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339" r:id="rId2"/>
    <p:sldId id="341" r:id="rId3"/>
    <p:sldId id="342" r:id="rId4"/>
    <p:sldId id="346" r:id="rId5"/>
    <p:sldId id="344" r:id="rId6"/>
    <p:sldId id="345" r:id="rId7"/>
    <p:sldId id="343" r:id="rId8"/>
    <p:sldId id="347" r:id="rId9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D712C0D-C62D-4CF8-83A7-B481C81BADC4}">
          <p14:sldIdLst>
            <p14:sldId id="339"/>
            <p14:sldId id="341"/>
            <p14:sldId id="342"/>
            <p14:sldId id="346"/>
            <p14:sldId id="344"/>
            <p14:sldId id="345"/>
            <p14:sldId id="343"/>
            <p14:sldId id="347"/>
          </p14:sldIdLst>
        </p14:section>
        <p14:section name="Backup" id="{433D25AA-E3BE-4AB4-82F9-04BC1C9E0D7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5921" autoAdjust="0"/>
  </p:normalViewPr>
  <p:slideViewPr>
    <p:cSldViewPr snapToGrid="0">
      <p:cViewPr varScale="1">
        <p:scale>
          <a:sx n="105" d="100"/>
          <a:sy n="105" d="100"/>
        </p:scale>
        <p:origin x="12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40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동원" userId="922239db-c62c-451a-b2ae-34ac4edd6f43" providerId="ADAL" clId="{97A75D0D-F468-48B6-8998-A8ACE601742C}"/>
    <pc:docChg chg="modSld">
      <pc:chgData name="정동원" userId="922239db-c62c-451a-b2ae-34ac4edd6f43" providerId="ADAL" clId="{97A75D0D-F468-48B6-8998-A8ACE601742C}" dt="2022-10-12T12:06:26.791" v="3" actId="20577"/>
      <pc:docMkLst>
        <pc:docMk/>
      </pc:docMkLst>
      <pc:sldChg chg="modSp mod">
        <pc:chgData name="정동원" userId="922239db-c62c-451a-b2ae-34ac4edd6f43" providerId="ADAL" clId="{97A75D0D-F468-48B6-8998-A8ACE601742C}" dt="2022-10-12T12:06:26.791" v="3" actId="20577"/>
        <pc:sldMkLst>
          <pc:docMk/>
          <pc:sldMk cId="1048260868" sldId="307"/>
        </pc:sldMkLst>
        <pc:spChg chg="mod">
          <ac:chgData name="정동원" userId="922239db-c62c-451a-b2ae-34ac4edd6f43" providerId="ADAL" clId="{97A75D0D-F468-48B6-8998-A8ACE601742C}" dt="2022-10-12T12:06:26.791" v="3" actId="20577"/>
          <ac:spMkLst>
            <pc:docMk/>
            <pc:sldMk cId="1048260868" sldId="307"/>
            <ac:spMk id="3" creationId="{8F98DD32-FF4E-4130-8D78-4277BDF94A17}"/>
          </ac:spMkLst>
        </pc:spChg>
      </pc:sldChg>
    </pc:docChg>
  </pc:docChgLst>
  <pc:docChgLst>
    <pc:chgData name="동원 정" userId="922239db-c62c-451a-b2ae-34ac4edd6f43" providerId="ADAL" clId="{4314CDF1-B501-8142-B076-D8EF19FB860F}"/>
    <pc:docChg chg="undo custSel modSld modMainMaster">
      <pc:chgData name="동원 정" userId="922239db-c62c-451a-b2ae-34ac4edd6f43" providerId="ADAL" clId="{4314CDF1-B501-8142-B076-D8EF19FB860F}" dt="2022-05-28T14:04:07.999" v="99" actId="2711"/>
      <pc:docMkLst>
        <pc:docMk/>
      </pc:docMkLst>
      <pc:sldChg chg="modSp mod">
        <pc:chgData name="동원 정" userId="922239db-c62c-451a-b2ae-34ac4edd6f43" providerId="ADAL" clId="{4314CDF1-B501-8142-B076-D8EF19FB860F}" dt="2022-05-28T14:03:47.496" v="95" actId="2711"/>
        <pc:sldMkLst>
          <pc:docMk/>
          <pc:sldMk cId="1048260868" sldId="307"/>
        </pc:sldMkLst>
        <pc:spChg chg="mod">
          <ac:chgData name="동원 정" userId="922239db-c62c-451a-b2ae-34ac4edd6f43" providerId="ADAL" clId="{4314CDF1-B501-8142-B076-D8EF19FB860F}" dt="2022-05-28T14:03:47.496" v="95" actId="2711"/>
          <ac:spMkLst>
            <pc:docMk/>
            <pc:sldMk cId="1048260868" sldId="307"/>
            <ac:spMk id="3" creationId="{8F98DD32-FF4E-4130-8D78-4277BDF94A17}"/>
          </ac:spMkLst>
        </pc:spChg>
      </pc:sldChg>
      <pc:sldChg chg="addSp delSp modSp mod">
        <pc:chgData name="동원 정" userId="922239db-c62c-451a-b2ae-34ac4edd6f43" providerId="ADAL" clId="{4314CDF1-B501-8142-B076-D8EF19FB860F}" dt="2022-05-28T14:04:07.999" v="99" actId="2711"/>
        <pc:sldMkLst>
          <pc:docMk/>
          <pc:sldMk cId="3298869097" sldId="330"/>
        </pc:sldMkLst>
        <pc:spChg chg="add del mod">
          <ac:chgData name="동원 정" userId="922239db-c62c-451a-b2ae-34ac4edd6f43" providerId="ADAL" clId="{4314CDF1-B501-8142-B076-D8EF19FB860F}" dt="2022-05-28T14:04:07.999" v="99" actId="2711"/>
          <ac:spMkLst>
            <pc:docMk/>
            <pc:sldMk cId="3298869097" sldId="330"/>
            <ac:spMk id="3" creationId="{852F542F-A331-41D3-A8C5-53C2B7F3ACA6}"/>
          </ac:spMkLst>
        </pc:spChg>
        <pc:spChg chg="mod">
          <ac:chgData name="동원 정" userId="922239db-c62c-451a-b2ae-34ac4edd6f43" providerId="ADAL" clId="{4314CDF1-B501-8142-B076-D8EF19FB860F}" dt="2022-05-28T14:04:03.489" v="98" actId="2711"/>
          <ac:spMkLst>
            <pc:docMk/>
            <pc:sldMk cId="3298869097" sldId="330"/>
            <ac:spMk id="5" creationId="{ADF1C269-1BD7-4A5B-8AAE-3FAE0F2F6234}"/>
          </ac:spMkLst>
        </pc:spChg>
        <pc:spChg chg="del mod">
          <ac:chgData name="동원 정" userId="922239db-c62c-451a-b2ae-34ac4edd6f43" providerId="ADAL" clId="{4314CDF1-B501-8142-B076-D8EF19FB860F}" dt="2022-05-24T14:48:43.759" v="48" actId="478"/>
          <ac:spMkLst>
            <pc:docMk/>
            <pc:sldMk cId="3298869097" sldId="330"/>
            <ac:spMk id="23" creationId="{52267FCB-FB01-467E-91DC-A84F145F0B06}"/>
          </ac:spMkLst>
        </pc:spChg>
      </pc:sldChg>
      <pc:sldChg chg="modSp mod">
        <pc:chgData name="동원 정" userId="922239db-c62c-451a-b2ae-34ac4edd6f43" providerId="ADAL" clId="{4314CDF1-B501-8142-B076-D8EF19FB860F}" dt="2022-05-28T14:03:57.668" v="97" actId="2711"/>
        <pc:sldMkLst>
          <pc:docMk/>
          <pc:sldMk cId="1680918983" sldId="339"/>
        </pc:sldMkLst>
        <pc:spChg chg="mod">
          <ac:chgData name="동원 정" userId="922239db-c62c-451a-b2ae-34ac4edd6f43" providerId="ADAL" clId="{4314CDF1-B501-8142-B076-D8EF19FB860F}" dt="2022-05-28T14:03:52.947" v="96" actId="2711"/>
          <ac:spMkLst>
            <pc:docMk/>
            <pc:sldMk cId="1680918983" sldId="339"/>
            <ac:spMk id="7" creationId="{585F8B12-3FB6-44B9-A1E7-110EE1CFC50E}"/>
          </ac:spMkLst>
        </pc:spChg>
        <pc:spChg chg="mod">
          <ac:chgData name="동원 정" userId="922239db-c62c-451a-b2ae-34ac4edd6f43" providerId="ADAL" clId="{4314CDF1-B501-8142-B076-D8EF19FB860F}" dt="2022-05-28T14:03:57.668" v="97" actId="2711"/>
          <ac:spMkLst>
            <pc:docMk/>
            <pc:sldMk cId="1680918983" sldId="339"/>
            <ac:spMk id="8" creationId="{9DEE00A0-C8E1-4ADA-965E-F7D422C918F0}"/>
          </ac:spMkLst>
        </pc:spChg>
      </pc:sldChg>
      <pc:sldMasterChg chg="modSldLayout">
        <pc:chgData name="동원 정" userId="922239db-c62c-451a-b2ae-34ac4edd6f43" providerId="ADAL" clId="{4314CDF1-B501-8142-B076-D8EF19FB860F}" dt="2022-05-24T14:44:08.160" v="12" actId="16037"/>
        <pc:sldMasterMkLst>
          <pc:docMk/>
          <pc:sldMasterMk cId="1600993723" sldId="2147483648"/>
        </pc:sldMasterMkLst>
        <pc:sldLayoutChg chg="modSp setBg">
          <pc:chgData name="동원 정" userId="922239db-c62c-451a-b2ae-34ac4edd6f43" providerId="ADAL" clId="{4314CDF1-B501-8142-B076-D8EF19FB860F}" dt="2022-05-24T14:44:08.160" v="12" actId="16037"/>
          <pc:sldLayoutMkLst>
            <pc:docMk/>
            <pc:sldMasterMk cId="1600993723" sldId="2147483648"/>
            <pc:sldLayoutMk cId="153186826" sldId="2147483650"/>
          </pc:sldLayoutMkLst>
          <pc:spChg chg="mod">
            <ac:chgData name="동원 정" userId="922239db-c62c-451a-b2ae-34ac4edd6f43" providerId="ADAL" clId="{4314CDF1-B501-8142-B076-D8EF19FB860F}" dt="2022-05-24T14:44:08.160" v="12" actId="16037"/>
            <ac:spMkLst>
              <pc:docMk/>
              <pc:sldMasterMk cId="1600993723" sldId="2147483648"/>
              <pc:sldLayoutMk cId="153186826" sldId="2147483650"/>
              <ac:spMk id="3" creationId="{7AA17022-EB04-4F6A-B001-DEF88C699B4E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EEAA6-7FCA-46E4-BA89-848786702478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24E09-0461-4960-93DF-3C5FAFE56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76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4E09-0461-4960-93DF-3C5FAFE563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917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4E09-0461-4960-93DF-3C5FAFE5631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96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4E09-0461-4960-93DF-3C5FAFE5631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466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4E09-0461-4960-93DF-3C5FAFE5631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18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4E09-0461-4960-93DF-3C5FAFE5631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726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4E09-0461-4960-93DF-3C5FAFE5631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242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4E09-0461-4960-93DF-3C5FAFE5631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1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B4673-ECF9-417D-899C-37B3365C4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41FF87-6029-413F-8E07-CD1427D93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01CBC-6812-45AF-A96B-B0A241F1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4A5B-EA50-4A37-A5DB-83CF8B769BA8}" type="datetime1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2940-9085-4450-AC9A-47C1119C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5E3EB-5630-4524-B518-C6624C85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24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52BF8-D471-4F78-836C-8090FD38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ABB616-B89A-44A4-95EA-0CED9012D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03D48-C456-43B6-AF08-16ACDBAB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804F-A4F0-45C6-8263-8E92672AE24F}" type="datetime1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2696B-C9C2-4E7C-8174-F94C0ADE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DCED9-614F-491D-B2A4-137ADC32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27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573D79-350B-4E54-8D02-4A19C317B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35515C-591A-4641-8D4A-4A20DD002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3A702-6D4E-435F-910E-F04A6B81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7902-B623-4505-847A-8F959D37202D}" type="datetime1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B17DC-0254-4982-A8F2-56C2EFE4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319A6-76FE-4BA7-BD1B-24AAF734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8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DF245-50A8-4EA2-9D8D-D41324D3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</a:t>
            </a:r>
            <a:r>
              <a:rPr lang="ko-KR" altLang="en-US" dirty="0"/>
              <a:t>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7022-EB04-4F6A-B001-DEF88C699B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30659" y="815548"/>
            <a:ext cx="11648303" cy="5361416"/>
          </a:xfrm>
        </p:spPr>
        <p:txBody>
          <a:bodyPr>
            <a:normAutofit/>
          </a:bodyPr>
          <a:lstStyle>
            <a:lvl1pPr marL="360363" indent="-360363">
              <a:lnSpc>
                <a:spcPct val="150000"/>
              </a:lnSpc>
              <a:buFont typeface="Wingdings" panose="05000000000000000000" pitchFamily="2" charset="2"/>
              <a:buChar char="l"/>
              <a:defRPr sz="2400"/>
            </a:lvl1pPr>
            <a:lvl2pPr marL="720725" indent="-263525">
              <a:lnSpc>
                <a:spcPct val="150000"/>
              </a:lnSpc>
              <a:buFont typeface="Wingdings" panose="05000000000000000000" pitchFamily="2" charset="2"/>
              <a:buChar char="§"/>
              <a:defRPr sz="2000"/>
            </a:lvl2pPr>
            <a:lvl3pPr marL="1169988" indent="-255588">
              <a:lnSpc>
                <a:spcPct val="150000"/>
              </a:lnSpc>
              <a:buFont typeface="Wingdings" panose="05000000000000000000" pitchFamily="2" charset="2"/>
              <a:buChar char="Ø"/>
              <a:defRPr sz="1800"/>
            </a:lvl3pPr>
            <a:lvl4pPr marL="1617663" indent="-246063"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D360A-F046-4E0D-A1DA-39304997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0EBF-B8FA-46FE-9A33-688790427F5A}" type="datetime1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2304F3-FDC7-47DE-AAD2-2F86291E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ED3DB-4C7F-483D-B66C-EFBB3BA7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AD3676-E0E1-4202-8B00-53BA268CDAA2}"/>
              </a:ext>
            </a:extLst>
          </p:cNvPr>
          <p:cNvCxnSpPr/>
          <p:nvPr userDrawn="1"/>
        </p:nvCxnSpPr>
        <p:spPr>
          <a:xfrm>
            <a:off x="164757" y="681037"/>
            <a:ext cx="12027243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6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144E2-B7AB-4FCF-B7C4-1D020DC3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72DBF2-96C9-4262-8D81-381C6A89E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D12898-B76F-461F-9A2E-8E7C31C3A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AA46-00AF-4A93-B29C-03A14440DF77}" type="datetime1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53471-9406-40E5-BCB1-3FB37059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2D8D4-955B-4BEB-8CF9-8E7A7E55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43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9F010-81F5-4B8F-849C-BEDDBD0E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67BD4-F793-422B-984B-958CEC569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DD0CFA-983C-4363-92E6-80325870A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0DAE94-2B76-4D6C-ACB1-685F88FC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F58D-0561-4F18-8EAC-5F94EDD54A2B}" type="datetime1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815BD5-D800-4AFC-9348-E0F776DB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EBF540-EA0E-4CFA-BCAC-5D567B4F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1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9A62C-0C13-44C5-A8BB-0227B35C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020B8B-C48B-4AAA-8810-CD91F3CBC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5F2D87-BF8F-4071-A61B-63BF86CE9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194911-9C4D-4FDD-B4C9-A53126C5E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22478A-3EB4-4419-9A9B-C86D4D4F3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83AD9C-03AA-4373-AA4F-BC33823F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DF00-1249-4920-9807-BFB4C9748C0D}" type="datetime1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5067CE-7ECC-437F-8FF0-ABE2CC83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C16D05-36AD-4A26-BEEA-E61E7EE9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53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B92C4-BED8-4F66-B188-B9E14FE1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053285-04DA-4E6C-9A63-47A4F084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90DB-FDA5-4E45-B0AF-168E78970A03}" type="datetime1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1B2366-2FA1-4B2D-9BE6-1C888DCC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898BE6-6050-4008-B9C4-D7D1DB9E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5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0D92A7-1AD5-4F34-B98D-81D58B68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EACD-2952-4831-BB4C-52AA33B36109}" type="datetime1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2AD761-5ABC-4445-BB78-14B0210E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460DF-7C19-4F11-8D0A-15DE5CD7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51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4A306-2324-4FF3-B624-3ACD5BC6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495BB-3241-4C50-A6B5-525AED8CB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59F422-1117-4793-B3C5-D06F1AC92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521995-632B-4F71-AADA-62A9E8FD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28F4-3C7A-440C-A1BA-64042E5BB63B}" type="datetime1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E2C86-0EFB-499E-9586-A08E9C62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FF8AB1-1451-4444-9F65-DB8D8DE3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14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75ADC-A2D5-4914-A30F-B9BBBC21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F85283-7461-4E40-AAED-6B3A8B41F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2FBD2-0662-4046-BC90-2AB4A2316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6D9FA9-D846-4CA1-B522-BFE986B3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5B86-9D77-405B-96F3-8FA03801D458}" type="datetime1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4901C2-503A-49B6-A339-C5E0B150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0B2E0-752E-447A-BA70-8DAEB4BC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72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4EAA0-9DBF-4C80-84DE-51566C7D6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7E81C-023E-4157-88DA-858BA051D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4BD70-0DE9-4864-BD8C-98AE31F0A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560CD-E3B1-4A94-B498-66FF918E3537}" type="datetime1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595C0-6AC0-4340-85C5-7D96C3DB4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50843-42DB-41AE-BC81-43630F970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99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hengchen/Object-Detection-and-Tracking/tree/master/OneStage/yolo/yolov3_so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85F8B12-3FB6-44B9-A1E7-110EE1CFC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OSS Project</a:t>
            </a:r>
            <a:endParaRPr lang="ko-KR" altLang="en-US" b="1" dirty="0">
              <a:latin typeface="+mj-ea"/>
            </a:endParaRPr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9DEE00A0-C8E1-4ADA-965E-F7D422C91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1313"/>
            <a:ext cx="9144000" cy="1655762"/>
          </a:xfrm>
        </p:spPr>
        <p:txBody>
          <a:bodyPr anchor="b" anchorCtr="0">
            <a:normAutofit/>
          </a:bodyPr>
          <a:lstStyle/>
          <a:p>
            <a:pPr algn="r"/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230409</a:t>
            </a:r>
          </a:p>
          <a:p>
            <a:pPr algn="r"/>
            <a:r>
              <a:rPr lang="ko-KR" altLang="en-US" sz="2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김규형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소부승</a:t>
            </a:r>
            <a:endParaRPr lang="en-US" altLang="ko-KR" sz="2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algn="r"/>
            <a:r>
              <a:rPr lang="ko-KR" altLang="en-US" sz="2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정예성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황예찬</a:t>
            </a:r>
            <a:endParaRPr lang="en-US" altLang="ko-KR" sz="2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1E5375-44BE-446D-AE3F-87D5F2E0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1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F542F-A331-41D3-A8C5-53C2B7F3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8" y="757024"/>
            <a:ext cx="11648303" cy="5814598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ko-KR" altLang="en-US" dirty="0">
                <a:latin typeface="+mn-ea"/>
              </a:rPr>
              <a:t>아이디어 구체화</a:t>
            </a:r>
            <a:endParaRPr lang="en-US" altLang="ko-KR" dirty="0">
              <a:latin typeface="+mn-ea"/>
            </a:endParaRPr>
          </a:p>
          <a:p>
            <a:pPr>
              <a:buSzPct val="100000"/>
            </a:pPr>
            <a:r>
              <a:rPr lang="ko-KR" altLang="en-US" dirty="0">
                <a:latin typeface="+mn-ea"/>
              </a:rPr>
              <a:t>팀 빌딩 마무리</a:t>
            </a:r>
            <a:endParaRPr lang="en-US" altLang="ko-KR" dirty="0">
              <a:latin typeface="+mn-ea"/>
            </a:endParaRPr>
          </a:p>
          <a:p>
            <a:pPr>
              <a:buSzPct val="100000"/>
            </a:pPr>
            <a:endParaRPr lang="en-US" altLang="ko-KR" dirty="0">
              <a:latin typeface="+mn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DF1C269-1BD7-4A5B-8AAE-3FAE0F2F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n-ea"/>
              </a:rPr>
              <a:t>Content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1635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F542F-A331-41D3-A8C5-53C2B7F3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8" y="757024"/>
            <a:ext cx="11648303" cy="5814598"/>
          </a:xfrm>
        </p:spPr>
        <p:txBody>
          <a:bodyPr>
            <a:normAutofit lnSpcReduction="10000"/>
          </a:bodyPr>
          <a:lstStyle/>
          <a:p>
            <a:pPr>
              <a:buSzPct val="100000"/>
            </a:pPr>
            <a:r>
              <a:rPr lang="ko-KR" altLang="en-US" dirty="0">
                <a:latin typeface="+mn-ea"/>
              </a:rPr>
              <a:t>프로젝트 결과물의 </a:t>
            </a:r>
            <a:r>
              <a:rPr lang="en-US" altLang="ko-KR" dirty="0">
                <a:latin typeface="+mn-ea"/>
              </a:rPr>
              <a:t>Minimum</a:t>
            </a:r>
          </a:p>
          <a:p>
            <a:pPr lvl="1">
              <a:buSzPct val="100000"/>
            </a:pPr>
            <a:r>
              <a:rPr lang="ko-KR" altLang="en-US" dirty="0">
                <a:latin typeface="+mn-ea"/>
              </a:rPr>
              <a:t>주제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b="1" dirty="0">
                <a:latin typeface="+mn-ea"/>
              </a:rPr>
              <a:t>공간 좌석 확인 </a:t>
            </a:r>
            <a:r>
              <a:rPr lang="en-US" altLang="ko-KR" b="1" dirty="0">
                <a:latin typeface="+mn-ea"/>
              </a:rPr>
              <a:t>with APP</a:t>
            </a:r>
          </a:p>
          <a:p>
            <a:pPr lvl="2">
              <a:buSzPct val="100000"/>
            </a:pPr>
            <a:r>
              <a:rPr lang="en-US" altLang="ko-KR" dirty="0">
                <a:latin typeface="+mn-ea"/>
              </a:rPr>
              <a:t>Front</a:t>
            </a:r>
          </a:p>
          <a:p>
            <a:pPr lvl="3">
              <a:buSzPct val="100000"/>
            </a:pPr>
            <a:r>
              <a:rPr lang="ko-KR" altLang="en-US" dirty="0">
                <a:latin typeface="+mn-ea"/>
              </a:rPr>
              <a:t>개발 언어 </a:t>
            </a:r>
            <a:r>
              <a:rPr lang="en-US" altLang="ko-KR" dirty="0">
                <a:latin typeface="+mn-ea"/>
              </a:rPr>
              <a:t>: React Native</a:t>
            </a:r>
          </a:p>
          <a:p>
            <a:pPr lvl="3">
              <a:buSzPct val="100000"/>
            </a:pPr>
            <a:r>
              <a:rPr lang="ko-KR" altLang="en-US" dirty="0">
                <a:latin typeface="+mn-ea"/>
              </a:rPr>
              <a:t>현재 정원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전체 정원 정보를 유저에게 제공</a:t>
            </a:r>
            <a:endParaRPr lang="en-US" altLang="ko-KR" dirty="0">
              <a:latin typeface="+mn-ea"/>
            </a:endParaRPr>
          </a:p>
          <a:p>
            <a:pPr lvl="4">
              <a:buSzPct val="100000"/>
            </a:pPr>
            <a:r>
              <a:rPr lang="en-US" altLang="ko-KR" dirty="0">
                <a:latin typeface="+mn-ea"/>
              </a:rPr>
              <a:t>MIN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숫자 제공</a:t>
            </a:r>
            <a:endParaRPr lang="en-US" altLang="ko-KR" dirty="0">
              <a:latin typeface="+mn-ea"/>
            </a:endParaRPr>
          </a:p>
          <a:p>
            <a:pPr lvl="4">
              <a:buSzPct val="100000"/>
            </a:pPr>
            <a:r>
              <a:rPr lang="en-US" altLang="ko-KR" dirty="0">
                <a:latin typeface="+mn-ea"/>
              </a:rPr>
              <a:t>MAX : </a:t>
            </a:r>
            <a:r>
              <a:rPr lang="ko-KR" altLang="en-US" dirty="0">
                <a:latin typeface="+mn-ea"/>
              </a:rPr>
              <a:t>도서관처럼 좌석 그림 </a:t>
            </a:r>
            <a:r>
              <a:rPr lang="en-US" altLang="ko-KR" dirty="0">
                <a:latin typeface="+mn-ea"/>
              </a:rPr>
              <a:t>View </a:t>
            </a:r>
            <a:r>
              <a:rPr lang="ko-KR" altLang="en-US" dirty="0">
                <a:latin typeface="+mn-ea"/>
              </a:rPr>
              <a:t>제공</a:t>
            </a:r>
            <a:endParaRPr lang="en-US" altLang="ko-KR" dirty="0">
              <a:latin typeface="+mn-ea"/>
            </a:endParaRPr>
          </a:p>
          <a:p>
            <a:pPr lvl="3">
              <a:buSzPct val="100000"/>
            </a:pPr>
            <a:r>
              <a:rPr lang="ko-KR" altLang="en-US" dirty="0">
                <a:latin typeface="+mn-ea"/>
              </a:rPr>
              <a:t>카메라로 사진 촬영 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Real-time </a:t>
            </a:r>
            <a:r>
              <a:rPr lang="ko-KR" altLang="en-US" dirty="0">
                <a:latin typeface="+mn-ea"/>
              </a:rPr>
              <a:t>사진</a:t>
            </a:r>
            <a:endParaRPr lang="en-US" altLang="ko-KR" dirty="0">
              <a:latin typeface="+mn-ea"/>
            </a:endParaRPr>
          </a:p>
          <a:p>
            <a:pPr lvl="4">
              <a:buSzPct val="100000"/>
            </a:pPr>
            <a:r>
              <a:rPr lang="ko-KR" altLang="en-US" dirty="0">
                <a:latin typeface="+mn-ea"/>
              </a:rPr>
              <a:t>시나리오 </a:t>
            </a:r>
            <a:r>
              <a:rPr lang="en-US" altLang="ko-KR" dirty="0">
                <a:latin typeface="+mn-ea"/>
              </a:rPr>
              <a:t>1 : </a:t>
            </a:r>
            <a:r>
              <a:rPr lang="ko-KR" altLang="en-US" dirty="0">
                <a:latin typeface="+mn-ea"/>
              </a:rPr>
              <a:t>전체 정원 정보는 미리 알고 있고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사람만 </a:t>
            </a:r>
            <a:r>
              <a:rPr lang="en-US" altLang="ko-KR" dirty="0">
                <a:latin typeface="+mn-ea"/>
              </a:rPr>
              <a:t>Classification</a:t>
            </a:r>
            <a:r>
              <a:rPr lang="ko-KR" altLang="en-US" dirty="0">
                <a:latin typeface="+mn-ea"/>
              </a:rPr>
              <a:t>해서 전체 정원에서 차감하는 방식</a:t>
            </a:r>
            <a:endParaRPr lang="en-US" altLang="ko-KR" dirty="0">
              <a:latin typeface="+mn-ea"/>
            </a:endParaRPr>
          </a:p>
          <a:p>
            <a:pPr lvl="5">
              <a:buSzPct val="100000"/>
            </a:pPr>
            <a:r>
              <a:rPr lang="ko-KR" altLang="en-US" sz="1200" dirty="0">
                <a:latin typeface="+mn-ea"/>
              </a:rPr>
              <a:t>장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개발이 편리함</a:t>
            </a:r>
            <a:endParaRPr lang="en-US" altLang="ko-KR" sz="1200" dirty="0">
              <a:latin typeface="+mn-ea"/>
            </a:endParaRPr>
          </a:p>
          <a:p>
            <a:pPr lvl="5">
              <a:buSzPct val="100000"/>
            </a:pPr>
            <a:r>
              <a:rPr lang="ko-KR" altLang="en-US" sz="1200" dirty="0">
                <a:latin typeface="+mn-ea"/>
              </a:rPr>
              <a:t>단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정원 정보 입력해야 </a:t>
            </a:r>
            <a:r>
              <a:rPr lang="en-US" altLang="ko-KR" sz="1200" dirty="0">
                <a:latin typeface="+mn-ea"/>
              </a:rPr>
              <a:t>… </a:t>
            </a:r>
            <a:r>
              <a:rPr lang="ko-KR" altLang="en-US" sz="1200" dirty="0">
                <a:latin typeface="+mn-ea"/>
              </a:rPr>
              <a:t>여러 곳에서 쓰이기는 조금 제약사항이 있을 수도 있음</a:t>
            </a:r>
            <a:endParaRPr lang="en-US" altLang="ko-KR" sz="1200" dirty="0">
              <a:latin typeface="+mn-ea"/>
            </a:endParaRPr>
          </a:p>
          <a:p>
            <a:pPr lvl="4">
              <a:buSzPct val="100000"/>
            </a:pPr>
            <a:r>
              <a:rPr lang="ko-KR" altLang="en-US" b="1" dirty="0">
                <a:latin typeface="+mn-ea"/>
              </a:rPr>
              <a:t>시나리오 </a:t>
            </a:r>
            <a:r>
              <a:rPr lang="en-US" altLang="ko-KR" b="1" dirty="0">
                <a:latin typeface="+mn-ea"/>
              </a:rPr>
              <a:t>2 : </a:t>
            </a:r>
            <a:r>
              <a:rPr lang="ko-KR" altLang="en-US" b="1" dirty="0">
                <a:latin typeface="+mn-ea"/>
              </a:rPr>
              <a:t>좌석도 </a:t>
            </a:r>
            <a:r>
              <a:rPr lang="en-US" altLang="ko-KR" b="1" dirty="0">
                <a:latin typeface="+mn-ea"/>
              </a:rPr>
              <a:t>Classification</a:t>
            </a:r>
            <a:r>
              <a:rPr lang="ko-KR" altLang="en-US" b="1" dirty="0">
                <a:latin typeface="+mn-ea"/>
              </a:rPr>
              <a:t>하고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사람도 </a:t>
            </a:r>
            <a:r>
              <a:rPr lang="en-US" altLang="ko-KR" b="1" dirty="0">
                <a:latin typeface="+mn-ea"/>
              </a:rPr>
              <a:t>Classification</a:t>
            </a:r>
          </a:p>
          <a:p>
            <a:pPr lvl="5">
              <a:buSzPct val="100000"/>
            </a:pPr>
            <a:r>
              <a:rPr lang="ko-KR" altLang="en-US" sz="1200" dirty="0">
                <a:latin typeface="+mn-ea"/>
              </a:rPr>
              <a:t>장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알아서 전체 정원까지 확인 가능 </a:t>
            </a:r>
            <a:r>
              <a:rPr lang="en-US" altLang="ko-KR" sz="1200" dirty="0">
                <a:latin typeface="+mn-ea"/>
              </a:rPr>
              <a:t>… </a:t>
            </a:r>
            <a:r>
              <a:rPr lang="ko-KR" altLang="en-US" sz="1200" dirty="0">
                <a:latin typeface="+mn-ea"/>
              </a:rPr>
              <a:t>어디서나 쓰일 수 있음</a:t>
            </a:r>
            <a:endParaRPr lang="en-US" altLang="ko-KR" sz="1200" dirty="0">
              <a:latin typeface="+mn-ea"/>
            </a:endParaRPr>
          </a:p>
          <a:p>
            <a:pPr lvl="5">
              <a:buSzPct val="100000"/>
            </a:pPr>
            <a:r>
              <a:rPr lang="ko-KR" altLang="en-US" sz="1200" dirty="0">
                <a:latin typeface="+mn-ea"/>
              </a:rPr>
              <a:t>단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카메라 구도에 따라 좌석 정보가 변할 수도</a:t>
            </a:r>
            <a:r>
              <a:rPr lang="en-US" altLang="ko-KR" sz="1200" dirty="0">
                <a:latin typeface="+mn-ea"/>
              </a:rPr>
              <a:t>?</a:t>
            </a:r>
          </a:p>
          <a:p>
            <a:pPr lvl="3">
              <a:buSzPct val="100000"/>
            </a:pPr>
            <a:r>
              <a:rPr lang="ko-KR" altLang="en-US" dirty="0">
                <a:latin typeface="+mn-ea"/>
              </a:rPr>
              <a:t>디자인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메인 틀 </a:t>
            </a:r>
            <a:r>
              <a:rPr lang="en-US" altLang="ko-KR" b="1" dirty="0">
                <a:latin typeface="+mn-ea"/>
              </a:rPr>
              <a:t>@</a:t>
            </a:r>
            <a:r>
              <a:rPr lang="ko-KR" altLang="en-US" b="1" dirty="0" err="1">
                <a:latin typeface="+mn-ea"/>
              </a:rPr>
              <a:t>황예찬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피드백 </a:t>
            </a:r>
            <a:r>
              <a:rPr lang="en-US" altLang="ko-KR" sz="1400" dirty="0">
                <a:latin typeface="+mn-ea"/>
              </a:rPr>
              <a:t>@</a:t>
            </a:r>
            <a:r>
              <a:rPr lang="ko-KR" altLang="en-US" sz="1400" dirty="0" err="1">
                <a:latin typeface="+mn-ea"/>
              </a:rPr>
              <a:t>김규형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@</a:t>
            </a:r>
            <a:r>
              <a:rPr lang="ko-KR" altLang="en-US" sz="1400" dirty="0">
                <a:latin typeface="+mn-ea"/>
              </a:rPr>
              <a:t>소부승 </a:t>
            </a:r>
            <a:r>
              <a:rPr lang="en-US" altLang="ko-KR" sz="1400" dirty="0">
                <a:latin typeface="+mn-ea"/>
              </a:rPr>
              <a:t>@</a:t>
            </a:r>
            <a:r>
              <a:rPr lang="ko-KR" altLang="en-US" sz="1400" dirty="0" err="1">
                <a:latin typeface="+mn-ea"/>
              </a:rPr>
              <a:t>정예성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DF1C269-1BD7-4A5B-8AAE-3FAE0F2F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 </a:t>
            </a:r>
            <a:r>
              <a:rPr lang="ko-KR" altLang="en-US" dirty="0">
                <a:latin typeface="+mn-ea"/>
              </a:rPr>
              <a:t>아이디어 구체화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706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F542F-A331-41D3-A8C5-53C2B7F3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8" y="757024"/>
            <a:ext cx="11648303" cy="5814598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ko-KR" altLang="en-US" dirty="0">
                <a:latin typeface="+mn-ea"/>
              </a:rPr>
              <a:t>프로젝트 결과물의 </a:t>
            </a:r>
            <a:r>
              <a:rPr lang="en-US" altLang="ko-KR" dirty="0">
                <a:latin typeface="+mn-ea"/>
              </a:rPr>
              <a:t>Minimum</a:t>
            </a:r>
          </a:p>
          <a:p>
            <a:pPr lvl="1">
              <a:buSzPct val="100000"/>
            </a:pPr>
            <a:r>
              <a:rPr lang="ko-KR" altLang="en-US" dirty="0">
                <a:latin typeface="+mn-ea"/>
              </a:rPr>
              <a:t>주제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b="1" dirty="0">
                <a:latin typeface="+mn-ea"/>
              </a:rPr>
              <a:t>공간 좌석 확인 </a:t>
            </a:r>
            <a:r>
              <a:rPr lang="en-US" altLang="ko-KR" b="1" dirty="0">
                <a:latin typeface="+mn-ea"/>
              </a:rPr>
              <a:t>with APP</a:t>
            </a:r>
          </a:p>
          <a:p>
            <a:pPr lvl="2">
              <a:buSzPct val="100000"/>
            </a:pPr>
            <a:r>
              <a:rPr lang="ko-KR" altLang="en-US" dirty="0">
                <a:latin typeface="+mn-ea"/>
              </a:rPr>
              <a:t>내부 로직</a:t>
            </a:r>
            <a:endParaRPr lang="en-US" altLang="ko-KR" dirty="0">
              <a:latin typeface="+mn-ea"/>
            </a:endParaRPr>
          </a:p>
          <a:p>
            <a:pPr lvl="3">
              <a:buSzPct val="100000"/>
            </a:pPr>
            <a:r>
              <a:rPr lang="ko-KR" altLang="en-US" dirty="0">
                <a:latin typeface="+mn-ea"/>
              </a:rPr>
              <a:t>테스트 장소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공대</a:t>
            </a:r>
            <a:r>
              <a:rPr lang="en-US" altLang="ko-KR" dirty="0">
                <a:latin typeface="+mn-ea"/>
              </a:rPr>
              <a:t>7</a:t>
            </a:r>
            <a:r>
              <a:rPr lang="ko-KR" altLang="en-US" dirty="0">
                <a:latin typeface="+mn-ea"/>
              </a:rPr>
              <a:t>호관 </a:t>
            </a:r>
            <a:r>
              <a:rPr lang="en-US" altLang="ko-KR" dirty="0">
                <a:latin typeface="+mn-ea"/>
              </a:rPr>
              <a:t>301 / 330 … </a:t>
            </a:r>
            <a:r>
              <a:rPr lang="ko-KR" altLang="en-US" dirty="0">
                <a:latin typeface="+mn-ea"/>
              </a:rPr>
              <a:t>공대</a:t>
            </a:r>
            <a:r>
              <a:rPr lang="en-US" altLang="ko-KR" dirty="0">
                <a:latin typeface="+mn-ea"/>
              </a:rPr>
              <a:t>7</a:t>
            </a:r>
            <a:r>
              <a:rPr lang="ko-KR" altLang="en-US" dirty="0">
                <a:latin typeface="+mn-ea"/>
              </a:rPr>
              <a:t>호관 </a:t>
            </a:r>
            <a:r>
              <a:rPr lang="en-US" altLang="ko-KR" dirty="0">
                <a:latin typeface="+mn-ea"/>
              </a:rPr>
              <a:t>534 / </a:t>
            </a:r>
            <a:r>
              <a:rPr lang="ko-KR" altLang="en-US" dirty="0">
                <a:latin typeface="+mn-ea"/>
              </a:rPr>
              <a:t>무한상상실</a:t>
            </a:r>
            <a:endParaRPr lang="en-US" altLang="ko-KR" dirty="0">
              <a:latin typeface="+mn-ea"/>
            </a:endParaRPr>
          </a:p>
          <a:p>
            <a:pPr lvl="3">
              <a:buSzPct val="100000"/>
            </a:pPr>
            <a:r>
              <a:rPr lang="en-US" altLang="ko-KR" dirty="0">
                <a:latin typeface="+mn-ea"/>
              </a:rPr>
              <a:t>Detection </a:t>
            </a:r>
            <a:r>
              <a:rPr lang="ko-KR" altLang="en-US" dirty="0">
                <a:latin typeface="+mn-ea"/>
              </a:rPr>
              <a:t>모델 </a:t>
            </a:r>
            <a:r>
              <a:rPr lang="en-US" altLang="ko-KR" dirty="0">
                <a:latin typeface="+mn-ea"/>
              </a:rPr>
              <a:t>: YOLO (1-Stage Detector </a:t>
            </a:r>
            <a:r>
              <a:rPr lang="ko-KR" altLang="en-US" dirty="0">
                <a:latin typeface="+mn-ea"/>
              </a:rPr>
              <a:t>기반</a:t>
            </a:r>
            <a:r>
              <a:rPr lang="en-US" altLang="ko-KR" dirty="0">
                <a:latin typeface="+mn-ea"/>
              </a:rPr>
              <a:t>)</a:t>
            </a:r>
          </a:p>
          <a:p>
            <a:pPr lvl="3">
              <a:buSzPct val="100000"/>
            </a:pPr>
            <a:r>
              <a:rPr lang="ko-KR" altLang="en-US" dirty="0">
                <a:latin typeface="+mn-ea"/>
              </a:rPr>
              <a:t>언어 </a:t>
            </a:r>
            <a:r>
              <a:rPr lang="en-US" altLang="ko-KR" dirty="0">
                <a:latin typeface="+mn-ea"/>
              </a:rPr>
              <a:t>: Python</a:t>
            </a:r>
          </a:p>
          <a:p>
            <a:pPr lvl="3">
              <a:buSzPct val="100000"/>
            </a:pPr>
            <a:r>
              <a:rPr lang="ko-KR" altLang="en-US" dirty="0">
                <a:latin typeface="+mn-ea"/>
              </a:rPr>
              <a:t>테크닉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텐서플로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 err="1">
                <a:latin typeface="+mn-ea"/>
              </a:rPr>
              <a:t>파이토치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3">
              <a:buSzPct val="100000"/>
            </a:pPr>
            <a:r>
              <a:rPr lang="ko-KR" altLang="en-US" dirty="0">
                <a:latin typeface="+mn-ea"/>
              </a:rPr>
              <a:t>참고 소스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latin typeface="+mn-ea"/>
                <a:hlinkClick r:id="rId3"/>
              </a:rPr>
              <a:t>https://github.com/yehengchen/Object-Detection-and-Tracking/tree/master/OneStage/yolo/yolov3_sort</a:t>
            </a:r>
            <a:endParaRPr lang="en-US" altLang="ko-KR" dirty="0">
              <a:latin typeface="+mn-ea"/>
            </a:endParaRPr>
          </a:p>
          <a:p>
            <a:pPr lvl="4">
              <a:buSzPct val="100000"/>
            </a:pPr>
            <a:r>
              <a:rPr lang="en-US" altLang="ko-KR" dirty="0">
                <a:latin typeface="+mn-ea"/>
              </a:rPr>
              <a:t>Person + </a:t>
            </a:r>
            <a:r>
              <a:rPr lang="ko-KR" altLang="en-US" dirty="0">
                <a:latin typeface="+mn-ea"/>
              </a:rPr>
              <a:t>좌석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책상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의자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정보 제공 모델로 업그레이드</a:t>
            </a:r>
            <a:endParaRPr lang="en-US" altLang="ko-KR" dirty="0">
              <a:latin typeface="+mn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DF1C269-1BD7-4A5B-8AAE-3FAE0F2F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 </a:t>
            </a:r>
            <a:r>
              <a:rPr lang="ko-KR" altLang="en-US" dirty="0">
                <a:latin typeface="+mn-ea"/>
              </a:rPr>
              <a:t>아이디어 구체화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233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F542F-A331-41D3-A8C5-53C2B7F3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8" y="757024"/>
            <a:ext cx="11834808" cy="5814598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ko-KR" altLang="en-US" dirty="0">
                <a:latin typeface="+mn-ea"/>
              </a:rPr>
              <a:t>더 추가할 수 있는 요소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ko-KR" altLang="en-US" dirty="0">
                <a:latin typeface="+mn-ea"/>
              </a:rPr>
              <a:t>유저 타겟을 명확하면</a:t>
            </a:r>
          </a:p>
          <a:p>
            <a:pPr lvl="2">
              <a:buSzPct val="100000"/>
            </a:pPr>
            <a:r>
              <a:rPr lang="ko-KR" altLang="en-US" dirty="0">
                <a:latin typeface="+mn-ea"/>
              </a:rPr>
              <a:t>카메라를 많이 확보를 하면 </a:t>
            </a:r>
            <a:r>
              <a:rPr lang="en-US" altLang="ko-KR" dirty="0">
                <a:latin typeface="+mn-ea"/>
              </a:rPr>
              <a:t>… </a:t>
            </a:r>
            <a:r>
              <a:rPr lang="ko-KR" altLang="en-US" dirty="0">
                <a:latin typeface="+mn-ea"/>
              </a:rPr>
              <a:t>공대 </a:t>
            </a:r>
            <a:r>
              <a:rPr lang="en-US" altLang="ko-KR" dirty="0">
                <a:latin typeface="+mn-ea"/>
              </a:rPr>
              <a:t>7</a:t>
            </a:r>
            <a:r>
              <a:rPr lang="ko-KR" altLang="en-US" dirty="0">
                <a:latin typeface="+mn-ea"/>
              </a:rPr>
              <a:t>호관 </a:t>
            </a:r>
            <a:r>
              <a:rPr lang="ko-KR" altLang="en-US" dirty="0" err="1">
                <a:latin typeface="+mn-ea"/>
              </a:rPr>
              <a:t>컴공</a:t>
            </a:r>
            <a:r>
              <a:rPr lang="ko-KR" altLang="en-US" dirty="0">
                <a:latin typeface="+mn-ea"/>
              </a:rPr>
              <a:t> 강의실로 한정해서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컴공</a:t>
            </a:r>
            <a:r>
              <a:rPr lang="ko-KR" altLang="en-US" dirty="0">
                <a:latin typeface="+mn-ea"/>
              </a:rPr>
              <a:t> 강의실 전체의 정원 정보 제공</a:t>
            </a:r>
            <a:endParaRPr lang="en-US" altLang="ko-KR" dirty="0">
              <a:latin typeface="+mn-ea"/>
            </a:endParaRPr>
          </a:p>
          <a:p>
            <a:pPr lvl="2">
              <a:buSzPct val="100000"/>
            </a:pP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ko-KR" altLang="en-US" dirty="0">
                <a:latin typeface="+mn-ea"/>
              </a:rPr>
              <a:t>정보가 </a:t>
            </a:r>
            <a:r>
              <a:rPr lang="en-US" altLang="ko-KR" dirty="0">
                <a:latin typeface="+mn-ea"/>
              </a:rPr>
              <a:t>100%</a:t>
            </a:r>
            <a:r>
              <a:rPr lang="ko-KR" altLang="en-US" dirty="0">
                <a:latin typeface="+mn-ea"/>
              </a:rPr>
              <a:t>라는 확신이 없음</a:t>
            </a:r>
            <a:endParaRPr lang="en-US" altLang="ko-KR" dirty="0">
              <a:latin typeface="+mn-ea"/>
            </a:endParaRPr>
          </a:p>
          <a:p>
            <a:pPr lvl="2">
              <a:buSzPct val="100000"/>
            </a:pPr>
            <a:r>
              <a:rPr lang="ko-KR" altLang="en-US" dirty="0">
                <a:latin typeface="+mn-ea"/>
              </a:rPr>
              <a:t>좌석 정보 </a:t>
            </a:r>
            <a:r>
              <a:rPr lang="en-US" altLang="ko-KR" dirty="0">
                <a:latin typeface="+mn-ea"/>
              </a:rPr>
              <a:t>+ </a:t>
            </a:r>
            <a:r>
              <a:rPr lang="ko-KR" altLang="en-US" dirty="0">
                <a:latin typeface="+mn-ea"/>
              </a:rPr>
              <a:t>영상 제공</a:t>
            </a:r>
            <a:endParaRPr lang="en-US" altLang="ko-KR" dirty="0">
              <a:latin typeface="+mn-ea"/>
            </a:endParaRPr>
          </a:p>
          <a:p>
            <a:pPr lvl="3">
              <a:buSzPct val="100000"/>
            </a:pPr>
            <a:r>
              <a:rPr lang="ko-KR" altLang="en-US" dirty="0">
                <a:latin typeface="+mn-ea"/>
              </a:rPr>
              <a:t>보안 상 문제</a:t>
            </a:r>
            <a:r>
              <a:rPr lang="en-US" altLang="ko-KR" dirty="0">
                <a:latin typeface="+mn-ea"/>
              </a:rPr>
              <a:t> / </a:t>
            </a:r>
            <a:r>
              <a:rPr lang="ko-KR" altLang="en-US" dirty="0">
                <a:latin typeface="+mn-ea"/>
              </a:rPr>
              <a:t>개인정보 문제가 있을 수도</a:t>
            </a:r>
            <a:r>
              <a:rPr lang="en-US" altLang="ko-KR" dirty="0">
                <a:latin typeface="+mn-ea"/>
              </a:rPr>
              <a:t>… </a:t>
            </a:r>
            <a:r>
              <a:rPr lang="ko-KR" altLang="en-US" dirty="0">
                <a:latin typeface="+mn-ea"/>
              </a:rPr>
              <a:t>모자이크로 보완</a:t>
            </a:r>
            <a:endParaRPr lang="en-US" altLang="ko-KR" dirty="0">
              <a:latin typeface="+mn-ea"/>
            </a:endParaRPr>
          </a:p>
          <a:p>
            <a:pPr lvl="3">
              <a:buSzPct val="100000"/>
            </a:pPr>
            <a:r>
              <a:rPr lang="ko-KR" altLang="en-US" dirty="0">
                <a:latin typeface="+mn-ea"/>
              </a:rPr>
              <a:t>출석 및 </a:t>
            </a:r>
            <a:r>
              <a:rPr lang="ko-KR" altLang="en-US" dirty="0" err="1">
                <a:latin typeface="+mn-ea"/>
              </a:rPr>
              <a:t>출튀</a:t>
            </a:r>
            <a:r>
              <a:rPr lang="ko-KR" altLang="en-US" dirty="0">
                <a:latin typeface="+mn-ea"/>
              </a:rPr>
              <a:t> 방지로도 업그레이드 가능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endParaRPr lang="en-US" altLang="ko-KR" dirty="0">
              <a:latin typeface="+mn-ea"/>
            </a:endParaRPr>
          </a:p>
          <a:p>
            <a:pPr lvl="1">
              <a:buSzPct val="100000"/>
            </a:pPr>
            <a:endParaRPr lang="en-US" altLang="ko-KR" dirty="0">
              <a:latin typeface="+mn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DF1C269-1BD7-4A5B-8AAE-3FAE0F2F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 </a:t>
            </a:r>
            <a:r>
              <a:rPr lang="ko-KR" altLang="en-US" dirty="0">
                <a:latin typeface="+mn-ea"/>
              </a:rPr>
              <a:t>아이디어 구체화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476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F542F-A331-41D3-A8C5-53C2B7F3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8" y="757024"/>
            <a:ext cx="11648303" cy="5814598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ko-KR" altLang="en-US" dirty="0">
                <a:latin typeface="+mn-ea"/>
              </a:rPr>
              <a:t>테스트 방식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ko-KR" altLang="en-US" dirty="0">
                <a:latin typeface="+mn-ea"/>
              </a:rPr>
              <a:t>반응성 테스트</a:t>
            </a:r>
            <a:endParaRPr lang="en-US" altLang="ko-KR" dirty="0">
              <a:latin typeface="+mn-ea"/>
            </a:endParaRPr>
          </a:p>
          <a:p>
            <a:pPr lvl="2">
              <a:buSzPct val="100000"/>
            </a:pPr>
            <a:r>
              <a:rPr lang="ko-KR" altLang="en-US" dirty="0">
                <a:latin typeface="+mn-ea"/>
              </a:rPr>
              <a:t>사람들이 실제로 앉았을 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로직이 잘 작동하는가</a:t>
            </a:r>
            <a:r>
              <a:rPr lang="en-US" altLang="ko-KR" dirty="0">
                <a:latin typeface="+mn-ea"/>
              </a:rPr>
              <a:t>?</a:t>
            </a:r>
          </a:p>
          <a:p>
            <a:pPr lvl="2">
              <a:buSzPct val="100000"/>
            </a:pPr>
            <a:r>
              <a:rPr lang="ko-KR" altLang="en-US" dirty="0">
                <a:latin typeface="+mn-ea"/>
              </a:rPr>
              <a:t>동시접속자가 많아도 프로그램이 감당 가능한가</a:t>
            </a:r>
            <a:r>
              <a:rPr lang="en-US" altLang="ko-KR" dirty="0">
                <a:latin typeface="+mn-ea"/>
              </a:rPr>
              <a:t>?</a:t>
            </a:r>
          </a:p>
          <a:p>
            <a:pPr lvl="2">
              <a:buSzPct val="100000"/>
            </a:pP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ko-KR" altLang="en-US" dirty="0">
                <a:latin typeface="+mn-ea"/>
              </a:rPr>
              <a:t>호환성 테스트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기기별</a:t>
            </a:r>
            <a:r>
              <a:rPr lang="en-US" altLang="ko-KR" dirty="0">
                <a:latin typeface="+mn-ea"/>
              </a:rPr>
              <a:t>)</a:t>
            </a:r>
          </a:p>
          <a:p>
            <a:pPr lvl="2">
              <a:buSzPct val="100000"/>
            </a:pPr>
            <a:r>
              <a:rPr lang="en-US" altLang="ko-KR" dirty="0">
                <a:latin typeface="+mn-ea"/>
              </a:rPr>
              <a:t>React Native</a:t>
            </a:r>
            <a:r>
              <a:rPr lang="ko-KR" altLang="en-US" dirty="0">
                <a:latin typeface="+mn-ea"/>
              </a:rPr>
              <a:t>로 개발 </a:t>
            </a:r>
            <a:r>
              <a:rPr lang="en-US" altLang="ko-KR" dirty="0">
                <a:latin typeface="+mn-ea"/>
              </a:rPr>
              <a:t>… CSS </a:t>
            </a:r>
            <a:r>
              <a:rPr lang="ko-KR" altLang="en-US" dirty="0">
                <a:latin typeface="+mn-ea"/>
              </a:rPr>
              <a:t>잘못 건들면 틀어지는 부분 많음</a:t>
            </a:r>
            <a:endParaRPr lang="en-US" altLang="ko-KR" dirty="0">
              <a:latin typeface="+mn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DF1C269-1BD7-4A5B-8AAE-3FAE0F2F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 </a:t>
            </a:r>
            <a:r>
              <a:rPr lang="ko-KR" altLang="en-US" dirty="0">
                <a:latin typeface="+mn-ea"/>
              </a:rPr>
              <a:t>아이디어 구체화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042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F542F-A331-41D3-A8C5-53C2B7F3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8" y="757024"/>
            <a:ext cx="11648303" cy="5814598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ko-KR" altLang="en-US" dirty="0">
                <a:latin typeface="+mn-ea"/>
              </a:rPr>
              <a:t>팀 소개 필요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ko-KR" altLang="en-US" dirty="0" err="1">
                <a:latin typeface="+mn-ea"/>
              </a:rPr>
              <a:t>팀명</a:t>
            </a:r>
            <a:r>
              <a:rPr lang="ko-KR" altLang="en-US" dirty="0">
                <a:latin typeface="+mn-ea"/>
              </a:rPr>
              <a:t> 선정</a:t>
            </a:r>
            <a:endParaRPr lang="en-US" altLang="ko-KR" dirty="0">
              <a:latin typeface="+mn-ea"/>
            </a:endParaRPr>
          </a:p>
          <a:p>
            <a:pPr lvl="2">
              <a:buSzPct val="100000"/>
            </a:pPr>
            <a:r>
              <a:rPr lang="en-US" altLang="ko-KR" b="1" dirty="0">
                <a:latin typeface="+mn-ea"/>
              </a:rPr>
              <a:t>Take a seat (</a:t>
            </a:r>
            <a:r>
              <a:rPr lang="ko-KR" altLang="en-US" b="1" dirty="0">
                <a:latin typeface="+mn-ea"/>
              </a:rPr>
              <a:t>태식이</a:t>
            </a:r>
            <a:r>
              <a:rPr lang="en-US" altLang="ko-KR" b="1" dirty="0">
                <a:latin typeface="+mn-ea"/>
              </a:rPr>
              <a:t>)</a:t>
            </a:r>
          </a:p>
          <a:p>
            <a:pPr lvl="1">
              <a:buSzPct val="100000"/>
            </a:pPr>
            <a:r>
              <a:rPr lang="ko-KR" altLang="en-US" dirty="0">
                <a:latin typeface="+mn-ea"/>
              </a:rPr>
              <a:t>팀원 소개 필요</a:t>
            </a:r>
            <a:r>
              <a:rPr lang="en-US" altLang="ko-KR" dirty="0">
                <a:latin typeface="+mn-ea"/>
              </a:rPr>
              <a:t>?</a:t>
            </a:r>
          </a:p>
          <a:p>
            <a:pPr lvl="2">
              <a:buSzPct val="100000"/>
            </a:pPr>
            <a:r>
              <a:rPr lang="en-US" altLang="ko-KR" dirty="0">
                <a:latin typeface="+mn-ea"/>
              </a:rPr>
              <a:t> 4/4 </a:t>
            </a:r>
            <a:r>
              <a:rPr lang="ko-KR" altLang="en-US" dirty="0">
                <a:latin typeface="+mn-ea"/>
              </a:rPr>
              <a:t>스크럼에서 정해진 </a:t>
            </a:r>
            <a:r>
              <a:rPr lang="ko-KR" altLang="en-US" dirty="0" err="1">
                <a:latin typeface="+mn-ea"/>
              </a:rPr>
              <a:t>내용까지만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ko-KR" altLang="en-US" dirty="0">
                <a:latin typeface="+mn-ea"/>
              </a:rPr>
              <a:t>주제 선정 동기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스토리텔링</a:t>
            </a:r>
            <a:r>
              <a:rPr lang="en-US" altLang="ko-KR" dirty="0">
                <a:latin typeface="+mn-ea"/>
              </a:rPr>
              <a:t>)</a:t>
            </a:r>
          </a:p>
          <a:p>
            <a:pPr lvl="2">
              <a:buSzPct val="100000"/>
            </a:pPr>
            <a:r>
              <a:rPr lang="ko-KR" altLang="en-US" dirty="0">
                <a:latin typeface="+mn-ea"/>
              </a:rPr>
              <a:t>학과 통합으로 인해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강의실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학생 공간 등 이용자가 급증</a:t>
            </a:r>
            <a:endParaRPr lang="en-US" altLang="ko-KR" dirty="0">
              <a:latin typeface="+mn-ea"/>
            </a:endParaRPr>
          </a:p>
          <a:p>
            <a:pPr lvl="3">
              <a:buSzPct val="100000"/>
            </a:pPr>
            <a:r>
              <a:rPr lang="ko-KR" altLang="en-US" dirty="0">
                <a:latin typeface="+mn-ea"/>
              </a:rPr>
              <a:t>자리가 없는 경우가 빈번함</a:t>
            </a:r>
            <a:endParaRPr lang="en-US" altLang="ko-KR" dirty="0">
              <a:latin typeface="+mn-ea"/>
            </a:endParaRPr>
          </a:p>
          <a:p>
            <a:pPr lvl="3">
              <a:buSzPct val="100000"/>
            </a:pPr>
            <a:r>
              <a:rPr lang="ko-KR" altLang="en-US" dirty="0">
                <a:latin typeface="+mn-ea"/>
              </a:rPr>
              <a:t>이런 불편함을 보완할 수는 없을까</a:t>
            </a:r>
            <a:r>
              <a:rPr lang="en-US" altLang="ko-KR" dirty="0">
                <a:latin typeface="+mn-ea"/>
              </a:rPr>
              <a:t>?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DF1C269-1BD7-4A5B-8AAE-3FAE0F2F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 </a:t>
            </a:r>
            <a:r>
              <a:rPr lang="ko-KR" altLang="en-US" dirty="0">
                <a:latin typeface="+mn-ea"/>
              </a:rPr>
              <a:t>팀 빌딩 마무리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504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F542F-A331-41D3-A8C5-53C2B7F3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8" y="757024"/>
            <a:ext cx="11648303" cy="5814598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ko-KR" altLang="en-US" dirty="0">
                <a:latin typeface="+mn-ea"/>
              </a:rPr>
              <a:t>내용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en-US" altLang="ko-KR" dirty="0">
                <a:latin typeface="+mn-ea"/>
              </a:rPr>
              <a:t>1P – </a:t>
            </a:r>
            <a:r>
              <a:rPr lang="ko-KR" altLang="en-US" dirty="0">
                <a:latin typeface="+mn-ea"/>
              </a:rPr>
              <a:t>표지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소부승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en-US" altLang="ko-KR" dirty="0">
                <a:latin typeface="+mn-ea"/>
              </a:rPr>
              <a:t>2P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팀명</a:t>
            </a:r>
            <a:r>
              <a:rPr lang="ko-KR" altLang="en-US" dirty="0">
                <a:latin typeface="+mn-ea"/>
              </a:rPr>
              <a:t> 및 주제 표지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 err="1">
                <a:latin typeface="+mn-ea"/>
              </a:rPr>
              <a:t>황예찬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en-US" altLang="ko-KR" dirty="0">
                <a:latin typeface="+mn-ea"/>
              </a:rPr>
              <a:t>3P – </a:t>
            </a:r>
            <a:r>
              <a:rPr lang="ko-KR" altLang="en-US" dirty="0">
                <a:latin typeface="+mn-ea"/>
              </a:rPr>
              <a:t>선정 동기 및 관련 내용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 err="1">
                <a:latin typeface="+mn-ea"/>
              </a:rPr>
              <a:t>황예찬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en-US" altLang="ko-KR" dirty="0">
                <a:latin typeface="+mn-ea"/>
              </a:rPr>
              <a:t>4P – </a:t>
            </a:r>
            <a:r>
              <a:rPr lang="ko-KR" altLang="en-US" dirty="0">
                <a:latin typeface="+mn-ea"/>
              </a:rPr>
              <a:t>사용할 오픈소스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 err="1">
                <a:latin typeface="+mn-ea"/>
              </a:rPr>
              <a:t>정예성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en-US" altLang="ko-KR" dirty="0">
                <a:latin typeface="+mn-ea"/>
              </a:rPr>
              <a:t>5P – </a:t>
            </a:r>
            <a:r>
              <a:rPr lang="ko-KR" altLang="en-US" dirty="0">
                <a:latin typeface="+mn-ea"/>
              </a:rPr>
              <a:t>개선 사항 및 추가할 내용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 err="1">
                <a:latin typeface="+mn-ea"/>
              </a:rPr>
              <a:t>정예성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en-US" altLang="ko-KR" dirty="0">
                <a:latin typeface="+mn-ea"/>
              </a:rPr>
              <a:t>6P – </a:t>
            </a:r>
            <a:r>
              <a:rPr lang="ko-KR" altLang="en-US" dirty="0">
                <a:latin typeface="+mn-ea"/>
              </a:rPr>
              <a:t>팀 소개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 err="1">
                <a:latin typeface="+mn-ea"/>
              </a:rPr>
              <a:t>김규형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en-US" altLang="ko-KR" dirty="0">
                <a:latin typeface="+mn-ea"/>
              </a:rPr>
              <a:t>7P – Jira </a:t>
            </a:r>
            <a:r>
              <a:rPr lang="ko-KR" altLang="en-US" dirty="0">
                <a:latin typeface="+mn-ea"/>
              </a:rPr>
              <a:t>로드맵 화면 </a:t>
            </a:r>
            <a:r>
              <a:rPr lang="en-US" altLang="ko-KR" dirty="0">
                <a:latin typeface="+mn-ea"/>
              </a:rPr>
              <a:t>#</a:t>
            </a:r>
            <a:r>
              <a:rPr lang="ko-KR" altLang="en-US" dirty="0" err="1">
                <a:latin typeface="+mn-ea"/>
              </a:rPr>
              <a:t>김규형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en-US" altLang="ko-KR" dirty="0">
                <a:latin typeface="+mn-ea"/>
              </a:rPr>
              <a:t>8P – Thank You # </a:t>
            </a:r>
            <a:r>
              <a:rPr lang="ko-KR" altLang="en-US" dirty="0">
                <a:latin typeface="+mn-ea"/>
              </a:rPr>
              <a:t>소부승</a:t>
            </a:r>
            <a:endParaRPr lang="en-US" altLang="ko-KR" dirty="0">
              <a:latin typeface="+mn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DF1C269-1BD7-4A5B-8AAE-3FAE0F2F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 </a:t>
            </a:r>
            <a:r>
              <a:rPr lang="ko-KR" altLang="en-US" dirty="0">
                <a:latin typeface="+mn-ea"/>
              </a:rPr>
              <a:t>프레젠테이션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699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CLAB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12658</TotalTime>
  <Words>435</Words>
  <Application>Microsoft Office PowerPoint</Application>
  <PresentationFormat>와이드스크린</PresentationFormat>
  <Paragraphs>78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나눔고딕OTF</vt:lpstr>
      <vt:lpstr>맑은 고딕</vt:lpstr>
      <vt:lpstr>Arial</vt:lpstr>
      <vt:lpstr>Wingdings</vt:lpstr>
      <vt:lpstr>Office 테마</vt:lpstr>
      <vt:lpstr>OSS Project</vt:lpstr>
      <vt:lpstr> Content</vt:lpstr>
      <vt:lpstr> 아이디어 구체화</vt:lpstr>
      <vt:lpstr> 아이디어 구체화</vt:lpstr>
      <vt:lpstr> 아이디어 구체화</vt:lpstr>
      <vt:lpstr> 아이디어 구체화</vt:lpstr>
      <vt:lpstr> 팀 빌딩 마무리</vt:lpstr>
      <vt:lpstr>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정동원</dc:creator>
  <cp:keywords/>
  <dc:description/>
  <cp:lastModifiedBy>소부승</cp:lastModifiedBy>
  <cp:revision>309</cp:revision>
  <cp:lastPrinted>2020-09-11T06:10:45Z</cp:lastPrinted>
  <dcterms:created xsi:type="dcterms:W3CDTF">2018-08-17T11:48:16Z</dcterms:created>
  <dcterms:modified xsi:type="dcterms:W3CDTF">2023-04-09T05:03:17Z</dcterms:modified>
  <cp:category/>
</cp:coreProperties>
</file>