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16" y="902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55600"/>
            <a:ext cx="32918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3" y="8940157"/>
            <a:ext cx="11546111" cy="22555736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61" y="12326592"/>
            <a:ext cx="9216960" cy="160861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75453"/>
            <a:ext cx="32918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 smtClean="0">
                <a:latin typeface="Helvetica"/>
                <a:cs typeface="Helvetica"/>
              </a:rPr>
              <a:t>You’re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 Your goals should be </a:t>
            </a:r>
            <a:r>
              <a:rPr lang="en-US" sz="12500" b="1" dirty="0" smtClean="0">
                <a:latin typeface="Helvetica"/>
                <a:cs typeface="Helvetica"/>
              </a:rPr>
              <a:t>smart</a:t>
            </a:r>
            <a:r>
              <a:rPr lang="en-US" sz="12500" dirty="0" smtClean="0">
                <a:latin typeface="Helvetica"/>
                <a:cs typeface="Helvetica"/>
              </a:rPr>
              <a:t>.</a:t>
            </a:r>
            <a:endParaRPr lang="en-US" sz="12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189" y="10718017"/>
            <a:ext cx="19368434" cy="1351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Where would you start if…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7000" i="1" dirty="0">
              <a:latin typeface="Helvetica Light"/>
              <a:cs typeface="Helvetica Light"/>
            </a:endParaRPr>
          </a:p>
          <a:p>
            <a:r>
              <a:rPr lang="en-US" sz="70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7000" i="1" dirty="0">
              <a:latin typeface="Helvetica Light"/>
              <a:cs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96266" y="25946761"/>
            <a:ext cx="5754966" cy="493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4067" y="26699816"/>
            <a:ext cx="5445733" cy="409342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Learn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your obstacles</a:t>
            </a:r>
            <a:endParaRPr lang="en-US" sz="5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and how to overcome them</a:t>
            </a:r>
          </a:p>
          <a:p>
            <a:endParaRPr lang="en-US" sz="6000" dirty="0"/>
          </a:p>
        </p:txBody>
      </p:sp>
      <p:sp>
        <p:nvSpPr>
          <p:cNvPr id="15" name="Rectangle 14"/>
          <p:cNvSpPr/>
          <p:nvPr/>
        </p:nvSpPr>
        <p:spPr>
          <a:xfrm>
            <a:off x="19310480" y="25946761"/>
            <a:ext cx="5754966" cy="493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19680" y="25946761"/>
            <a:ext cx="5754966" cy="493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10189" y="27212445"/>
            <a:ext cx="5379411" cy="24006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Get </a:t>
            </a:r>
            <a:r>
              <a:rPr lang="en-US" sz="5000" b="1" dirty="0" smtClean="0">
                <a:solidFill>
                  <a:srgbClr val="000000"/>
                </a:solidFill>
                <a:latin typeface="Helvetica"/>
                <a:cs typeface="Helvetica"/>
              </a:rPr>
              <a:t>inspired by the goals of 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5133" y="27212445"/>
            <a:ext cx="4576113" cy="24006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00"/>
                </a:solidFill>
                <a:latin typeface="Helvetica"/>
                <a:cs typeface="Helvetica"/>
              </a:rPr>
              <a:t>Break your goals into smaller 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8761" y="32400964"/>
            <a:ext cx="9216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i="1" dirty="0" smtClean="0">
                <a:latin typeface="Helvetica"/>
                <a:cs typeface="Helvetica"/>
              </a:rPr>
              <a:t>Our process</a:t>
            </a:r>
            <a:endParaRPr lang="en-US" sz="10000" b="1" i="1" dirty="0">
              <a:latin typeface="Helvetica"/>
              <a:cs typeface="Helvetica"/>
            </a:endParaRPr>
          </a:p>
        </p:txBody>
      </p:sp>
      <p:pic>
        <p:nvPicPr>
          <p:cNvPr id="10" name="Picture 9" descr="Screen Shot 2016-04-27 at 10.42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4925000"/>
            <a:ext cx="4914900" cy="8316271"/>
          </a:xfrm>
          <a:prstGeom prst="rect">
            <a:avLst/>
          </a:prstGeom>
        </p:spPr>
      </p:pic>
      <p:pic>
        <p:nvPicPr>
          <p:cNvPr id="17" name="Picture 16" descr="Screen Shot 2016-04-27 at 10.42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9" y="34950400"/>
            <a:ext cx="4874125" cy="8290871"/>
          </a:xfrm>
          <a:prstGeom prst="rect">
            <a:avLst/>
          </a:prstGeom>
        </p:spPr>
      </p:pic>
      <p:pic>
        <p:nvPicPr>
          <p:cNvPr id="19" name="Picture 18" descr="Screen Shot 2016-04-27 at 10.42.5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724" y="34925000"/>
            <a:ext cx="4879476" cy="82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90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Catherine Bousquet</cp:lastModifiedBy>
  <cp:revision>14</cp:revision>
  <dcterms:created xsi:type="dcterms:W3CDTF">2016-04-27T23:08:16Z</dcterms:created>
  <dcterms:modified xsi:type="dcterms:W3CDTF">2016-04-28T02:47:04Z</dcterms:modified>
</cp:coreProperties>
</file>