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25" d="100"/>
          <a:sy n="25" d="100"/>
        </p:scale>
        <p:origin x="-2424" y="231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9" y="8891389"/>
            <a:ext cx="11019473" cy="21526930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982736"/>
            <a:ext cx="8796559" cy="15352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9994813"/>
            <a:ext cx="19368434" cy="128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3811423"/>
            <a:ext cx="5754966" cy="493202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310480" y="23811423"/>
            <a:ext cx="5754966" cy="493202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3811423"/>
            <a:ext cx="5754966" cy="493202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89589" y="25058674"/>
            <a:ext cx="5379411" cy="240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Get 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5007874"/>
            <a:ext cx="4576113" cy="240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47528" y="30141166"/>
            <a:ext cx="1026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Helvetica"/>
                <a:cs typeface="Helvetica"/>
              </a:rPr>
              <a:t>Our design process</a:t>
            </a:r>
            <a:endParaRPr lang="en-US" sz="80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5969" y="32152588"/>
            <a:ext cx="101538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1. We interviewed our target users</a:t>
            </a:r>
          </a:p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to discover their needs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37229" y="41288763"/>
            <a:ext cx="108655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2. We developed multiple prototypes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7692">
            <a:off x="1693348" y="34454830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131537" y="38060783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426594" y="33065962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1801782" y="32269875"/>
            <a:ext cx="105462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 Light"/>
                <a:cs typeface="Helvetica Light"/>
              </a:rPr>
              <a:t>3. We refined our product based on</a:t>
            </a:r>
          </a:p>
          <a:p>
            <a:pPr algn="ctr"/>
            <a:r>
              <a:rPr lang="en-US" sz="5000" i="1" dirty="0">
                <a:latin typeface="Helvetica Light"/>
                <a:cs typeface="Helvetica Light"/>
              </a:rPr>
              <a:t>f</a:t>
            </a:r>
            <a:r>
              <a:rPr lang="en-US" sz="5000" i="1" dirty="0" smtClean="0">
                <a:latin typeface="Helvetica Light"/>
                <a:cs typeface="Helvetica Light"/>
              </a:rPr>
              <a:t>eedback from potential users</a:t>
            </a:r>
            <a:endParaRPr lang="en-US" sz="5000" i="1" dirty="0">
              <a:latin typeface="Helvetica Light"/>
              <a:cs typeface="Helvetica Light"/>
            </a:endParaRPr>
          </a:p>
        </p:txBody>
      </p:sp>
      <p:pic>
        <p:nvPicPr>
          <p:cNvPr id="10" name="Picture 9" descr="stitched-feed-alm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00">
            <a:off x="15916392" y="33808244"/>
            <a:ext cx="4063389" cy="6790940"/>
          </a:xfrm>
          <a:prstGeom prst="rect">
            <a:avLst/>
          </a:prstGeom>
          <a:ln w="635" cmpd="sng"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972080" y="24657832"/>
            <a:ext cx="5445733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0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Identify </a:t>
            </a:r>
            <a:r>
              <a:rPr lang="en-US" sz="50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and how to overcome </a:t>
            </a:r>
            <a:r>
              <a:rPr lang="en-US" sz="50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them</a:t>
            </a:r>
            <a:endParaRPr lang="en-US" sz="50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26</cp:revision>
  <dcterms:created xsi:type="dcterms:W3CDTF">2016-04-27T23:08:16Z</dcterms:created>
  <dcterms:modified xsi:type="dcterms:W3CDTF">2016-05-01T14:53:56Z</dcterms:modified>
</cp:coreProperties>
</file>