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58" autoAdjust="0"/>
  </p:normalViewPr>
  <p:slideViewPr>
    <p:cSldViewPr snapToGrid="0" snapToObjects="1">
      <p:cViewPr>
        <p:scale>
          <a:sx n="41" d="100"/>
          <a:sy n="41" d="100"/>
        </p:scale>
        <p:origin x="-768" y="673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55600"/>
            <a:ext cx="32918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9" y="8891389"/>
            <a:ext cx="11019473" cy="21526930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982736"/>
            <a:ext cx="8796559" cy="15352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75453"/>
            <a:ext cx="32918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 smtClean="0">
                <a:latin typeface="Helvetica"/>
                <a:cs typeface="Helvetica"/>
              </a:rPr>
              <a:t>You’re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 Your goals should be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</a:t>
            </a:r>
            <a:endParaRPr lang="en-US" sz="12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189" y="9994813"/>
            <a:ext cx="19368434" cy="128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Where would you start if…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96266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4067" y="24359807"/>
            <a:ext cx="5445733" cy="45027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Learn </a:t>
            </a:r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your obstacles</a:t>
            </a:r>
            <a:endParaRPr lang="en-US" sz="5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and how to overcome them</a:t>
            </a:r>
          </a:p>
          <a:p>
            <a:endParaRPr lang="en-US" sz="6000" dirty="0"/>
          </a:p>
        </p:txBody>
      </p:sp>
      <p:sp>
        <p:nvSpPr>
          <p:cNvPr id="15" name="Rectangle 14"/>
          <p:cNvSpPr/>
          <p:nvPr/>
        </p:nvSpPr>
        <p:spPr>
          <a:xfrm>
            <a:off x="193104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196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10189" y="24957074"/>
            <a:ext cx="5379411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Get inspired by the goals of 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5133" y="24957074"/>
            <a:ext cx="4576113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Break your goals into smaller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47528" y="30141166"/>
            <a:ext cx="1026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Helvetica"/>
                <a:cs typeface="Helvetica"/>
              </a:rPr>
              <a:t>We started by</a:t>
            </a:r>
            <a:r>
              <a:rPr lang="is-IS" sz="8000" b="1" dirty="0" smtClean="0">
                <a:latin typeface="Helvetica"/>
                <a:cs typeface="Helvetica"/>
              </a:rPr>
              <a:t>…</a:t>
            </a:r>
            <a:endParaRPr lang="en-US" sz="80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7379" y="32152588"/>
            <a:ext cx="84110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"/>
                <a:cs typeface="Helvetica"/>
              </a:rPr>
              <a:t>Interviewing our target users</a:t>
            </a:r>
          </a:p>
          <a:p>
            <a:pPr algn="ctr"/>
            <a:r>
              <a:rPr lang="en-US" sz="5000" i="1" dirty="0" smtClean="0">
                <a:latin typeface="Helvetica"/>
                <a:cs typeface="Helvetica"/>
              </a:rPr>
              <a:t>to discover their needs</a:t>
            </a:r>
            <a:endParaRPr lang="en-US" sz="5000" i="1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25575" y="40948038"/>
            <a:ext cx="90888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"/>
                <a:cs typeface="Helvetica"/>
              </a:rPr>
              <a:t>Developing multiple prototypes</a:t>
            </a:r>
            <a:endParaRPr lang="en-US" sz="5000" i="1" dirty="0">
              <a:latin typeface="Helvetica"/>
              <a:cs typeface="Helvetica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7692">
            <a:off x="1693348" y="34454830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131537" y="38060783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426594" y="33065962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2619092" y="32269875"/>
            <a:ext cx="89116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i="1" dirty="0" smtClean="0">
                <a:latin typeface="Helvetica"/>
                <a:cs typeface="Helvetica"/>
              </a:rPr>
              <a:t>Refining our product based on</a:t>
            </a:r>
          </a:p>
          <a:p>
            <a:pPr algn="ctr"/>
            <a:r>
              <a:rPr lang="en-US" sz="5000" i="1" dirty="0">
                <a:latin typeface="Helvetica"/>
                <a:cs typeface="Helvetica"/>
              </a:rPr>
              <a:t>f</a:t>
            </a:r>
            <a:r>
              <a:rPr lang="en-US" sz="5000" i="1" dirty="0" smtClean="0">
                <a:latin typeface="Helvetica"/>
                <a:cs typeface="Helvetica"/>
              </a:rPr>
              <a:t>eedback from potential users</a:t>
            </a:r>
            <a:endParaRPr lang="en-US" sz="50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20</cp:revision>
  <dcterms:created xsi:type="dcterms:W3CDTF">2016-04-27T23:08:16Z</dcterms:created>
  <dcterms:modified xsi:type="dcterms:W3CDTF">2016-04-30T20:38:32Z</dcterms:modified>
</cp:coreProperties>
</file>