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58" autoAdjust="0"/>
  </p:normalViewPr>
  <p:slideViewPr>
    <p:cSldViewPr snapToGrid="0" snapToObjects="1">
      <p:cViewPr>
        <p:scale>
          <a:sx n="20" d="100"/>
          <a:sy n="20" d="100"/>
        </p:scale>
        <p:origin x="-2944" y="48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" y="-457200"/>
            <a:ext cx="32918400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3" name="Picture 2" descr="feed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3"/>
          <a:stretch/>
        </p:blipFill>
        <p:spPr>
          <a:xfrm>
            <a:off x="2544410" y="11469517"/>
            <a:ext cx="8016243" cy="15784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07" y="8270908"/>
            <a:ext cx="10562538" cy="20634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15053"/>
            <a:ext cx="329183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Helvetica"/>
                <a:cs typeface="Helvetica"/>
              </a:rPr>
              <a:t>You’re </a:t>
            </a:r>
            <a:r>
              <a:rPr lang="en-US" sz="11500" b="1" dirty="0" smtClean="0">
                <a:latin typeface="Helvetica"/>
                <a:cs typeface="Helvetica"/>
              </a:rPr>
              <a:t>smart</a:t>
            </a:r>
            <a:r>
              <a:rPr lang="en-US" sz="11500" dirty="0" smtClean="0">
                <a:latin typeface="Helvetica"/>
                <a:cs typeface="Helvetica"/>
              </a:rPr>
              <a:t>. Your goals should be </a:t>
            </a:r>
            <a:r>
              <a:rPr lang="en-US" sz="11500" b="1" dirty="0" smtClean="0">
                <a:latin typeface="Helvetica"/>
                <a:cs typeface="Helvetica"/>
              </a:rPr>
              <a:t>smart</a:t>
            </a:r>
            <a:r>
              <a:rPr lang="en-US" sz="11500" dirty="0" smtClean="0">
                <a:latin typeface="Helvetica"/>
                <a:cs typeface="Helvetica"/>
              </a:rPr>
              <a:t>, too.</a:t>
            </a:r>
            <a:endParaRPr lang="en-US" sz="11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56173" y="11361243"/>
            <a:ext cx="18836597" cy="1024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>
                <a:latin typeface="Helvetica Light"/>
                <a:cs typeface="Helvetica Light"/>
              </a:rPr>
              <a:t>You moved to a new city and felt lonely?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6600" i="1" dirty="0">
              <a:latin typeface="Helvetica Light"/>
              <a:cs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2451" y="28464689"/>
            <a:ext cx="9806712" cy="14157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Our design process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3698" y="30454808"/>
            <a:ext cx="993849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i="1" dirty="0" smtClean="0">
                <a:latin typeface="Helvetica Light"/>
                <a:cs typeface="Helvetica Light"/>
              </a:rPr>
              <a:t>1. </a:t>
            </a:r>
            <a:r>
              <a:rPr lang="en-US" sz="5500" i="1" dirty="0">
                <a:latin typeface="Helvetica Light"/>
                <a:cs typeface="Helvetica Light"/>
              </a:rPr>
              <a:t>I</a:t>
            </a:r>
            <a:r>
              <a:rPr lang="en-US" sz="5500" i="1" dirty="0" smtClean="0">
                <a:latin typeface="Helvetica Light"/>
                <a:cs typeface="Helvetica Light"/>
              </a:rPr>
              <a:t>nterviewed our target users</a:t>
            </a:r>
          </a:p>
          <a:p>
            <a:r>
              <a:rPr lang="en-US" sz="5500" i="1" dirty="0" smtClean="0">
                <a:latin typeface="Helvetica Light"/>
                <a:cs typeface="Helvetica Light"/>
              </a:rPr>
              <a:t>    to discover their needs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629058" y="39401159"/>
            <a:ext cx="1079965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0" i="1" dirty="0" smtClean="0">
                <a:latin typeface="Helvetica Light"/>
                <a:cs typeface="Helvetica Light"/>
              </a:rPr>
              <a:t>2. </a:t>
            </a:r>
            <a:r>
              <a:rPr lang="en-US" sz="5500" i="1" dirty="0">
                <a:latin typeface="Helvetica Light"/>
                <a:cs typeface="Helvetica Light"/>
              </a:rPr>
              <a:t>D</a:t>
            </a:r>
            <a:r>
              <a:rPr lang="en-US" sz="5500" i="1" dirty="0" smtClean="0">
                <a:latin typeface="Helvetica Light"/>
                <a:cs typeface="Helvetica Light"/>
              </a:rPr>
              <a:t>eveloped multiple prototypes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pic>
        <p:nvPicPr>
          <p:cNvPr id="18" name="Picture 17" descr="IMG_052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5942">
            <a:off x="1693348" y="33259714"/>
            <a:ext cx="5650954" cy="4238215"/>
          </a:xfrm>
          <a:prstGeom prst="rect">
            <a:avLst/>
          </a:prstGeom>
          <a:ln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 descr="IMG_0534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17">
            <a:off x="5436337" y="35964679"/>
            <a:ext cx="5314575" cy="4274663"/>
          </a:xfrm>
          <a:prstGeom prst="rect">
            <a:avLst/>
          </a:prstGeom>
          <a:effectLst>
            <a:outerShdw blurRad="469900" dist="50800" dir="3420000" sx="102000" sy="102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 descr="weight_loss_fe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710">
            <a:off x="12881111" y="30828094"/>
            <a:ext cx="4019324" cy="6832851"/>
          </a:xfrm>
          <a:prstGeom prst="rect">
            <a:avLst/>
          </a:prstGeom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0787054" y="30537339"/>
            <a:ext cx="10831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500" i="1" dirty="0" smtClean="0">
                <a:latin typeface="Helvetica Light"/>
                <a:cs typeface="Helvetica Light"/>
              </a:rPr>
              <a:t>3. </a:t>
            </a:r>
            <a:r>
              <a:rPr lang="en-US" sz="5500" i="1" dirty="0">
                <a:latin typeface="Helvetica Light"/>
                <a:cs typeface="Helvetica Light"/>
              </a:rPr>
              <a:t>R</a:t>
            </a:r>
            <a:r>
              <a:rPr lang="en-US" sz="5500" i="1" dirty="0" smtClean="0">
                <a:latin typeface="Helvetica Light"/>
                <a:cs typeface="Helvetica Light"/>
              </a:rPr>
              <a:t>efined our product based on feedback from potential users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pic>
        <p:nvPicPr>
          <p:cNvPr id="10" name="Picture 9" descr="stitched-feed-alm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00">
            <a:off x="16437748" y="31704064"/>
            <a:ext cx="4063389" cy="6790940"/>
          </a:xfrm>
          <a:prstGeom prst="rect">
            <a:avLst/>
          </a:prstGeom>
          <a:ln w="635" cmpd="sng"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3" name="Rounded Rectangle 22"/>
          <p:cNvSpPr/>
          <p:nvPr/>
        </p:nvSpPr>
        <p:spPr>
          <a:xfrm>
            <a:off x="12819680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Break your goals into smaller </a:t>
            </a:r>
            <a:r>
              <a:rPr lang="en-US" sz="56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steps</a:t>
            </a:r>
            <a:endParaRPr lang="en-US" sz="5600" b="1" dirty="0">
              <a:ln>
                <a:solidFill>
                  <a:srgbClr val="C7F4B1"/>
                </a:solidFill>
              </a:ln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325287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Identify your obstacles</a:t>
            </a:r>
          </a:p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and how to overcome them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5796266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Find inspiration in friends’ achievements</a:t>
            </a:r>
            <a:endParaRPr lang="en-US" sz="5600" b="1" dirty="0">
              <a:ln>
                <a:solidFill>
                  <a:srgbClr val="C7F4B1"/>
                </a:solidFill>
              </a:ln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19" name="Picture 18" descr="qrcode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763" y="40640928"/>
            <a:ext cx="2629033" cy="262903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1443918" y="29307455"/>
            <a:ext cx="10240243" cy="82323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878009" y="29224684"/>
            <a:ext cx="9673222" cy="75686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683670" y="8962826"/>
            <a:ext cx="13117494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Where would you start if…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2819682" y="9804400"/>
            <a:ext cx="2350779" cy="0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001673" y="9804400"/>
            <a:ext cx="2591097" cy="0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1230472" y="41287823"/>
            <a:ext cx="29685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The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Goallective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team: Catherine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Bousquet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Curren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Iyer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and Alma Lafler</a:t>
            </a:r>
          </a:p>
          <a:p>
            <a:pPr algn="r"/>
            <a:endParaRPr 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algn="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contact: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catherinebousquet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OR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curreniyer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OR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alafler@college.harvard.edu</a:t>
            </a:r>
            <a:endParaRPr lang="en-US" sz="5000" i="1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Alma Lafler</cp:lastModifiedBy>
  <cp:revision>37</cp:revision>
  <dcterms:created xsi:type="dcterms:W3CDTF">2016-04-27T23:08:16Z</dcterms:created>
  <dcterms:modified xsi:type="dcterms:W3CDTF">2016-05-02T19:07:55Z</dcterms:modified>
</cp:coreProperties>
</file>