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058" autoAdjust="0"/>
  </p:normalViewPr>
  <p:slideViewPr>
    <p:cSldViewPr snapToGrid="0" snapToObjects="1">
      <p:cViewPr>
        <p:scale>
          <a:sx n="41" d="100"/>
          <a:sy n="41" d="100"/>
        </p:scale>
        <p:origin x="-280" y="6704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1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9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11247123"/>
            <a:ext cx="26660477" cy="2396845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11247123"/>
            <a:ext cx="79444213" cy="239684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9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6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65542163"/>
            <a:ext cx="53052343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65542163"/>
            <a:ext cx="53052347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8C5F-9144-D64D-AF7D-E3D99CD7471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6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355600"/>
            <a:ext cx="32918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b="1" dirty="0" smtClean="0">
                <a:latin typeface="Helvetica"/>
                <a:cs typeface="Helvetica"/>
              </a:rPr>
              <a:t>goallective</a:t>
            </a:r>
            <a:endParaRPr lang="en-US" sz="40000" b="1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39" y="8891389"/>
            <a:ext cx="11019473" cy="21526930"/>
          </a:xfrm>
          <a:prstGeom prst="rect">
            <a:avLst/>
          </a:prstGeom>
        </p:spPr>
      </p:pic>
      <p:pic>
        <p:nvPicPr>
          <p:cNvPr id="7" name="Picture 6" descr="Screen Shot 2016-04-27 at 9.59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17" y="11982736"/>
            <a:ext cx="8796559" cy="153524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875453"/>
            <a:ext cx="329183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0" dirty="0" smtClean="0">
                <a:latin typeface="Helvetica"/>
                <a:cs typeface="Helvetica"/>
              </a:rPr>
              <a:t>You’re </a:t>
            </a:r>
            <a:r>
              <a:rPr lang="en-US" sz="12500" b="1" dirty="0" smtClean="0">
                <a:latin typeface="Helvetica"/>
                <a:cs typeface="Helvetica"/>
              </a:rPr>
              <a:t>smart</a:t>
            </a:r>
            <a:r>
              <a:rPr lang="en-US" sz="12500" dirty="0" smtClean="0">
                <a:latin typeface="Helvetica"/>
                <a:cs typeface="Helvetica"/>
              </a:rPr>
              <a:t>. Your goals should be </a:t>
            </a:r>
            <a:r>
              <a:rPr lang="en-US" sz="12500" b="1" dirty="0" smtClean="0">
                <a:latin typeface="Helvetica"/>
                <a:cs typeface="Helvetica"/>
              </a:rPr>
              <a:t>smart</a:t>
            </a:r>
            <a:r>
              <a:rPr lang="en-US" sz="12500" dirty="0" smtClean="0">
                <a:latin typeface="Helvetica"/>
                <a:cs typeface="Helvetica"/>
              </a:rPr>
              <a:t>.</a:t>
            </a:r>
            <a:endParaRPr lang="en-US" sz="125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10189" y="9994813"/>
            <a:ext cx="19368434" cy="1289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Where would you start if…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moved to a new city and felt lonely?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had a great startup idea but didn’t know how to find a business partner?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were a new parent, and needed to navigate acquiring daycare for your child?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were trying to overcome your seasonal depression?</a:t>
            </a:r>
            <a:endParaRPr lang="en-US" sz="6600" i="1" dirty="0">
              <a:latin typeface="Helvetica Light"/>
              <a:cs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796266" y="23564821"/>
            <a:ext cx="5754966" cy="5425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74067" y="24359807"/>
            <a:ext cx="5445733" cy="450277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0000"/>
                </a:solidFill>
                <a:latin typeface="Helvetica"/>
                <a:cs typeface="Helvetica"/>
              </a:rPr>
              <a:t>Learn </a:t>
            </a:r>
            <a:r>
              <a:rPr lang="en-US" sz="5000" b="1" dirty="0" smtClean="0">
                <a:solidFill>
                  <a:srgbClr val="000000"/>
                </a:solidFill>
                <a:latin typeface="Helvetica"/>
                <a:cs typeface="Helvetica"/>
              </a:rPr>
              <a:t>your obstacles</a:t>
            </a:r>
            <a:endParaRPr lang="en-US" sz="5000" b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r>
              <a:rPr lang="en-US" sz="5000" b="1" dirty="0">
                <a:solidFill>
                  <a:srgbClr val="000000"/>
                </a:solidFill>
                <a:latin typeface="Helvetica"/>
                <a:cs typeface="Helvetica"/>
              </a:rPr>
              <a:t>and how to overcome them</a:t>
            </a:r>
          </a:p>
          <a:p>
            <a:endParaRPr lang="en-US" sz="6000" dirty="0"/>
          </a:p>
        </p:txBody>
      </p:sp>
      <p:sp>
        <p:nvSpPr>
          <p:cNvPr id="15" name="Rectangle 14"/>
          <p:cNvSpPr/>
          <p:nvPr/>
        </p:nvSpPr>
        <p:spPr>
          <a:xfrm>
            <a:off x="19310480" y="23564821"/>
            <a:ext cx="5754966" cy="5425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819680" y="23564821"/>
            <a:ext cx="5754966" cy="5425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010189" y="24957074"/>
            <a:ext cx="5379411" cy="264072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000000"/>
                </a:solidFill>
                <a:latin typeface="Helvetica"/>
                <a:cs typeface="Helvetica"/>
              </a:rPr>
              <a:t>Get inspired by the goals of others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05133" y="24957074"/>
            <a:ext cx="4576113" cy="264072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0000"/>
                </a:solidFill>
                <a:latin typeface="Helvetica"/>
                <a:cs typeface="Helvetica"/>
              </a:rPr>
              <a:t>Break your goals into smaller steps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47528" y="30141166"/>
            <a:ext cx="10261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Helvetica"/>
                <a:cs typeface="Helvetica"/>
              </a:rPr>
              <a:t>We started by</a:t>
            </a:r>
            <a:r>
              <a:rPr lang="is-IS" sz="8000" b="1" dirty="0" smtClean="0">
                <a:latin typeface="Helvetica"/>
                <a:cs typeface="Helvetica"/>
              </a:rPr>
              <a:t>…</a:t>
            </a:r>
            <a:endParaRPr lang="en-US" sz="8000" b="1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5475" y="32152588"/>
            <a:ext cx="8274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>
                <a:latin typeface="Helvetica"/>
                <a:cs typeface="Helvetica"/>
              </a:rPr>
              <a:t>Interviewing our target users</a:t>
            </a:r>
          </a:p>
          <a:p>
            <a:pPr algn="ctr"/>
            <a:r>
              <a:rPr lang="en-US" sz="5000" dirty="0" smtClean="0">
                <a:latin typeface="Helvetica"/>
                <a:cs typeface="Helvetica"/>
              </a:rPr>
              <a:t>to discover their needs</a:t>
            </a:r>
            <a:endParaRPr lang="en-US" sz="5000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293670" y="40948038"/>
            <a:ext cx="89526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>
                <a:latin typeface="Helvetica"/>
                <a:cs typeface="Helvetica"/>
              </a:rPr>
              <a:t>Developing multiple prototypes</a:t>
            </a:r>
            <a:endParaRPr lang="en-US" sz="5000" dirty="0">
              <a:latin typeface="Helvetica"/>
              <a:cs typeface="Helvetica"/>
            </a:endParaRPr>
          </a:p>
        </p:txBody>
      </p:sp>
      <p:pic>
        <p:nvPicPr>
          <p:cNvPr id="18" name="Picture 17" descr="IMG_052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37692">
            <a:off x="1693348" y="34454830"/>
            <a:ext cx="5650954" cy="4238215"/>
          </a:xfrm>
          <a:prstGeom prst="rect">
            <a:avLst/>
          </a:prstGeom>
          <a:ln>
            <a:noFill/>
          </a:ln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13" name="Picture 12" descr="IMG_0534 cop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717">
            <a:off x="5131537" y="38060783"/>
            <a:ext cx="5314575" cy="4274663"/>
          </a:xfrm>
          <a:prstGeom prst="rect">
            <a:avLst/>
          </a:prstGeom>
          <a:effectLst>
            <a:outerShdw blurRad="469900" dist="50800" dir="3420000" sx="102000" sy="102000" algn="tl" rotWithShape="0">
              <a:prstClr val="black">
                <a:alpha val="20000"/>
              </a:prstClr>
            </a:outerShdw>
          </a:effectLst>
        </p:spPr>
      </p:pic>
      <p:pic>
        <p:nvPicPr>
          <p:cNvPr id="21" name="Picture 20" descr="weight_loss_fe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9710">
            <a:off x="12426594" y="32911087"/>
            <a:ext cx="4019324" cy="6832851"/>
          </a:xfrm>
          <a:prstGeom prst="rect">
            <a:avLst/>
          </a:prstGeom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22687188" y="32269875"/>
            <a:ext cx="87754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>
                <a:latin typeface="Helvetica"/>
                <a:cs typeface="Helvetica"/>
              </a:rPr>
              <a:t>Refining our product based on</a:t>
            </a:r>
          </a:p>
          <a:p>
            <a:pPr algn="ctr"/>
            <a:r>
              <a:rPr lang="en-US" sz="5000" dirty="0">
                <a:latin typeface="Helvetica"/>
                <a:cs typeface="Helvetica"/>
              </a:rPr>
              <a:t>f</a:t>
            </a:r>
            <a:r>
              <a:rPr lang="en-US" sz="5000" dirty="0" smtClean="0">
                <a:latin typeface="Helvetica"/>
                <a:cs typeface="Helvetica"/>
              </a:rPr>
              <a:t>eedback from potential users</a:t>
            </a:r>
            <a:endParaRPr lang="en-US" sz="5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154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112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Bousquet</dc:creator>
  <cp:lastModifiedBy>Alma Lafler</cp:lastModifiedBy>
  <cp:revision>19</cp:revision>
  <dcterms:created xsi:type="dcterms:W3CDTF">2016-04-27T23:08:16Z</dcterms:created>
  <dcterms:modified xsi:type="dcterms:W3CDTF">2016-04-30T20:37:03Z</dcterms:modified>
</cp:coreProperties>
</file>