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058" autoAdjust="0"/>
  </p:normalViewPr>
  <p:slideViewPr>
    <p:cSldViewPr snapToGrid="0" snapToObjects="1">
      <p:cViewPr>
        <p:scale>
          <a:sx n="35" d="100"/>
          <a:sy n="35" d="100"/>
        </p:scale>
        <p:origin x="-792" y="516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55600"/>
            <a:ext cx="32918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9" y="8891389"/>
            <a:ext cx="11019473" cy="21526930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982736"/>
            <a:ext cx="8796559" cy="15352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75453"/>
            <a:ext cx="32918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 smtClean="0">
                <a:latin typeface="Helvetica"/>
                <a:cs typeface="Helvetica"/>
              </a:rPr>
              <a:t>You’re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 Your goals should be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</a:t>
            </a:r>
            <a:endParaRPr lang="en-US" sz="12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189" y="9994813"/>
            <a:ext cx="19368434" cy="1351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Where would you start if…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7000" i="1" dirty="0">
              <a:latin typeface="Helvetica Light"/>
              <a:cs typeface="Helvetica Light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7000" i="1" dirty="0">
              <a:latin typeface="Helvetica Light"/>
              <a:cs typeface="Helvetica Light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7000" i="1" dirty="0">
              <a:latin typeface="Helvetica Light"/>
              <a:cs typeface="Helvetica Light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7000" i="1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96266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4067" y="24359807"/>
            <a:ext cx="5445733" cy="45027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Learn </a:t>
            </a:r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your obstacles</a:t>
            </a:r>
            <a:endParaRPr lang="en-US" sz="5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and how to overcome them</a:t>
            </a:r>
          </a:p>
          <a:p>
            <a:endParaRPr lang="en-US" sz="6000" dirty="0"/>
          </a:p>
        </p:txBody>
      </p:sp>
      <p:sp>
        <p:nvSpPr>
          <p:cNvPr id="15" name="Rectangle 14"/>
          <p:cNvSpPr/>
          <p:nvPr/>
        </p:nvSpPr>
        <p:spPr>
          <a:xfrm>
            <a:off x="193104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196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10189" y="24957074"/>
            <a:ext cx="5379411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Get inspired by the goals of 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5133" y="24957074"/>
            <a:ext cx="4576113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Break your goals into smaller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47528" y="30141166"/>
            <a:ext cx="1026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Helvetica"/>
                <a:cs typeface="Helvetica"/>
              </a:rPr>
              <a:t>We started by</a:t>
            </a:r>
            <a:r>
              <a:rPr lang="is-IS" sz="8000" b="1" dirty="0" smtClean="0">
                <a:latin typeface="Helvetica"/>
                <a:cs typeface="Helvetica"/>
              </a:rPr>
              <a:t>…</a:t>
            </a:r>
            <a:endParaRPr lang="en-US" sz="8000" b="1" dirty="0">
              <a:latin typeface="Helvetica"/>
              <a:cs typeface="Helvetica"/>
            </a:endParaRPr>
          </a:p>
        </p:txBody>
      </p:sp>
      <p:pic>
        <p:nvPicPr>
          <p:cNvPr id="17" name="Picture 16" descr="Screen Shot 2016-04-27 at 10.42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9432">
            <a:off x="12978775" y="33999805"/>
            <a:ext cx="3946053" cy="6712223"/>
          </a:xfrm>
          <a:prstGeom prst="rect">
            <a:avLst/>
          </a:prstGeom>
        </p:spPr>
      </p:pic>
      <p:pic>
        <p:nvPicPr>
          <p:cNvPr id="19" name="Picture 18" descr="Screen Shot 2016-04-27 at 10.42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270">
            <a:off x="15783193" y="34655511"/>
            <a:ext cx="4053106" cy="6839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42" y="34298181"/>
            <a:ext cx="8591389" cy="6910297"/>
          </a:xfrm>
          <a:prstGeom prst="rect">
            <a:avLst/>
          </a:prstGeom>
          <a:effectLst>
            <a:outerShdw blurRad="606425" dist="279400" dir="3420000" algn="tl" rotWithShape="0">
              <a:prstClr val="black">
                <a:alpha val="2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596483" y="31966738"/>
            <a:ext cx="8952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Choosing our target user group</a:t>
            </a:r>
          </a:p>
          <a:p>
            <a:pPr algn="ctr"/>
            <a:r>
              <a:rPr lang="en-US" sz="5400" dirty="0" smtClean="0"/>
              <a:t>and discovering their needs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101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16</cp:revision>
  <dcterms:created xsi:type="dcterms:W3CDTF">2016-04-27T23:08:16Z</dcterms:created>
  <dcterms:modified xsi:type="dcterms:W3CDTF">2016-04-30T20:14:34Z</dcterms:modified>
</cp:coreProperties>
</file>