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FF"/>
    <a:srgbClr val="006096"/>
    <a:srgbClr val="FF0000"/>
    <a:srgbClr val="00FF00"/>
    <a:srgbClr val="FF09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9C0B9-3CA2-4DD5-9158-7BA28C8B40B1}">
  <a:tblStyle styleId="{45B9C0B9-3CA2-4DD5-9158-7BA28C8B4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2a48c3d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2b22a48c3d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C35E5F-6D9D-FFC2-005C-E013E691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7750"/>
            <a:ext cx="7772400" cy="10668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L="457200" lvl="0" indent="-228600">
              <a:spcBef>
                <a:spcPts val="640"/>
              </a:spcBef>
              <a:buClr>
                <a:schemeClr val="lt1"/>
              </a:buClr>
              <a:buSzPts val="3200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  <p:sp>
        <p:nvSpPr>
          <p:cNvPr id="3" name="Google Shape;73;p18">
            <a:extLst>
              <a:ext uri="{FF2B5EF4-FFF2-40B4-BE49-F238E27FC236}">
                <a16:creationId xmlns:a16="http://schemas.microsoft.com/office/drawing/2014/main" id="{F9669722-8125-D05D-D86E-67C6EAD8AAB7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941059" y="539884"/>
            <a:ext cx="5044258" cy="60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800" lvl="0" indent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None/>
              <a:defRPr lang="en-US" sz="1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24298" y="1295399"/>
            <a:ext cx="4385553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34149" y="1295399"/>
            <a:ext cx="4385553" cy="31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16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3"/>
          </p:nvPr>
        </p:nvSpPr>
        <p:spPr>
          <a:xfrm>
            <a:off x="4645026" y="502445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4"/>
          </p:nvPr>
        </p:nvSpPr>
        <p:spPr>
          <a:xfrm>
            <a:off x="4645026" y="1276350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575050" y="514351"/>
            <a:ext cx="511175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457201" y="1657351"/>
            <a:ext cx="3008313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37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userDrawn="1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8">
            <a:extLst>
              <a:ext uri="{FF2B5EF4-FFF2-40B4-BE49-F238E27FC236}">
                <a16:creationId xmlns:a16="http://schemas.microsoft.com/office/drawing/2014/main" id="{1406D628-58F9-30CC-58C5-C280C01A7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3" name="Google Shape;75;p18">
            <a:extLst>
              <a:ext uri="{FF2B5EF4-FFF2-40B4-BE49-F238E27FC236}">
                <a16:creationId xmlns:a16="http://schemas.microsoft.com/office/drawing/2014/main" id="{8EDD191A-E8F7-3AD1-E1A4-230DEF879B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2F6A9CDD-8E7C-E214-6F11-512EED9EF9A5}"/>
              </a:ext>
            </a:extLst>
          </p:cNvPr>
          <p:cNvSpPr txBox="1"/>
          <p:nvPr userDrawn="1"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  <p:sp>
        <p:nvSpPr>
          <p:cNvPr id="5" name="Google Shape;73;p18">
            <a:extLst>
              <a:ext uri="{FF2B5EF4-FFF2-40B4-BE49-F238E27FC236}">
                <a16:creationId xmlns:a16="http://schemas.microsoft.com/office/drawing/2014/main" id="{AE6EF070-D3AF-FF02-DBE1-E7948754B92B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941059" y="539884"/>
            <a:ext cx="5044258" cy="60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800" lvl="0" indent="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None/>
              <a:defRPr lang="en-US" sz="1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6" name="Google Shape;73;p18">
            <a:extLst>
              <a:ext uri="{FF2B5EF4-FFF2-40B4-BE49-F238E27FC236}">
                <a16:creationId xmlns:a16="http://schemas.microsoft.com/office/drawing/2014/main" id="{FAF98BD4-910B-1299-75EE-2D28C6A8F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749" y="1295399"/>
            <a:ext cx="8054502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 rot="5400000">
            <a:off x="5829299" y="1238250"/>
            <a:ext cx="36576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rot="5400000">
            <a:off x="1638300" y="-742951"/>
            <a:ext cx="36576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Week 13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Spring 2024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294967295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CISC 181-INTRODUCTION TO COMPUTER SCIENCE 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Bart, Austin</cp:lastModifiedBy>
  <cp:revision>17</cp:revision>
  <dcterms:modified xsi:type="dcterms:W3CDTF">2024-08-08T19:51:02Z</dcterms:modified>
</cp:coreProperties>
</file>