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FFFF"/>
    <a:srgbClr val="006096"/>
    <a:srgbClr val="FF0000"/>
    <a:srgbClr val="00FF00"/>
    <a:srgbClr val="FF090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9C0B9-3CA2-4DD5-9158-7BA28C8B40B1}">
  <a:tblStyle styleId="{45B9C0B9-3CA2-4DD5-9158-7BA28C8B4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22a48c3de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2b22a48c3de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userDrawn="1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C35E5F-6D9D-FFC2-005C-E013E691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47750"/>
            <a:ext cx="7772400" cy="10668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n-US"/>
            </a:lvl1pPr>
          </a:lstStyle>
          <a:p>
            <a:pPr marL="457200" lvl="0" indent="-228600">
              <a:spcBef>
                <a:spcPts val="640"/>
              </a:spcBef>
              <a:buClr>
                <a:schemeClr val="lt1"/>
              </a:buClr>
              <a:buSzPts val="3200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2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685800" y="10263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722313" y="2647950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722313" y="1522809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4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1941059" y="116458"/>
            <a:ext cx="5031288" cy="1024165"/>
          </a:xfrm>
          <a:prstGeom prst="rect">
            <a:avLst/>
          </a:prstGeom>
          <a:solidFill>
            <a:srgbClr val="005395"/>
          </a:solidFill>
          <a:ln>
            <a:noFill/>
          </a:ln>
          <a:effectLst>
            <a:outerShdw blurRad="242888" dist="2190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91425" anchor="t" anchorCtr="0">
            <a:noAutofit/>
          </a:bodyPr>
          <a:lstStyle>
            <a:lvl1pPr>
              <a:defRPr sz="1800" b="1">
                <a:sym typeface="Arial"/>
              </a:defRPr>
            </a:lvl1pPr>
          </a:lstStyle>
          <a:p>
            <a:pPr marL="0" lvl="0" indent="0"/>
            <a:endParaRPr dirty="0"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 dirty="0"/>
          </a:p>
        </p:txBody>
      </p:sp>
      <p:sp>
        <p:nvSpPr>
          <p:cNvPr id="3" name="Google Shape;73;p18">
            <a:extLst>
              <a:ext uri="{FF2B5EF4-FFF2-40B4-BE49-F238E27FC236}">
                <a16:creationId xmlns:a16="http://schemas.microsoft.com/office/drawing/2014/main" id="{F9669722-8125-D05D-D86E-67C6EAD8AAB7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1941059" y="341086"/>
            <a:ext cx="5044258" cy="79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50800" lvl="0" indent="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Font typeface="Arial" panose="020B0604020202020204" pitchFamily="34" charset="0"/>
              <a:buNone/>
              <a:defRPr lang="en-US" sz="12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lang="en-US" dirty="0"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124298" y="1295399"/>
            <a:ext cx="4385553" cy="31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36550" lvl="0" indent="-28575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lang="en-US" dirty="0"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634149" y="1295399"/>
            <a:ext cx="4385553" cy="31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16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57200" y="502445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sz="2400" b="1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3"/>
          </p:nvPr>
        </p:nvSpPr>
        <p:spPr>
          <a:xfrm>
            <a:off x="4645026" y="502445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sz="2400" b="1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4"/>
          </p:nvPr>
        </p:nvSpPr>
        <p:spPr>
          <a:xfrm>
            <a:off x="4645026" y="1276350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1" y="514350"/>
            <a:ext cx="3008313" cy="94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575050" y="514351"/>
            <a:ext cx="511175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6096"/>
              </a:buClr>
              <a:buSzPts val="3200"/>
              <a:buChar char="•"/>
              <a:defRPr sz="3200">
                <a:solidFill>
                  <a:srgbClr val="006096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457201" y="1657351"/>
            <a:ext cx="3008313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2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37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3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userDrawn="1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;p18">
            <a:extLst>
              <a:ext uri="{FF2B5EF4-FFF2-40B4-BE49-F238E27FC236}">
                <a16:creationId xmlns:a16="http://schemas.microsoft.com/office/drawing/2014/main" id="{1406D628-58F9-30CC-58C5-C280C01A7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1059" y="116458"/>
            <a:ext cx="5031288" cy="1024165"/>
          </a:xfrm>
          <a:prstGeom prst="rect">
            <a:avLst/>
          </a:prstGeom>
          <a:solidFill>
            <a:srgbClr val="005395"/>
          </a:solidFill>
          <a:ln>
            <a:noFill/>
          </a:ln>
          <a:effectLst>
            <a:outerShdw blurRad="242888" dist="2190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0" rIns="91425" bIns="91425" anchor="t" anchorCtr="0">
            <a:noAutofit/>
          </a:bodyPr>
          <a:lstStyle>
            <a:lvl1pPr>
              <a:defRPr sz="1800" b="1">
                <a:sym typeface="Arial"/>
              </a:defRPr>
            </a:lvl1pPr>
          </a:lstStyle>
          <a:p>
            <a:pPr marL="0" lvl="0" indent="0"/>
            <a:endParaRPr dirty="0"/>
          </a:p>
        </p:txBody>
      </p:sp>
      <p:sp>
        <p:nvSpPr>
          <p:cNvPr id="3" name="Google Shape;75;p18">
            <a:extLst>
              <a:ext uri="{FF2B5EF4-FFF2-40B4-BE49-F238E27FC236}">
                <a16:creationId xmlns:a16="http://schemas.microsoft.com/office/drawing/2014/main" id="{8EDD191A-E8F7-3AD1-E1A4-230DEF879B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2F6A9CDD-8E7C-E214-6F11-512EED9EF9A5}"/>
              </a:ext>
            </a:extLst>
          </p:cNvPr>
          <p:cNvSpPr txBox="1"/>
          <p:nvPr userDrawn="1"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 dirty="0"/>
          </a:p>
        </p:txBody>
      </p:sp>
      <p:sp>
        <p:nvSpPr>
          <p:cNvPr id="5" name="Google Shape;73;p18">
            <a:extLst>
              <a:ext uri="{FF2B5EF4-FFF2-40B4-BE49-F238E27FC236}">
                <a16:creationId xmlns:a16="http://schemas.microsoft.com/office/drawing/2014/main" id="{AE6EF070-D3AF-FF02-DBE1-E7948754B92B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1941059" y="338328"/>
            <a:ext cx="5044258" cy="79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50800" lvl="0" indent="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Font typeface="Arial" panose="020B0604020202020204" pitchFamily="34" charset="0"/>
              <a:buNone/>
              <a:defRPr lang="en-US" sz="12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lang="en-US" dirty="0"/>
          </a:p>
        </p:txBody>
      </p:sp>
      <p:sp>
        <p:nvSpPr>
          <p:cNvPr id="6" name="Google Shape;73;p18">
            <a:extLst>
              <a:ext uri="{FF2B5EF4-FFF2-40B4-BE49-F238E27FC236}">
                <a16:creationId xmlns:a16="http://schemas.microsoft.com/office/drawing/2014/main" id="{FAF98BD4-910B-1299-75EE-2D28C6A8FA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4749" y="1295399"/>
            <a:ext cx="8054502" cy="31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36550" lvl="0" indent="-28575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 rot="5400000">
            <a:off x="5829299" y="1238250"/>
            <a:ext cx="365760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 rot="5400000">
            <a:off x="1638300" y="-742951"/>
            <a:ext cx="36576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34671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192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7" r:id="rId6"/>
    <p:sldLayoutId id="2147483668" r:id="rId7"/>
    <p:sldLayoutId id="2147483669" r:id="rId8"/>
    <p:sldLayoutId id="2147483670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" dirty="0"/>
              <a:t>Week 13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" dirty="0"/>
              <a:t>Spring 2024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4294967295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/>
              <a:t>CISC 181-INTRODUCTION TO COMPUTER SCIENCE II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10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Cory Bart</dc:creator>
  <cp:lastModifiedBy>Bart, Austin</cp:lastModifiedBy>
  <cp:revision>22</cp:revision>
  <dcterms:modified xsi:type="dcterms:W3CDTF">2024-08-23T14:46:32Z</dcterms:modified>
</cp:coreProperties>
</file>