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FFFF"/>
    <a:srgbClr val="006096"/>
    <a:srgbClr val="FF0000"/>
    <a:srgbClr val="00FF00"/>
    <a:srgbClr val="FF09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9C0B9-3CA2-4DD5-9158-7BA28C8B40B1}">
  <a:tblStyle styleId="{45B9C0B9-3CA2-4DD5-9158-7BA28C8B4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22a48c3de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g2b22a48c3de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C35E5F-6D9D-FFC2-005C-E013E691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7750"/>
            <a:ext cx="7772400" cy="10668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>
              <a:defRPr lang="en-US"/>
            </a:lvl1pPr>
          </a:lstStyle>
          <a:p>
            <a:pPr marL="457200" lvl="0" indent="-228600">
              <a:spcBef>
                <a:spcPts val="640"/>
              </a:spcBef>
              <a:buClr>
                <a:schemeClr val="lt1"/>
              </a:buClr>
              <a:buSzPts val="3200"/>
            </a:pPr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7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685800" y="10263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1371600" y="23431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722313" y="2647950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B0F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722313" y="1522809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1941059" y="116458"/>
            <a:ext cx="5031288" cy="1024165"/>
          </a:xfrm>
          <a:prstGeom prst="rect">
            <a:avLst/>
          </a:prstGeom>
          <a:solidFill>
            <a:srgbClr val="005395"/>
          </a:solidFill>
          <a:ln>
            <a:noFill/>
          </a:ln>
          <a:effectLst>
            <a:outerShdw blurRad="242888" dist="2190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800" b="1">
                <a:sym typeface="Arial"/>
              </a:defRPr>
            </a:lvl1pPr>
          </a:lstStyle>
          <a:p>
            <a:pPr marL="0" lvl="0" indent="0"/>
            <a:endParaRPr dirty="0"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124298" y="1295399"/>
            <a:ext cx="4385553" cy="31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36550" lvl="0" indent="-28575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Font typeface="Arial" panose="020B0604020202020204" pitchFamily="34" charset="0"/>
              <a:buChar char="•"/>
              <a:defRPr lang="en-US" sz="1600" b="0" i="0" u="none" strike="noStrike" cap="none" dirty="0" smtClean="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lang="en-US" dirty="0"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634149" y="1295399"/>
            <a:ext cx="4385553" cy="31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096"/>
              </a:buClr>
              <a:buSzPts val="2800"/>
              <a:buChar char="•"/>
              <a:defRPr sz="1600" b="0" i="0" u="none" strike="noStrike" cap="none" dirty="0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 dirty="0"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457200" y="502445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sz="2400" b="1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3"/>
          </p:nvPr>
        </p:nvSpPr>
        <p:spPr>
          <a:xfrm>
            <a:off x="4645026" y="502445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None/>
              <a:defRPr sz="2400" b="1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4"/>
          </p:nvPr>
        </p:nvSpPr>
        <p:spPr>
          <a:xfrm>
            <a:off x="4645026" y="1276350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096"/>
              </a:buClr>
              <a:buSzPts val="2400"/>
              <a:buChar char="•"/>
              <a:defRPr sz="2400">
                <a:solidFill>
                  <a:srgbClr val="006096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096"/>
              </a:buClr>
              <a:buSzPts val="2000"/>
              <a:buChar char="–"/>
              <a:defRPr sz="2000"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 sz="1800">
                <a:solidFill>
                  <a:srgbClr val="006096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–"/>
              <a:defRPr sz="1600">
                <a:solidFill>
                  <a:srgbClr val="006096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6096"/>
              </a:buClr>
              <a:buSzPts val="1600"/>
              <a:buChar char="»"/>
              <a:defRPr sz="1600">
                <a:solidFill>
                  <a:srgbClr val="006096"/>
                </a:solidFill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1" y="514350"/>
            <a:ext cx="3008313" cy="947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575050" y="514351"/>
            <a:ext cx="511175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096"/>
              </a:buClr>
              <a:buSzPts val="3200"/>
              <a:buChar char="•"/>
              <a:defRPr sz="3200">
                <a:solidFill>
                  <a:srgbClr val="006096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2"/>
          </p:nvPr>
        </p:nvSpPr>
        <p:spPr>
          <a:xfrm>
            <a:off x="457201" y="1657351"/>
            <a:ext cx="3008313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2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37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3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 rot="5400000">
            <a:off x="3246438" y="-11699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4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 rot="5400000">
            <a:off x="5829299" y="1238250"/>
            <a:ext cx="365760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 rot="5400000">
            <a:off x="1638300" y="-742951"/>
            <a:ext cx="36576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34671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5678902" y="4476750"/>
            <a:ext cx="255069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Greg Silber and Cory Bart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Computer and </a:t>
            </a:r>
            <a:b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Information Sciences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192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" dirty="0"/>
              <a:t>Week 13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</a:pPr>
            <a:r>
              <a:rPr lang="en" dirty="0"/>
              <a:t>Spring 2024</a:t>
            </a:r>
            <a:endParaRPr dirty="0"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4294967295"/>
          </p:nvPr>
        </p:nvSpPr>
        <p:spPr>
          <a:xfrm>
            <a:off x="685800" y="104775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"/>
              <a:t>CISC 181-INTRODUCTION TO COMPUTER SCIENCE II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3400</TotalTime>
  <Words>10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Bart, Austin</cp:lastModifiedBy>
  <cp:revision>15</cp:revision>
  <dcterms:modified xsi:type="dcterms:W3CDTF">2024-07-30T15:04:30Z</dcterms:modified>
</cp:coreProperties>
</file>