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FF"/>
    <a:srgbClr val="006096"/>
    <a:srgbClr val="FF0000"/>
    <a:srgbClr val="00FF00"/>
    <a:srgbClr val="FF09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9C0B9-3CA2-4DD5-9158-7BA28C8B40B1}">
  <a:tblStyle styleId="{45B9C0B9-3CA2-4DD5-9158-7BA28C8B4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7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2a48c3d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2b22a48c3d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C35E5F-6D9D-FFC2-005C-E013E691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7750"/>
            <a:ext cx="7772400" cy="10668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L="457200" lvl="0" indent="-228600">
              <a:spcBef>
                <a:spcPts val="640"/>
              </a:spcBef>
              <a:buClr>
                <a:schemeClr val="lt1"/>
              </a:buClr>
              <a:buSzPts val="3200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24298" y="1295399"/>
            <a:ext cx="4385553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34149" y="1295399"/>
            <a:ext cx="4385553" cy="31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1600" b="0" i="0" u="none" strike="noStrike" cap="none" dirty="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3"/>
          </p:nvPr>
        </p:nvSpPr>
        <p:spPr>
          <a:xfrm>
            <a:off x="4645026" y="502445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4"/>
          </p:nvPr>
        </p:nvSpPr>
        <p:spPr>
          <a:xfrm>
            <a:off x="4645026" y="1276350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575050" y="514351"/>
            <a:ext cx="511175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457201" y="1657351"/>
            <a:ext cx="3008313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37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1699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4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 rot="5400000">
            <a:off x="5829299" y="1238250"/>
            <a:ext cx="36576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rot="5400000">
            <a:off x="1638300" y="-742951"/>
            <a:ext cx="36576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Week 13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Spring 2024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294967295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CISC 181-INTRODUCTION TO COMPUTER SCIENCE 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Bart, Austin</cp:lastModifiedBy>
  <cp:revision>15</cp:revision>
  <dcterms:modified xsi:type="dcterms:W3CDTF">2024-07-29T18:23:30Z</dcterms:modified>
</cp:coreProperties>
</file>