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Default Extension="png" ContentType="image/png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trictFirstAndLastChars="0" saveSubsetFonts="1" autoCompressPictures="0">
  <p:sldMasterIdLst>
    <p:sldMasterId r:id="rId1"/>
    <p:sldMasterId r:id="rId2"/>
  </p:sldMasterIdLst>
  <p:notesMasterIdLst>
    <p:notesMasterId r:id="rId12"/>
  </p:notesMasterIdLst>
  <p:handoutMasterIdLst>
    <p:handoutMasterId r:id="rId13"/>
  </p:handoutMasterIdLst>
  <p:sldIdLst>
    <p:sldId id="344" r:id="rId3"/>
    <p:sldId id="354" r:id="rId4"/>
    <p:sldId id="363" r:id="rId5"/>
    <p:sldId id="355" r:id="rId6"/>
    <p:sldId id="361" r:id="rId7"/>
    <p:sldId id="360" r:id="rId8"/>
    <p:sldId id="362" r:id="rId9"/>
    <p:sldId id="358" r:id="rId10"/>
    <p:sldId id="357" r:id="rId11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1pPr>
    <a:lvl2pPr marL="33677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2pPr>
    <a:lvl3pPr marL="673547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3pPr>
    <a:lvl4pPr marL="1010321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4pPr>
    <a:lvl5pPr marL="134709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5pPr>
    <a:lvl6pPr marL="168386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6pPr>
    <a:lvl7pPr marL="2020641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7pPr>
    <a:lvl8pPr marL="2357415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8pPr>
    <a:lvl9pPr marL="269418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BE3019"/>
    <a:srgbClr val="BE5092"/>
    <a:srgbClr val="D7D4F3"/>
    <a:srgbClr val="BE301A"/>
    <a:srgbClr val="C77E7F"/>
    <a:srgbClr val="FCFCFC"/>
    <a:srgbClr val="0089B9"/>
    <a:srgbClr val="BE311A"/>
    <a:srgbClr val="C1C6CF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82271" autoAdjust="0"/>
  </p:normalViewPr>
  <p:slideViewPr>
    <p:cSldViewPr>
      <p:cViewPr>
        <p:scale>
          <a:sx n="111" d="100"/>
          <a:sy n="111" d="100"/>
        </p:scale>
        <p:origin x="528" y="-8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DCA629BB-B2E8-A349-A753-19C013A95C5C}" type="datetimeFigureOut">
              <a:rPr lang="nl-NL"/>
              <a:pPr>
                <a:defRPr/>
              </a:pPr>
              <a:t>10/1/12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2B1508C8-73FC-8949-9E1F-3F050699B1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14635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CADC92A0-AAB0-3E44-8209-E504656B866B}" type="datetime1">
              <a:rPr lang="nl-NL"/>
              <a:pPr>
                <a:defRPr/>
              </a:pPr>
              <a:t>10/1/12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5494AABB-68F4-8A45-9BDF-49711EF87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0702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33677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673547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010321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34709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ice skating?</a:t>
            </a:r>
          </a:p>
          <a:p>
            <a:r>
              <a:rPr lang="en-GB" dirty="0" smtClean="0"/>
              <a:t>	Not yet</a:t>
            </a:r>
            <a:r>
              <a:rPr lang="en-GB" baseline="0" dirty="0" smtClean="0"/>
              <a:t> done.</a:t>
            </a:r>
          </a:p>
          <a:p>
            <a:r>
              <a:rPr lang="en-GB" baseline="0" dirty="0" smtClean="0"/>
              <a:t>	‘How can robots move on uneven surfaces?’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Why evolutionary methods?</a:t>
            </a:r>
          </a:p>
          <a:p>
            <a:r>
              <a:rPr lang="en-GB" baseline="0" dirty="0" smtClean="0"/>
              <a:t>	Little human programming</a:t>
            </a:r>
          </a:p>
          <a:p>
            <a:r>
              <a:rPr lang="en-GB" baseline="0" dirty="0" smtClean="0"/>
              <a:t>	Proven to work for quadrupeds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Why </a:t>
            </a:r>
            <a:r>
              <a:rPr lang="en-GB" baseline="0" dirty="0" err="1" smtClean="0"/>
              <a:t>Nao</a:t>
            </a:r>
            <a:r>
              <a:rPr lang="en-GB" baseline="0" dirty="0" smtClean="0"/>
              <a:t>?</a:t>
            </a:r>
          </a:p>
          <a:p>
            <a:r>
              <a:rPr lang="en-GB" baseline="0" dirty="0" smtClean="0"/>
              <a:t>	Because it’s available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 skates &amp; straight lines: simplicity &amp; easier balancing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 recurring stage: </a:t>
            </a:r>
            <a:r>
              <a:rPr lang="en-GB" b="1" baseline="0" dirty="0" smtClean="0"/>
              <a:t>modular approach </a:t>
            </a:r>
            <a:r>
              <a:rPr lang="en-GB" b="0" baseline="0" dirty="0" smtClean="0"/>
              <a:t>and difficult enough</a:t>
            </a:r>
            <a:endParaRPr lang="en-GB" b="1" dirty="0" smtClean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“Ice skating humanoid robot (2012)”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="1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Reality gap: </a:t>
            </a:r>
            <a:r>
              <a:rPr lang="en-GB" b="1" dirty="0" smtClean="0"/>
              <a:t>probably high, </a:t>
            </a:r>
            <a:r>
              <a:rPr lang="en-GB" b="0" dirty="0" smtClean="0"/>
              <a:t>because</a:t>
            </a:r>
            <a:r>
              <a:rPr lang="en-GB" b="0" baseline="0" dirty="0" smtClean="0"/>
              <a:t> of simulator</a:t>
            </a:r>
          </a:p>
          <a:p>
            <a:r>
              <a:rPr lang="en-GB" b="0" baseline="0" dirty="0" smtClean="0"/>
              <a:t>Properties of ice – low surface friction &amp; flat.</a:t>
            </a:r>
          </a:p>
          <a:p>
            <a:r>
              <a:rPr lang="en-GB" b="0" baseline="0" dirty="0" smtClean="0"/>
              <a:t>How does </a:t>
            </a:r>
            <a:r>
              <a:rPr lang="en-GB" b="0" baseline="0" dirty="0" err="1" smtClean="0"/>
              <a:t>neuro</a:t>
            </a:r>
            <a:r>
              <a:rPr lang="en-GB" b="0" baseline="0" dirty="0" smtClean="0"/>
              <a:t>-evolution </a:t>
            </a:r>
            <a:r>
              <a:rPr lang="en-GB" b="0" baseline="0" smtClean="0"/>
              <a:t>work?</a:t>
            </a:r>
            <a:endParaRPr lang="en-GB" smtClean="0"/>
          </a:p>
          <a:p>
            <a:endParaRPr lang="en-GB" dirty="0" smtClean="0"/>
          </a:p>
          <a:p>
            <a:r>
              <a:rPr lang="en-GB" dirty="0" smtClean="0"/>
              <a:t>Why Gazebo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	Previous experience</a:t>
            </a:r>
          </a:p>
          <a:p>
            <a:r>
              <a:rPr lang="en-GB" baseline="0" dirty="0" smtClean="0"/>
              <a:t>	Most used open-source simulators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623993" y="566774"/>
            <a:ext cx="6695499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06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95300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95300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904781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5633" y="696516"/>
            <a:ext cx="8416230" cy="428625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Aft>
                <a:spcPts val="442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2pPr>
            <a:lvl3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3pPr>
            <a:lvl4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4pPr>
            <a:lvl5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Aft>
                <a:spcPts val="442"/>
              </a:spcAft>
              <a:buSzPct val="125000"/>
              <a:defRPr sz="1900">
                <a:latin typeface="+mn-lt"/>
              </a:defRPr>
            </a:lvl1pPr>
            <a:lvl2pPr marL="464233" indent="-210483">
              <a:lnSpc>
                <a:spcPct val="150000"/>
              </a:lnSpc>
              <a:spcAft>
                <a:spcPts val="442"/>
              </a:spcAft>
              <a:buFont typeface="Courier New"/>
              <a:buChar char="o"/>
              <a:defRPr sz="1800">
                <a:latin typeface="+mn-lt"/>
              </a:defRPr>
            </a:lvl2pPr>
            <a:lvl3pPr marL="722660" indent="-250241">
              <a:lnSpc>
                <a:spcPct val="150000"/>
              </a:lnSpc>
              <a:spcAft>
                <a:spcPts val="442"/>
              </a:spcAft>
              <a:buSzPct val="75000"/>
              <a:buFont typeface="Wingdings" charset="2"/>
              <a:buChar char=""/>
              <a:defRPr sz="1600">
                <a:latin typeface="+mn-lt"/>
              </a:defRPr>
            </a:lvl3pPr>
            <a:lvl4pPr marL="917942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4pPr>
            <a:lvl5pPr marL="1124917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1189881"/>
            <a:ext cx="8706445" cy="741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2250281"/>
            <a:ext cx="8706445" cy="332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12602" y="2053828"/>
            <a:ext cx="8706445" cy="3625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/>
          <a:p>
            <a:pPr marL="252580" indent="-252580" eaLnBrk="0" hangingPunct="0">
              <a:buFont typeface="Arial"/>
              <a:buChar char="•"/>
              <a:defRPr/>
            </a:pPr>
            <a:endParaRPr lang="nl-NL" sz="2200" kern="0" dirty="0">
              <a:solidFill>
                <a:srgbClr val="141313"/>
              </a:solidFill>
              <a:latin typeface="+mn-lt"/>
              <a:ea typeface="+mn-ea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23311" y="6189390"/>
            <a:ext cx="2798155" cy="4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/>
          <a:ea typeface="ＭＳ Ｐゴシック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Font typeface="Arial" pitchFamily="-108" charset="0"/>
        <a:buChar char="•"/>
        <a:defRPr sz="1800">
          <a:solidFill>
            <a:schemeClr val="tx1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267891"/>
            <a:ext cx="879471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750094"/>
            <a:ext cx="8794719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23311" y="6189390"/>
            <a:ext cx="2798155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7.png"/><Relationship Id="rId1" Type="http://schemas.openxmlformats.org/officeDocument/2006/relationships/video" Target="file://localhost/Users/tomderuijter/Documents/workspace/naomi-ice-skating/Documents/Presentations/darwin_skating.mp4" TargetMode="Externa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Ice skating </a:t>
            </a:r>
            <a:r>
              <a:rPr lang="nl-NL" b="1" dirty="0" err="1" smtClean="0">
                <a:latin typeface="Arial" pitchFamily="-108" charset="0"/>
                <a:ea typeface="ＭＳ Ｐゴシック" pitchFamily="-108" charset="-128"/>
              </a:rPr>
              <a:t>with</a:t>
            </a:r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 Naomi</a:t>
            </a:r>
            <a:endParaRPr lang="nl-NL" sz="1800" b="1" dirty="0"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19459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3501008"/>
            <a:ext cx="8706445" cy="2073349"/>
          </a:xfrm>
        </p:spPr>
        <p:txBody>
          <a:bodyPr/>
          <a:lstStyle/>
          <a:p>
            <a:pPr algn="r" eaLnBrk="1" hangingPunct="1"/>
            <a:r>
              <a:rPr lang="nl-NL" sz="2200" dirty="0" err="1" smtClean="0"/>
              <a:t>Evolutionary</a:t>
            </a:r>
            <a:r>
              <a:rPr lang="nl-NL" sz="2200" dirty="0" smtClean="0"/>
              <a:t> </a:t>
            </a:r>
            <a:r>
              <a:rPr lang="nl-NL" sz="2200" dirty="0" err="1" smtClean="0"/>
              <a:t>Algorithms</a:t>
            </a:r>
            <a:endParaRPr lang="nl-NL" sz="2200" dirty="0" smtClean="0"/>
          </a:p>
          <a:p>
            <a:pPr algn="r" eaLnBrk="1" hangingPunct="1"/>
            <a:endParaRPr lang="nl-NL" b="1" dirty="0" smtClean="0"/>
          </a:p>
          <a:p>
            <a:pPr algn="r" eaLnBrk="1" hangingPunct="1"/>
            <a:r>
              <a:rPr lang="nl-NL" b="1" dirty="0" smtClean="0"/>
              <a:t>Bas </a:t>
            </a:r>
            <a:r>
              <a:rPr lang="nl-NL" b="1" dirty="0" err="1" smtClean="0"/>
              <a:t>Bootsma</a:t>
            </a:r>
            <a:r>
              <a:rPr lang="nl-NL" b="1" dirty="0" smtClean="0"/>
              <a:t>, Roland </a:t>
            </a:r>
            <a:r>
              <a:rPr lang="nl-NL" b="1" dirty="0" err="1" smtClean="0"/>
              <a:t>Meertens</a:t>
            </a:r>
            <a:endParaRPr lang="nl-NL" b="1" dirty="0" smtClean="0"/>
          </a:p>
          <a:p>
            <a:pPr algn="r" eaLnBrk="1" hangingPunct="1"/>
            <a:r>
              <a:rPr lang="nl-NL" b="1" dirty="0" smtClean="0"/>
              <a:t> &amp; Tom de Ruijter</a:t>
            </a:r>
          </a:p>
          <a:p>
            <a:pPr algn="r" eaLnBrk="1" hangingPunct="1"/>
            <a:r>
              <a:rPr lang="nl-NL" b="1" dirty="0" smtClean="0"/>
              <a:t>2 </a:t>
            </a:r>
            <a:r>
              <a:rPr lang="nl-NL" b="1" dirty="0" err="1" smtClean="0"/>
              <a:t>October</a:t>
            </a:r>
            <a:r>
              <a:rPr lang="nl-NL" b="1" dirty="0" smtClean="0"/>
              <a:t> 2012</a:t>
            </a:r>
          </a:p>
        </p:txBody>
      </p:sp>
      <p:pic>
        <p:nvPicPr>
          <p:cNvPr id="1026" name="Picture 2" descr="C:\Users\bootsman\Desktop\EvolutionofDanceNAO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283636" y="2276872"/>
            <a:ext cx="3371850" cy="325755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Goal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GB" i="1" dirty="0" smtClean="0"/>
              <a:t>“Learning Naomi to ice skate in a simulated environment using </a:t>
            </a:r>
            <a:r>
              <a:rPr lang="en-GB" i="1" dirty="0" err="1" smtClean="0"/>
              <a:t>HyperNEAT</a:t>
            </a:r>
            <a:r>
              <a:rPr lang="en-GB" i="1" dirty="0" smtClean="0"/>
              <a:t>.”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i="1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Ice skating: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Without ice skates;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 a straight line.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Stages in ice skating: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 stage (i.e. getting started);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b="1" dirty="0" smtClean="0"/>
              <a:t>Recurring stage (i.e. the actual ice skating movement).</a:t>
            </a:r>
            <a:endParaRPr lang="en-GB" dirty="0" smtClean="0"/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of the art</a:t>
            </a:r>
            <a:endParaRPr lang="en-GB" dirty="0"/>
          </a:p>
        </p:txBody>
      </p:sp>
      <p:pic>
        <p:nvPicPr>
          <p:cNvPr id="5" name="darwin_skating.mp4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44575" y="1009650"/>
            <a:ext cx="8077200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Implementation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Simulator with a physics engine;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 speed (since focus on recurring stage);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Neuro</a:t>
            </a:r>
            <a:r>
              <a:rPr lang="en-GB" dirty="0" smtClean="0"/>
              <a:t>-evolution</a:t>
            </a:r>
            <a:r>
              <a:rPr lang="en-GB" dirty="0" smtClean="0"/>
              <a:t>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With </a:t>
            </a:r>
            <a:r>
              <a:rPr lang="en-GB" dirty="0" err="1" smtClean="0"/>
              <a:t>HyperNEAT</a:t>
            </a:r>
            <a:r>
              <a:rPr lang="en-GB" dirty="0" smtClean="0"/>
              <a:t> using indirect encoding.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Simulator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Gazebo: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Simulating the environment (match </a:t>
            </a:r>
            <a:r>
              <a:rPr lang="en-GB" dirty="0" smtClean="0"/>
              <a:t>surface friction with </a:t>
            </a:r>
            <a:r>
              <a:rPr lang="en-GB" dirty="0" smtClean="0"/>
              <a:t>that of ice);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Simulating the robot (i.e. a stick model of the robot)</a:t>
            </a:r>
            <a:r>
              <a:rPr lang="en-GB" dirty="0" smtClean="0"/>
              <a:t>.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Add </a:t>
            </a:r>
            <a:r>
              <a:rPr lang="en-GB" dirty="0" err="1" smtClean="0"/>
              <a:t>neuro</a:t>
            </a:r>
            <a:r>
              <a:rPr lang="en-GB" dirty="0" smtClean="0"/>
              <a:t>-evolution </a:t>
            </a:r>
            <a:r>
              <a:rPr lang="en-GB" smtClean="0"/>
              <a:t>algorithm feedback</a:t>
            </a:r>
            <a:endParaRPr lang="en-GB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Should be easy to: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Run multiple trials;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Retrieve data from the simulator (i.e. position of the robot).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HyperNEAT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NEAT: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Increase complexity over time (keep track of genes);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Speciating</a:t>
            </a:r>
            <a:r>
              <a:rPr lang="en-GB" dirty="0" smtClean="0"/>
              <a:t> the population (compete in niches at first);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Initially uniform population.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HyperNEAT</a:t>
            </a:r>
            <a:r>
              <a:rPr lang="en-GB" dirty="0" smtClean="0"/>
              <a:t> (extension of NEAT):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Learn regularities (i.e. similarity or repeating patterns);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Input and output placement.</a:t>
            </a:r>
          </a:p>
          <a:p>
            <a:pPr lvl="4"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HyperNEAT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Mapping: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Initially only leg joints jaw and pitch (possibly extending with other joints, i.e. arms)</a:t>
            </a:r>
            <a:r>
              <a:rPr lang="en-GB" dirty="0" smtClean="0"/>
              <a:t>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Discrete time steps for feedback (e.g. 100 ms).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Fitness</a:t>
            </a:r>
            <a:r>
              <a:rPr lang="en-GB" dirty="0" smtClean="0"/>
              <a:t>:</a:t>
            </a:r>
          </a:p>
          <a:p>
            <a:pPr lvl="1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Maximalization</a:t>
            </a:r>
            <a:r>
              <a:rPr lang="en-GB" dirty="0" smtClean="0"/>
              <a:t> within N seconds;</a:t>
            </a:r>
          </a:p>
          <a:p>
            <a:pPr lvl="1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Falling over means minimal fitness;</a:t>
            </a:r>
          </a:p>
          <a:p>
            <a:pPr lvl="1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Properties: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Distance;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Speed.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Previous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 </a:t>
            </a:r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work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/>
              <a:t>Ice Skating Humanoid </a:t>
            </a:r>
            <a:r>
              <a:rPr lang="en-GB" dirty="0" smtClean="0"/>
              <a:t>Robot 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GB" sz="1200" dirty="0"/>
              <a:t>	</a:t>
            </a:r>
            <a:r>
              <a:rPr lang="en-US" sz="1200" dirty="0" smtClean="0"/>
              <a:t>Chris </a:t>
            </a:r>
            <a:r>
              <a:rPr lang="en-US" sz="1200" dirty="0" err="1"/>
              <a:t>Iverach</a:t>
            </a:r>
            <a:r>
              <a:rPr lang="en-US" sz="1200" dirty="0"/>
              <a:t>-Brereton, Andrew Winton and Jacky </a:t>
            </a:r>
            <a:r>
              <a:rPr lang="en-US" sz="1200" dirty="0" err="1" smtClean="0"/>
              <a:t>Baltes</a:t>
            </a:r>
            <a:r>
              <a:rPr lang="en-US" sz="1200" dirty="0" smtClean="0"/>
              <a:t> (2012)</a:t>
            </a:r>
            <a:endParaRPr lang="en-GB" sz="1200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Evolving Robot Gaits in Hardware: the </a:t>
            </a:r>
            <a:r>
              <a:rPr lang="en-US" dirty="0" err="1" smtClean="0"/>
              <a:t>HyperNEAT</a:t>
            </a:r>
            <a:r>
              <a:rPr lang="en-US" dirty="0" smtClean="0"/>
              <a:t> Generative Encoding Vs. Parameter Optimization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 smtClean="0"/>
              <a:t>	</a:t>
            </a:r>
            <a:r>
              <a:rPr lang="en-US" sz="1200" dirty="0"/>
              <a:t>Jason </a:t>
            </a:r>
            <a:r>
              <a:rPr lang="en-US" sz="1200" dirty="0" err="1" smtClean="0"/>
              <a:t>Yosinski</a:t>
            </a:r>
            <a:r>
              <a:rPr lang="en-US" sz="1200" dirty="0" smtClean="0"/>
              <a:t>, </a:t>
            </a:r>
            <a:r>
              <a:rPr lang="en-US" sz="1200" dirty="0"/>
              <a:t>Jeff </a:t>
            </a:r>
            <a:r>
              <a:rPr lang="en-US" sz="1200" dirty="0" err="1" smtClean="0"/>
              <a:t>Clune</a:t>
            </a:r>
            <a:r>
              <a:rPr lang="en-US" sz="1200" dirty="0" smtClean="0"/>
              <a:t>, </a:t>
            </a:r>
            <a:r>
              <a:rPr lang="en-US" sz="1200" dirty="0"/>
              <a:t>Diana </a:t>
            </a:r>
            <a:r>
              <a:rPr lang="en-US" sz="1200" dirty="0" smtClean="0"/>
              <a:t>Hidalgo, </a:t>
            </a:r>
            <a:r>
              <a:rPr lang="en-US" sz="1200" dirty="0"/>
              <a:t>Sarah </a:t>
            </a:r>
            <a:r>
              <a:rPr lang="en-US" sz="1200" dirty="0" smtClean="0"/>
              <a:t>Nguyen, </a:t>
            </a:r>
            <a:r>
              <a:rPr lang="en-US" sz="1200" dirty="0"/>
              <a:t>Juan Cristobal </a:t>
            </a:r>
            <a:r>
              <a:rPr lang="en-US" sz="1200" dirty="0" err="1" smtClean="0"/>
              <a:t>Zagal</a:t>
            </a:r>
            <a:r>
              <a:rPr lang="en-US" sz="1200" dirty="0" smtClean="0"/>
              <a:t>, </a:t>
            </a:r>
            <a:r>
              <a:rPr lang="en-US" sz="1200" dirty="0"/>
              <a:t>and </a:t>
            </a:r>
            <a:r>
              <a:rPr lang="en-US" sz="1200" dirty="0" err="1"/>
              <a:t>Hod</a:t>
            </a:r>
            <a:r>
              <a:rPr lang="en-US" sz="1200" dirty="0"/>
              <a:t> </a:t>
            </a:r>
            <a:r>
              <a:rPr lang="en-US" sz="1200" dirty="0" smtClean="0"/>
              <a:t>Lipson (2011)</a:t>
            </a:r>
            <a:endParaRPr lang="en-US" sz="1200" dirty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A Step Toward Evolving Biped Walking Behavior Through Indirect Encoding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/>
              <a:t>	</a:t>
            </a:r>
            <a:r>
              <a:rPr lang="en-US" sz="1200" dirty="0" smtClean="0"/>
              <a:t>Randal Olsen (2010)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Gait Evolution for Humanoid Robot in a Physically Simulated Environment 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 smtClean="0"/>
              <a:t>	</a:t>
            </a:r>
            <a:r>
              <a:rPr lang="en-US" sz="1200" dirty="0" err="1" smtClean="0"/>
              <a:t>Nesrine</a:t>
            </a:r>
            <a:r>
              <a:rPr lang="en-US" sz="1200" dirty="0" smtClean="0"/>
              <a:t> </a:t>
            </a:r>
            <a:r>
              <a:rPr lang="en-US" sz="1200" dirty="0" err="1" smtClean="0"/>
              <a:t>Ouannes</a:t>
            </a:r>
            <a:r>
              <a:rPr lang="en-US" sz="1200" dirty="0" smtClean="0"/>
              <a:t>, </a:t>
            </a:r>
            <a:r>
              <a:rPr lang="en-US" sz="1200" dirty="0" err="1" smtClean="0"/>
              <a:t>NourEddine</a:t>
            </a:r>
            <a:r>
              <a:rPr lang="en-US" sz="1200" dirty="0" smtClean="0"/>
              <a:t> </a:t>
            </a:r>
            <a:r>
              <a:rPr lang="en-US" sz="1200" dirty="0" err="1" smtClean="0"/>
              <a:t>Djedi</a:t>
            </a:r>
            <a:r>
              <a:rPr lang="en-US" sz="1200" dirty="0" smtClean="0"/>
              <a:t>, Yves </a:t>
            </a:r>
            <a:r>
              <a:rPr lang="en-US" sz="1200" dirty="0" err="1" smtClean="0"/>
              <a:t>Duthen</a:t>
            </a:r>
            <a:r>
              <a:rPr lang="en-US" sz="1200" dirty="0" smtClean="0"/>
              <a:t> and </a:t>
            </a:r>
            <a:r>
              <a:rPr lang="en-US" sz="1200" dirty="0" err="1" smtClean="0"/>
              <a:t>Hervé</a:t>
            </a:r>
            <a:r>
              <a:rPr lang="en-US" sz="1200" dirty="0" smtClean="0"/>
              <a:t> </a:t>
            </a:r>
            <a:r>
              <a:rPr lang="en-US" sz="1200" dirty="0" err="1" smtClean="0"/>
              <a:t>Luga</a:t>
            </a:r>
            <a:r>
              <a:rPr lang="en-US" sz="1200" dirty="0" smtClean="0"/>
              <a:t> (2011)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86637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Discussion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What types of input could we use to initialize the algorithm?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Usage of </a:t>
            </a:r>
            <a:r>
              <a:rPr lang="en-GB" dirty="0" err="1" smtClean="0"/>
              <a:t>Kinect</a:t>
            </a:r>
            <a:r>
              <a:rPr lang="en-GB" dirty="0" smtClean="0"/>
              <a:t> to capture stick models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Ideas on fitness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Other simulators / algorithms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1712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UtemplateEN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RUtemplateEN.potx</Template>
  <TotalTime>7462</TotalTime>
  <Pages>0</Pages>
  <Words>513</Words>
  <Characters>0</Characters>
  <Application>Microsoft Office PowerPoint</Application>
  <PresentationFormat>A4 Paper (210x297 mm)</PresentationFormat>
  <Lines>0</Lines>
  <Paragraphs>101</Paragraphs>
  <Slides>9</Slides>
  <Notes>5</Notes>
  <HiddenSlides>1</HiddenSlides>
  <MMClips>1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RUtemplateEN</vt:lpstr>
      <vt:lpstr>Basis pagina</vt:lpstr>
      <vt:lpstr>Ice skating with Naomi</vt:lpstr>
      <vt:lpstr>Goal</vt:lpstr>
      <vt:lpstr>State of the art</vt:lpstr>
      <vt:lpstr>Implementation</vt:lpstr>
      <vt:lpstr>Simulator</vt:lpstr>
      <vt:lpstr>HyperNEAT</vt:lpstr>
      <vt:lpstr>HyperNEAT</vt:lpstr>
      <vt:lpstr>Previous work</vt:lpstr>
      <vt:lpstr>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mki 38: thinking in patterns</dc:title>
  <dc:subject/>
  <dc:creator>Paul Kamsteeg</dc:creator>
  <cp:keywords/>
  <dc:description/>
  <cp:lastModifiedBy>Tom de Ruijter</cp:lastModifiedBy>
  <cp:revision>114</cp:revision>
  <cp:lastPrinted>2011-02-14T09:45:40Z</cp:lastPrinted>
  <dcterms:created xsi:type="dcterms:W3CDTF">2012-10-01T12:20:45Z</dcterms:created>
  <dcterms:modified xsi:type="dcterms:W3CDTF">2012-10-01T13:11:50Z</dcterms:modified>
</cp:coreProperties>
</file>