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6"/>
  </p:notesMasterIdLst>
  <p:handoutMasterIdLst>
    <p:handoutMasterId r:id="rId17"/>
  </p:handoutMasterIdLst>
  <p:sldIdLst>
    <p:sldId id="264" r:id="rId4"/>
    <p:sldId id="273" r:id="rId5"/>
    <p:sldId id="274" r:id="rId7"/>
    <p:sldId id="275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1410970" y="19748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1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31545" y="70040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2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14195" y="70040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3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19760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4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99185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5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22755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6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25980" y="1313815"/>
            <a:ext cx="311785" cy="330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7</a:t>
            </a:r>
            <a:endParaRPr lang="en-US" sz="12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9" name="Straight Arrow Connector 8"/>
          <p:cNvCxnSpPr>
            <a:stCxn id="2" idx="4"/>
            <a:endCxn id="3" idx="0"/>
          </p:cNvCxnSpPr>
          <p:nvPr/>
        </p:nvCxnSpPr>
        <p:spPr>
          <a:xfrm flipH="1">
            <a:off x="1087755" y="527685"/>
            <a:ext cx="479425" cy="172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4"/>
            <a:endCxn id="4" idx="0"/>
          </p:cNvCxnSpPr>
          <p:nvPr/>
        </p:nvCxnSpPr>
        <p:spPr>
          <a:xfrm>
            <a:off x="1567180" y="527685"/>
            <a:ext cx="403225" cy="172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775970" y="1021715"/>
            <a:ext cx="323215" cy="292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4"/>
            <a:endCxn id="6" idx="0"/>
          </p:cNvCxnSpPr>
          <p:nvPr/>
        </p:nvCxnSpPr>
        <p:spPr>
          <a:xfrm>
            <a:off x="1087755" y="1030605"/>
            <a:ext cx="167640" cy="28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0"/>
          </p:cNvCxnSpPr>
          <p:nvPr/>
        </p:nvCxnSpPr>
        <p:spPr>
          <a:xfrm flipH="1">
            <a:off x="1878965" y="1030605"/>
            <a:ext cx="91440" cy="28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8" idx="1"/>
          </p:cNvCxnSpPr>
          <p:nvPr/>
        </p:nvCxnSpPr>
        <p:spPr>
          <a:xfrm>
            <a:off x="1970405" y="1030605"/>
            <a:ext cx="201295" cy="331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05498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1</a:t>
            </a:r>
            <a:endParaRPr 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304292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</a:t>
            </a:r>
            <a:endParaRPr 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441896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2,3</a:t>
            </a:r>
            <a:endParaRPr lang="en-US" altLang="zh-CN" sz="1200"/>
          </a:p>
        </p:txBody>
      </p:sp>
      <p:sp>
        <p:nvSpPr>
          <p:cNvPr id="21" name="Text Box 20"/>
          <p:cNvSpPr txBox="1"/>
          <p:nvPr/>
        </p:nvSpPr>
        <p:spPr>
          <a:xfrm>
            <a:off x="440690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</a:t>
            </a:r>
            <a:endParaRPr lang="en-US" sz="1200"/>
          </a:p>
        </p:txBody>
      </p:sp>
      <p:sp>
        <p:nvSpPr>
          <p:cNvPr id="22" name="Text Box 21"/>
          <p:cNvSpPr txBox="1"/>
          <p:nvPr/>
        </p:nvSpPr>
        <p:spPr>
          <a:xfrm>
            <a:off x="564705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3,4,5</a:t>
            </a:r>
            <a:endParaRPr lang="en-US" altLang="zh-CN" sz="1200"/>
          </a:p>
        </p:txBody>
      </p:sp>
      <p:sp>
        <p:nvSpPr>
          <p:cNvPr id="23" name="Text Box 22"/>
          <p:cNvSpPr txBox="1"/>
          <p:nvPr/>
        </p:nvSpPr>
        <p:spPr>
          <a:xfrm>
            <a:off x="563499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1,2</a:t>
            </a:r>
            <a:endParaRPr 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687514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200"/>
              <a:t>4,5,6,7</a:t>
            </a:r>
            <a:endParaRPr lang="en-US" altLang="zh-CN" sz="1200"/>
          </a:p>
        </p:txBody>
      </p:sp>
      <p:sp>
        <p:nvSpPr>
          <p:cNvPr id="25" name="Text Box 24"/>
          <p:cNvSpPr txBox="1"/>
          <p:nvPr/>
        </p:nvSpPr>
        <p:spPr>
          <a:xfrm>
            <a:off x="6863080" y="1313815"/>
            <a:ext cx="960120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[1],[2,3]</a:t>
            </a:r>
            <a:endParaRPr 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8239125" y="856615"/>
            <a:ext cx="960120" cy="275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en-US" altLang="zh-CN" sz="1200"/>
          </a:p>
        </p:txBody>
      </p:sp>
      <p:sp>
        <p:nvSpPr>
          <p:cNvPr id="27" name="Text Box 26"/>
          <p:cNvSpPr txBox="1"/>
          <p:nvPr/>
        </p:nvSpPr>
        <p:spPr>
          <a:xfrm>
            <a:off x="8227060" y="1313815"/>
            <a:ext cx="1308735" cy="275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sz="1200"/>
              <a:t>[1],[2,3],[4,5,6,7]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55615" y="1230630"/>
            <a:ext cx="491490" cy="4635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54375" y="2019300"/>
            <a:ext cx="491490" cy="463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2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0440" y="2019300"/>
            <a:ext cx="491490" cy="463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3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64030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4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78345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5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98735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6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6405" y="3389630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7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2295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8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8185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9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17840" y="3389630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11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438640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12</a:t>
            </a:r>
            <a:endParaRPr lang="en-US" sz="1000" b="1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3" idx="4"/>
            <a:endCxn id="4" idx="0"/>
          </p:cNvCxnSpPr>
          <p:nvPr/>
        </p:nvCxnSpPr>
        <p:spPr>
          <a:xfrm flipH="1">
            <a:off x="3500120" y="1694180"/>
            <a:ext cx="2301240" cy="32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9" idx="0"/>
          </p:cNvCxnSpPr>
          <p:nvPr/>
        </p:nvCxnSpPr>
        <p:spPr>
          <a:xfrm flipH="1">
            <a:off x="7324090" y="2482850"/>
            <a:ext cx="152209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3" idx="4"/>
          </p:cNvCxnSpPr>
          <p:nvPr/>
        </p:nvCxnSpPr>
        <p:spPr>
          <a:xfrm flipH="1" flipV="1">
            <a:off x="5801360" y="1694180"/>
            <a:ext cx="3044825" cy="32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3" idx="0"/>
          </p:cNvCxnSpPr>
          <p:nvPr/>
        </p:nvCxnSpPr>
        <p:spPr>
          <a:xfrm flipH="1">
            <a:off x="6043930" y="3173730"/>
            <a:ext cx="1280160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12" idx="0"/>
          </p:cNvCxnSpPr>
          <p:nvPr/>
        </p:nvCxnSpPr>
        <p:spPr>
          <a:xfrm>
            <a:off x="2009775" y="3173730"/>
            <a:ext cx="1358265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11" idx="0"/>
          </p:cNvCxnSpPr>
          <p:nvPr/>
        </p:nvCxnSpPr>
        <p:spPr>
          <a:xfrm flipH="1">
            <a:off x="692150" y="3173730"/>
            <a:ext cx="1317625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4"/>
            <a:endCxn id="7" idx="0"/>
          </p:cNvCxnSpPr>
          <p:nvPr/>
        </p:nvCxnSpPr>
        <p:spPr>
          <a:xfrm flipH="1">
            <a:off x="2009775" y="2482850"/>
            <a:ext cx="149034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0"/>
          </p:cNvCxnSpPr>
          <p:nvPr/>
        </p:nvCxnSpPr>
        <p:spPr>
          <a:xfrm>
            <a:off x="7324090" y="3173730"/>
            <a:ext cx="1039495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10" idx="0"/>
          </p:cNvCxnSpPr>
          <p:nvPr/>
        </p:nvCxnSpPr>
        <p:spPr>
          <a:xfrm>
            <a:off x="8846185" y="2482850"/>
            <a:ext cx="159829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0" idx="4"/>
          </p:cNvCxnSpPr>
          <p:nvPr/>
        </p:nvCxnSpPr>
        <p:spPr>
          <a:xfrm flipV="1">
            <a:off x="9684385" y="3173730"/>
            <a:ext cx="760095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4316730" y="2084070"/>
            <a:ext cx="2435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C00000"/>
                </a:solidFill>
              </a:rPr>
              <a:t>                  </a:t>
            </a:r>
            <a:r>
              <a:rPr lang="zh-CN" altLang="en-US" sz="1000" b="1">
                <a:solidFill>
                  <a:srgbClr val="C00000"/>
                </a:solidFill>
              </a:rPr>
              <a:t>前序遍历</a:t>
            </a:r>
            <a:endParaRPr lang="zh-CN" altLang="en-US" sz="1000" b="1">
              <a:solidFill>
                <a:srgbClr val="C00000"/>
              </a:solidFill>
            </a:endParaRPr>
          </a:p>
          <a:p>
            <a:r>
              <a:rPr lang="en-US" altLang="zh-CN" sz="1000" b="1">
                <a:solidFill>
                  <a:srgbClr val="C00000"/>
                </a:solidFill>
              </a:rPr>
              <a:t>1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2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4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7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8    3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5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9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11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6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12 </a:t>
            </a:r>
            <a:endParaRPr lang="en-US" altLang="zh-CN" sz="1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55615" y="1230630"/>
            <a:ext cx="491490" cy="4635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54375" y="2019300"/>
            <a:ext cx="491490" cy="463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2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0440" y="2019300"/>
            <a:ext cx="491490" cy="463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3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64030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4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78345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5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98735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6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6405" y="3389630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7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2295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8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8185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9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17840" y="3389630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11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438640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12</a:t>
            </a:r>
            <a:endParaRPr lang="en-US" sz="1000" b="1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3" idx="4"/>
            <a:endCxn id="4" idx="0"/>
          </p:cNvCxnSpPr>
          <p:nvPr/>
        </p:nvCxnSpPr>
        <p:spPr>
          <a:xfrm flipH="1">
            <a:off x="3500120" y="1694180"/>
            <a:ext cx="2301240" cy="32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9" idx="0"/>
          </p:cNvCxnSpPr>
          <p:nvPr/>
        </p:nvCxnSpPr>
        <p:spPr>
          <a:xfrm flipH="1">
            <a:off x="7324090" y="2482850"/>
            <a:ext cx="152209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3" idx="4"/>
          </p:cNvCxnSpPr>
          <p:nvPr/>
        </p:nvCxnSpPr>
        <p:spPr>
          <a:xfrm flipH="1" flipV="1">
            <a:off x="5801360" y="1694180"/>
            <a:ext cx="3044825" cy="32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3" idx="0"/>
          </p:cNvCxnSpPr>
          <p:nvPr/>
        </p:nvCxnSpPr>
        <p:spPr>
          <a:xfrm flipH="1">
            <a:off x="6043930" y="3173730"/>
            <a:ext cx="1280160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12" idx="0"/>
          </p:cNvCxnSpPr>
          <p:nvPr/>
        </p:nvCxnSpPr>
        <p:spPr>
          <a:xfrm>
            <a:off x="2009775" y="3173730"/>
            <a:ext cx="1358265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11" idx="0"/>
          </p:cNvCxnSpPr>
          <p:nvPr/>
        </p:nvCxnSpPr>
        <p:spPr>
          <a:xfrm flipH="1">
            <a:off x="692150" y="3173730"/>
            <a:ext cx="1317625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4"/>
            <a:endCxn id="7" idx="0"/>
          </p:cNvCxnSpPr>
          <p:nvPr/>
        </p:nvCxnSpPr>
        <p:spPr>
          <a:xfrm flipH="1">
            <a:off x="2009775" y="2482850"/>
            <a:ext cx="149034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0"/>
          </p:cNvCxnSpPr>
          <p:nvPr/>
        </p:nvCxnSpPr>
        <p:spPr>
          <a:xfrm>
            <a:off x="7324090" y="3173730"/>
            <a:ext cx="1039495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10" idx="0"/>
          </p:cNvCxnSpPr>
          <p:nvPr/>
        </p:nvCxnSpPr>
        <p:spPr>
          <a:xfrm>
            <a:off x="8846185" y="2482850"/>
            <a:ext cx="159829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0" idx="4"/>
          </p:cNvCxnSpPr>
          <p:nvPr/>
        </p:nvCxnSpPr>
        <p:spPr>
          <a:xfrm flipV="1">
            <a:off x="9684385" y="3173730"/>
            <a:ext cx="760095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212590" y="2234565"/>
            <a:ext cx="2645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rgbClr val="C00000"/>
                </a:solidFill>
              </a:rPr>
              <a:t>                    </a:t>
            </a:r>
            <a:r>
              <a:rPr lang="zh-CN" altLang="en-US" sz="1000" b="1">
                <a:solidFill>
                  <a:srgbClr val="C00000"/>
                </a:solidFill>
              </a:rPr>
              <a:t>中序遍历</a:t>
            </a:r>
            <a:endParaRPr lang="zh-CN" altLang="en-US" sz="1000" b="1">
              <a:solidFill>
                <a:srgbClr val="C00000"/>
              </a:solidFill>
            </a:endParaRPr>
          </a:p>
          <a:p>
            <a:r>
              <a:rPr lang="zh-CN" altLang="en-US" sz="1000" b="1">
                <a:solidFill>
                  <a:srgbClr val="C00000"/>
                </a:solidFill>
              </a:rPr>
              <a:t> </a:t>
            </a:r>
            <a:r>
              <a:rPr lang="en-US" altLang="zh-CN" sz="1000" b="1">
                <a:solidFill>
                  <a:srgbClr val="C00000"/>
                </a:solidFill>
              </a:rPr>
              <a:t>7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4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8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2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1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9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5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11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3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12</a:t>
            </a:r>
            <a:r>
              <a:rPr lang="zh-CN" altLang="en-US" sz="1000" b="1">
                <a:solidFill>
                  <a:srgbClr val="C00000"/>
                </a:solidFill>
              </a:rPr>
              <a:t>，</a:t>
            </a:r>
            <a:r>
              <a:rPr lang="en-US" altLang="zh-CN" sz="1000" b="1">
                <a:solidFill>
                  <a:srgbClr val="C00000"/>
                </a:solidFill>
              </a:rPr>
              <a:t>6</a:t>
            </a:r>
            <a:endParaRPr lang="en-US" altLang="zh-CN" sz="1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555615" y="1230630"/>
            <a:ext cx="491490" cy="4635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54375" y="2019300"/>
            <a:ext cx="491490" cy="463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2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0440" y="2019300"/>
            <a:ext cx="491490" cy="4635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3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64030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4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78345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5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198735" y="2710180"/>
            <a:ext cx="491490" cy="46355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6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6405" y="3389630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7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2295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8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98185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9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117840" y="3389630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11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438640" y="3394075"/>
            <a:ext cx="491490" cy="4635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 b="1">
                <a:solidFill>
                  <a:schemeClr val="tx1"/>
                </a:solidFill>
              </a:rPr>
              <a:t>12</a:t>
            </a:r>
            <a:endParaRPr lang="en-US" sz="1000" b="1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3" idx="4"/>
            <a:endCxn id="4" idx="0"/>
          </p:cNvCxnSpPr>
          <p:nvPr/>
        </p:nvCxnSpPr>
        <p:spPr>
          <a:xfrm flipH="1">
            <a:off x="3500120" y="1694180"/>
            <a:ext cx="2301240" cy="32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9" idx="0"/>
          </p:cNvCxnSpPr>
          <p:nvPr/>
        </p:nvCxnSpPr>
        <p:spPr>
          <a:xfrm flipH="1">
            <a:off x="7324090" y="2482850"/>
            <a:ext cx="152209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0"/>
            <a:endCxn id="3" idx="4"/>
          </p:cNvCxnSpPr>
          <p:nvPr/>
        </p:nvCxnSpPr>
        <p:spPr>
          <a:xfrm flipH="1" flipV="1">
            <a:off x="5801360" y="1694180"/>
            <a:ext cx="3044825" cy="32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4"/>
            <a:endCxn id="13" idx="0"/>
          </p:cNvCxnSpPr>
          <p:nvPr/>
        </p:nvCxnSpPr>
        <p:spPr>
          <a:xfrm flipH="1">
            <a:off x="6043930" y="3173730"/>
            <a:ext cx="1280160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12" idx="0"/>
          </p:cNvCxnSpPr>
          <p:nvPr/>
        </p:nvCxnSpPr>
        <p:spPr>
          <a:xfrm>
            <a:off x="2009775" y="3173730"/>
            <a:ext cx="1358265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11" idx="0"/>
          </p:cNvCxnSpPr>
          <p:nvPr/>
        </p:nvCxnSpPr>
        <p:spPr>
          <a:xfrm flipH="1">
            <a:off x="692150" y="3173730"/>
            <a:ext cx="1317625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4"/>
            <a:endCxn id="7" idx="0"/>
          </p:cNvCxnSpPr>
          <p:nvPr/>
        </p:nvCxnSpPr>
        <p:spPr>
          <a:xfrm flipH="1">
            <a:off x="2009775" y="2482850"/>
            <a:ext cx="149034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4" idx="0"/>
          </p:cNvCxnSpPr>
          <p:nvPr/>
        </p:nvCxnSpPr>
        <p:spPr>
          <a:xfrm>
            <a:off x="7324090" y="3173730"/>
            <a:ext cx="1039495" cy="21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4"/>
            <a:endCxn id="10" idx="0"/>
          </p:cNvCxnSpPr>
          <p:nvPr/>
        </p:nvCxnSpPr>
        <p:spPr>
          <a:xfrm>
            <a:off x="8846185" y="2482850"/>
            <a:ext cx="1598295" cy="227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10" idx="4"/>
          </p:cNvCxnSpPr>
          <p:nvPr/>
        </p:nvCxnSpPr>
        <p:spPr>
          <a:xfrm flipV="1">
            <a:off x="9684385" y="3173730"/>
            <a:ext cx="760095" cy="220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4184015" y="2113280"/>
            <a:ext cx="304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C00000"/>
                </a:solidFill>
              </a:rPr>
              <a:t>                    </a:t>
            </a:r>
            <a:r>
              <a:rPr lang="zh-CN" altLang="en-US" sz="1200" b="1">
                <a:solidFill>
                  <a:srgbClr val="C00000"/>
                </a:solidFill>
              </a:rPr>
              <a:t>后序遍历</a:t>
            </a:r>
            <a:endParaRPr lang="en-US" altLang="zh-CN" sz="1200" b="1">
              <a:solidFill>
                <a:srgbClr val="C00000"/>
              </a:solidFill>
            </a:endParaRPr>
          </a:p>
          <a:p>
            <a:r>
              <a:rPr lang="en-US" altLang="zh-CN" sz="1200" b="1">
                <a:solidFill>
                  <a:srgbClr val="C00000"/>
                </a:solidFill>
              </a:rPr>
              <a:t>7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8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4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2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 9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11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5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12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6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3</a:t>
            </a:r>
            <a:r>
              <a:rPr lang="zh-CN" altLang="en-US" sz="1200" b="1">
                <a:solidFill>
                  <a:srgbClr val="C00000"/>
                </a:solidFill>
              </a:rPr>
              <a:t>，</a:t>
            </a:r>
            <a:r>
              <a:rPr lang="en-US" altLang="zh-CN" sz="1200" b="1">
                <a:solidFill>
                  <a:srgbClr val="C00000"/>
                </a:solidFill>
              </a:rPr>
              <a:t>1</a:t>
            </a:r>
            <a:endParaRPr lang="en-US" altLang="zh-CN" sz="12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Presentation</Application>
  <PresentationFormat>宽屏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Arial Bold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舒展</cp:lastModifiedBy>
  <cp:revision>10</cp:revision>
  <dcterms:created xsi:type="dcterms:W3CDTF">2025-05-26T05:49:21Z</dcterms:created>
  <dcterms:modified xsi:type="dcterms:W3CDTF">2025-05-26T05:49:21Z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0658DBD346ACAD1974CD3368E8D9D3D5_41</vt:lpwstr>
  </property>
</Properties>
</file>