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handoutMasterIdLst>
    <p:handoutMasterId r:id="rId14"/>
  </p:handoutMasterIdLst>
  <p:sldIdLst>
    <p:sldId id="264" r:id="rId4"/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1410970" y="19748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1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31545" y="70040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2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14195" y="70040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3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19760" y="131381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4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99185" y="131381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5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22755" y="131381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6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25980" y="131381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7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9" name="Straight Arrow Connector 8"/>
          <p:cNvCxnSpPr>
            <a:stCxn id="2" idx="4"/>
            <a:endCxn id="3" idx="0"/>
          </p:cNvCxnSpPr>
          <p:nvPr/>
        </p:nvCxnSpPr>
        <p:spPr>
          <a:xfrm flipH="1">
            <a:off x="1087755" y="527685"/>
            <a:ext cx="479425" cy="172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4"/>
            <a:endCxn id="4" idx="0"/>
          </p:cNvCxnSpPr>
          <p:nvPr/>
        </p:nvCxnSpPr>
        <p:spPr>
          <a:xfrm>
            <a:off x="1567180" y="527685"/>
            <a:ext cx="403225" cy="172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775970" y="1021715"/>
            <a:ext cx="323215" cy="292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4"/>
            <a:endCxn id="6" idx="0"/>
          </p:cNvCxnSpPr>
          <p:nvPr/>
        </p:nvCxnSpPr>
        <p:spPr>
          <a:xfrm>
            <a:off x="1087755" y="1030605"/>
            <a:ext cx="167640" cy="283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7" idx="0"/>
          </p:cNvCxnSpPr>
          <p:nvPr/>
        </p:nvCxnSpPr>
        <p:spPr>
          <a:xfrm flipH="1">
            <a:off x="1878965" y="1030605"/>
            <a:ext cx="91440" cy="283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1"/>
          </p:cNvCxnSpPr>
          <p:nvPr/>
        </p:nvCxnSpPr>
        <p:spPr>
          <a:xfrm>
            <a:off x="1970405" y="1030605"/>
            <a:ext cx="201295" cy="331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054985" y="856615"/>
            <a:ext cx="96012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1</a:t>
            </a:r>
            <a:endParaRPr 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3042920" y="1313815"/>
            <a:ext cx="960120" cy="275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/>
              <a:t>[1]</a:t>
            </a:r>
            <a:endParaRPr 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4418965" y="856615"/>
            <a:ext cx="96012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2,3</a:t>
            </a:r>
            <a:endParaRPr lang="en-US" altLang="zh-CN" sz="1200"/>
          </a:p>
        </p:txBody>
      </p:sp>
      <p:sp>
        <p:nvSpPr>
          <p:cNvPr id="21" name="Text Box 20"/>
          <p:cNvSpPr txBox="1"/>
          <p:nvPr/>
        </p:nvSpPr>
        <p:spPr>
          <a:xfrm>
            <a:off x="4406900" y="1313815"/>
            <a:ext cx="960120" cy="275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/>
              <a:t>[1]</a:t>
            </a:r>
            <a:endParaRPr 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5647055" y="856615"/>
            <a:ext cx="96012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3,4,5</a:t>
            </a:r>
            <a:endParaRPr lang="en-US" altLang="zh-CN" sz="1200"/>
          </a:p>
        </p:txBody>
      </p:sp>
      <p:sp>
        <p:nvSpPr>
          <p:cNvPr id="23" name="Text Box 22"/>
          <p:cNvSpPr txBox="1"/>
          <p:nvPr/>
        </p:nvSpPr>
        <p:spPr>
          <a:xfrm>
            <a:off x="5634990" y="1313815"/>
            <a:ext cx="960120" cy="275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/>
              <a:t>1,2</a:t>
            </a:r>
            <a:endParaRPr 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6875145" y="856615"/>
            <a:ext cx="96012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4,5,6,7</a:t>
            </a:r>
            <a:endParaRPr lang="en-US" altLang="zh-CN" sz="1200"/>
          </a:p>
        </p:txBody>
      </p:sp>
      <p:sp>
        <p:nvSpPr>
          <p:cNvPr id="25" name="Text Box 24"/>
          <p:cNvSpPr txBox="1"/>
          <p:nvPr/>
        </p:nvSpPr>
        <p:spPr>
          <a:xfrm>
            <a:off x="6863080" y="1313815"/>
            <a:ext cx="960120" cy="275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/>
              <a:t>[1],[2,3]</a:t>
            </a:r>
            <a:endParaRPr 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8239125" y="856615"/>
            <a:ext cx="96012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en-US" altLang="zh-CN" sz="1200"/>
          </a:p>
        </p:txBody>
      </p:sp>
      <p:sp>
        <p:nvSpPr>
          <p:cNvPr id="27" name="Text Box 26"/>
          <p:cNvSpPr txBox="1"/>
          <p:nvPr/>
        </p:nvSpPr>
        <p:spPr>
          <a:xfrm>
            <a:off x="8227060" y="1313815"/>
            <a:ext cx="1308735" cy="275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/>
              <a:t>[1],[2,3],[4,5,6,7]</a:t>
            </a: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Presentation</Application>
  <PresentationFormat>宽屏</PresentationFormat>
  <Paragraphs>32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Arial Bold</vt:lpstr>
      <vt:lpstr>WPS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舒展</cp:lastModifiedBy>
  <cp:revision>9</cp:revision>
  <dcterms:created xsi:type="dcterms:W3CDTF">2025-05-26T02:10:54Z</dcterms:created>
  <dcterms:modified xsi:type="dcterms:W3CDTF">2025-05-26T02:10:54Z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0658DBD346ACAD1974CD3368E8D9D3D5_41</vt:lpwstr>
  </property>
</Properties>
</file>