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14" d="100"/>
          <a:sy n="214" d="100"/>
        </p:scale>
        <p:origin x="-22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6D7F6-C6DB-E241-ACE8-AB630464FFB4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C05E-5EF5-2845-87CC-9F919CD9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3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6D7F6-C6DB-E241-ACE8-AB630464FFB4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C05E-5EF5-2845-87CC-9F919CD9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3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6D7F6-C6DB-E241-ACE8-AB630464FFB4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C05E-5EF5-2845-87CC-9F919CD9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6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6D7F6-C6DB-E241-ACE8-AB630464FFB4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C05E-5EF5-2845-87CC-9F919CD9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6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6D7F6-C6DB-E241-ACE8-AB630464FFB4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C05E-5EF5-2845-87CC-9F919CD9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9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6D7F6-C6DB-E241-ACE8-AB630464FFB4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C05E-5EF5-2845-87CC-9F919CD9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1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6D7F6-C6DB-E241-ACE8-AB630464FFB4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C05E-5EF5-2845-87CC-9F919CD9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6D7F6-C6DB-E241-ACE8-AB630464FFB4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C05E-5EF5-2845-87CC-9F919CD9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5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6D7F6-C6DB-E241-ACE8-AB630464FFB4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C05E-5EF5-2845-87CC-9F919CD9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9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6D7F6-C6DB-E241-ACE8-AB630464FFB4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C05E-5EF5-2845-87CC-9F919CD9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55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6D7F6-C6DB-E241-ACE8-AB630464FFB4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C05E-5EF5-2845-87CC-9F919CD9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4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6D7F6-C6DB-E241-ACE8-AB630464FFB4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1C05E-5EF5-2845-87CC-9F919CD9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3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shot 2016-12-23 10.40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634" y="1498599"/>
            <a:ext cx="1586847" cy="1201919"/>
          </a:xfrm>
          <a:prstGeom prst="rect">
            <a:avLst/>
          </a:prstGeom>
        </p:spPr>
      </p:pic>
      <p:pic>
        <p:nvPicPr>
          <p:cNvPr id="9" name="Picture 8" descr="Screenshot 2016-12-23 10.40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353" y="1498599"/>
            <a:ext cx="1605220" cy="1201919"/>
          </a:xfrm>
          <a:prstGeom prst="rect">
            <a:avLst/>
          </a:prstGeom>
        </p:spPr>
      </p:pic>
      <p:pic>
        <p:nvPicPr>
          <p:cNvPr id="10" name="Picture 9" descr="Screenshot 2016-12-23 10.41.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98" y="1498599"/>
            <a:ext cx="1594625" cy="120191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48768" y="3484869"/>
            <a:ext cx="18007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660066"/>
                </a:solidFill>
              </a:rPr>
              <a:t>on-tick: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next-state-tick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8955" y="2700931"/>
            <a:ext cx="12723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660066"/>
                </a:solidFill>
              </a:rPr>
              <a:t>to-draw: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draw-state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207" y="3327460"/>
            <a:ext cx="203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sunset(10, 300)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50974" y="3333698"/>
            <a:ext cx="203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sunset(26, 292)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10563" y="3335660"/>
            <a:ext cx="203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sunset(42, 284)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17" name="Straight Arrow Connector 16"/>
          <p:cNvCxnSpPr>
            <a:stCxn id="13" idx="3"/>
            <a:endCxn id="14" idx="1"/>
          </p:cNvCxnSpPr>
          <p:nvPr/>
        </p:nvCxnSpPr>
        <p:spPr>
          <a:xfrm>
            <a:off x="2198833" y="3496737"/>
            <a:ext cx="752141" cy="6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3"/>
            <a:endCxn id="15" idx="1"/>
          </p:cNvCxnSpPr>
          <p:nvPr/>
        </p:nvCxnSpPr>
        <p:spPr>
          <a:xfrm>
            <a:off x="4982600" y="3502975"/>
            <a:ext cx="827963" cy="19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0"/>
            <a:endCxn id="10" idx="2"/>
          </p:cNvCxnSpPr>
          <p:nvPr/>
        </p:nvCxnSpPr>
        <p:spPr>
          <a:xfrm flipH="1" flipV="1">
            <a:off x="1179811" y="2700518"/>
            <a:ext cx="3209" cy="6269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0"/>
            <a:endCxn id="8" idx="2"/>
          </p:cNvCxnSpPr>
          <p:nvPr/>
        </p:nvCxnSpPr>
        <p:spPr>
          <a:xfrm flipH="1" flipV="1">
            <a:off x="3958058" y="2700518"/>
            <a:ext cx="8729" cy="633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0"/>
            <a:endCxn id="9" idx="2"/>
          </p:cNvCxnSpPr>
          <p:nvPr/>
        </p:nvCxnSpPr>
        <p:spPr>
          <a:xfrm flipH="1" flipV="1">
            <a:off x="6814963" y="2700518"/>
            <a:ext cx="11413" cy="6351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2470" y="3141955"/>
            <a:ext cx="556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660066"/>
                </a:solidFill>
              </a:rPr>
              <a:t>init: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02750" y="2691544"/>
            <a:ext cx="12723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660066"/>
                </a:solidFill>
              </a:rPr>
              <a:t>to-draw: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draw-state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33232" y="2702274"/>
            <a:ext cx="12723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660066"/>
                </a:solidFill>
              </a:rPr>
              <a:t>to-draw: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draw-state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69264" y="3459249"/>
            <a:ext cx="18007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660066"/>
                </a:solidFill>
              </a:rPr>
              <a:t>on-tick: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next-state-tick</a:t>
            </a:r>
          </a:p>
        </p:txBody>
      </p:sp>
    </p:spTree>
    <p:extLst>
      <p:ext uri="{BB962C8B-B14F-4D97-AF65-F5344CB8AC3E}">
        <p14:creationId xmlns:p14="http://schemas.microsoft.com/office/powerpoint/2010/main" val="411952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shot 2016-12-23 10.40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418" y="1498599"/>
            <a:ext cx="1586847" cy="1201919"/>
          </a:xfrm>
          <a:prstGeom prst="rect">
            <a:avLst/>
          </a:prstGeom>
        </p:spPr>
      </p:pic>
      <p:pic>
        <p:nvPicPr>
          <p:cNvPr id="9" name="Picture 8" descr="Screenshot 2016-12-23 10.40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032" y="1498599"/>
            <a:ext cx="1605220" cy="1201919"/>
          </a:xfrm>
          <a:prstGeom prst="rect">
            <a:avLst/>
          </a:prstGeom>
        </p:spPr>
      </p:pic>
      <p:pic>
        <p:nvPicPr>
          <p:cNvPr id="10" name="Picture 9" descr="Screenshot 2016-12-23 10.41.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42" y="1498599"/>
            <a:ext cx="1594625" cy="120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6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59</Words>
  <Application>Microsoft Macintosh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>WPI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Kathi Fisler</dc:creator>
  <cp:keywords/>
  <dc:description/>
  <cp:lastModifiedBy>Kathi Fisler</cp:lastModifiedBy>
  <cp:revision>11</cp:revision>
  <dcterms:created xsi:type="dcterms:W3CDTF">2016-12-23T15:34:35Z</dcterms:created>
  <dcterms:modified xsi:type="dcterms:W3CDTF">2016-12-24T15:56:41Z</dcterms:modified>
  <cp:category/>
</cp:coreProperties>
</file>