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2FC2A-EBF0-F24D-9A63-8F6E1032F0C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C980D-34B5-A844-BF84-40B075BD9E91}">
      <dgm:prSet phldrT="[Text]"/>
      <dgm:spPr/>
      <dgm:t>
        <a:bodyPr/>
        <a:lstStyle/>
        <a:p>
          <a:r>
            <a:rPr lang="en-US" dirty="0"/>
            <a:t>Vanilla</a:t>
          </a:r>
        </a:p>
      </dgm:t>
    </dgm:pt>
    <dgm:pt modelId="{B77F9A12-A8DA-F74D-8DD0-53DB727C98A4}" type="parTrans" cxnId="{AFE9378A-2CDE-2742-9DBB-B5139E153B1B}">
      <dgm:prSet/>
      <dgm:spPr/>
      <dgm:t>
        <a:bodyPr/>
        <a:lstStyle/>
        <a:p>
          <a:endParaRPr lang="en-US"/>
        </a:p>
      </dgm:t>
    </dgm:pt>
    <dgm:pt modelId="{D3A50A5B-07A3-E94D-9BBF-BD616A051A38}" type="sibTrans" cxnId="{AFE9378A-2CDE-2742-9DBB-B5139E153B1B}">
      <dgm:prSet/>
      <dgm:spPr/>
      <dgm:t>
        <a:bodyPr/>
        <a:lstStyle/>
        <a:p>
          <a:endParaRPr lang="en-US"/>
        </a:p>
      </dgm:t>
    </dgm:pt>
    <dgm:pt modelId="{1DAC33D1-D9E1-684E-ABA3-F1DAFEFE8608}">
      <dgm:prSet/>
      <dgm:spPr/>
      <dgm:t>
        <a:bodyPr/>
        <a:lstStyle/>
        <a:p>
          <a:r>
            <a:rPr lang="en-US" dirty="0"/>
            <a:t>Vanilla</a:t>
          </a:r>
        </a:p>
      </dgm:t>
    </dgm:pt>
    <dgm:pt modelId="{9FA40DE1-9782-C84B-A943-2033F0F9F018}" type="sibTrans" cxnId="{5A0C7495-1B0B-AA49-8592-C38CA0A1B1AD}">
      <dgm:prSet/>
      <dgm:spPr/>
      <dgm:t>
        <a:bodyPr/>
        <a:lstStyle/>
        <a:p>
          <a:endParaRPr lang="en-US"/>
        </a:p>
      </dgm:t>
    </dgm:pt>
    <dgm:pt modelId="{F631D02C-23BF-A94D-AE06-EADECF59C77C}" type="parTrans" cxnId="{5A0C7495-1B0B-AA49-8592-C38CA0A1B1AD}">
      <dgm:prSet/>
      <dgm:spPr/>
      <dgm:t>
        <a:bodyPr/>
        <a:lstStyle/>
        <a:p>
          <a:endParaRPr lang="en-US"/>
        </a:p>
      </dgm:t>
    </dgm:pt>
    <dgm:pt modelId="{458D5DD0-4258-2848-A502-B36DC2020DD7}">
      <dgm:prSet/>
      <dgm:spPr/>
      <dgm:t>
        <a:bodyPr/>
        <a:lstStyle/>
        <a:p>
          <a:r>
            <a:rPr lang="en-US" dirty="0"/>
            <a:t>Whipped Cream</a:t>
          </a:r>
        </a:p>
      </dgm:t>
    </dgm:pt>
    <dgm:pt modelId="{4008EBBA-45A0-894F-80A6-40C7D2EA6366}" type="sibTrans" cxnId="{5FD66612-7F13-C641-80D7-93557F05A95F}">
      <dgm:prSet/>
      <dgm:spPr/>
      <dgm:t>
        <a:bodyPr/>
        <a:lstStyle/>
        <a:p>
          <a:endParaRPr lang="en-US"/>
        </a:p>
      </dgm:t>
    </dgm:pt>
    <dgm:pt modelId="{5C18C0A7-3B52-BD4B-B779-C4959EC2661C}" type="parTrans" cxnId="{5FD66612-7F13-C641-80D7-93557F05A95F}">
      <dgm:prSet/>
      <dgm:spPr/>
      <dgm:t>
        <a:bodyPr/>
        <a:lstStyle/>
        <a:p>
          <a:endParaRPr lang="en-US"/>
        </a:p>
      </dgm:t>
    </dgm:pt>
    <dgm:pt modelId="{693712A1-88B7-A945-ABB9-0F1B51468B42}">
      <dgm:prSet/>
      <dgm:spPr/>
      <dgm:t>
        <a:bodyPr/>
        <a:lstStyle/>
        <a:p>
          <a:r>
            <a:rPr lang="en-US" dirty="0"/>
            <a:t>Sprinkles</a:t>
          </a:r>
        </a:p>
      </dgm:t>
    </dgm:pt>
    <dgm:pt modelId="{080C624E-599E-8C4B-8A3B-DE485E85E1FA}" type="sibTrans" cxnId="{BC8FC945-FFEA-A245-AFF0-B66A571163F1}">
      <dgm:prSet/>
      <dgm:spPr/>
      <dgm:t>
        <a:bodyPr/>
        <a:lstStyle/>
        <a:p>
          <a:endParaRPr lang="en-US"/>
        </a:p>
      </dgm:t>
    </dgm:pt>
    <dgm:pt modelId="{312028A3-DD0E-284E-8874-41F7890F1E59}" type="parTrans" cxnId="{BC8FC945-FFEA-A245-AFF0-B66A571163F1}">
      <dgm:prSet/>
      <dgm:spPr/>
      <dgm:t>
        <a:bodyPr/>
        <a:lstStyle/>
        <a:p>
          <a:endParaRPr lang="en-US"/>
        </a:p>
      </dgm:t>
    </dgm:pt>
    <dgm:pt modelId="{FFA5644D-E87D-4A40-85C4-4AFD5EEE5A0C}">
      <dgm:prSet/>
      <dgm:spPr/>
      <dgm:t>
        <a:bodyPr/>
        <a:lstStyle/>
        <a:p>
          <a:r>
            <a:rPr lang="en-US" dirty="0"/>
            <a:t>Chocolate</a:t>
          </a:r>
        </a:p>
      </dgm:t>
    </dgm:pt>
    <dgm:pt modelId="{35157434-6949-1044-AC92-52E19F5979BE}" type="sibTrans" cxnId="{8F9CC170-6EBB-B843-B82D-5EC1BDEA26AA}">
      <dgm:prSet/>
      <dgm:spPr/>
      <dgm:t>
        <a:bodyPr/>
        <a:lstStyle/>
        <a:p>
          <a:endParaRPr lang="en-US"/>
        </a:p>
      </dgm:t>
    </dgm:pt>
    <dgm:pt modelId="{15DBCB4F-5451-674B-8625-46276606BBCB}" type="parTrans" cxnId="{8F9CC170-6EBB-B843-B82D-5EC1BDEA26AA}">
      <dgm:prSet/>
      <dgm:spPr/>
      <dgm:t>
        <a:bodyPr/>
        <a:lstStyle/>
        <a:p>
          <a:endParaRPr lang="en-US"/>
        </a:p>
      </dgm:t>
    </dgm:pt>
    <dgm:pt modelId="{D51E70BF-E172-F34C-8749-F6E87730FB36}">
      <dgm:prSet/>
      <dgm:spPr/>
      <dgm:t>
        <a:bodyPr/>
        <a:lstStyle/>
        <a:p>
          <a:r>
            <a:rPr lang="en-US"/>
            <a:t>Whipped Cream</a:t>
          </a:r>
        </a:p>
      </dgm:t>
    </dgm:pt>
    <dgm:pt modelId="{1916D26D-068B-4446-A59B-054536CD5F43}" type="sibTrans" cxnId="{F96C59A6-011E-9243-AF2D-51FF7A627C87}">
      <dgm:prSet/>
      <dgm:spPr/>
      <dgm:t>
        <a:bodyPr/>
        <a:lstStyle/>
        <a:p>
          <a:endParaRPr lang="en-US"/>
        </a:p>
      </dgm:t>
    </dgm:pt>
    <dgm:pt modelId="{3A729FA3-58B2-8A45-98B9-704266FB9AFF}" type="parTrans" cxnId="{F96C59A6-011E-9243-AF2D-51FF7A627C87}">
      <dgm:prSet/>
      <dgm:spPr/>
      <dgm:t>
        <a:bodyPr/>
        <a:lstStyle/>
        <a:p>
          <a:endParaRPr lang="en-US"/>
        </a:p>
      </dgm:t>
    </dgm:pt>
    <dgm:pt modelId="{54DA365F-338C-A740-8BD6-CF789ABF0466}">
      <dgm:prSet/>
      <dgm:spPr/>
      <dgm:t>
        <a:bodyPr/>
        <a:lstStyle/>
        <a:p>
          <a:r>
            <a:rPr lang="en-US" dirty="0"/>
            <a:t>Sprinkles</a:t>
          </a:r>
        </a:p>
      </dgm:t>
    </dgm:pt>
    <dgm:pt modelId="{D15F0BD1-72A9-7540-BB54-A90334A86AFB}" type="sibTrans" cxnId="{225D3327-7FD1-F246-A723-A7B8A1FECF5F}">
      <dgm:prSet/>
      <dgm:spPr/>
      <dgm:t>
        <a:bodyPr/>
        <a:lstStyle/>
        <a:p>
          <a:endParaRPr lang="en-US"/>
        </a:p>
      </dgm:t>
    </dgm:pt>
    <dgm:pt modelId="{515F4BC7-DDE6-CE4A-80EA-F696850513C3}" type="parTrans" cxnId="{225D3327-7FD1-F246-A723-A7B8A1FECF5F}">
      <dgm:prSet/>
      <dgm:spPr/>
      <dgm:t>
        <a:bodyPr/>
        <a:lstStyle/>
        <a:p>
          <a:endParaRPr lang="en-US"/>
        </a:p>
      </dgm:t>
    </dgm:pt>
    <dgm:pt modelId="{1D82068D-2463-A442-8939-A9280468A355}">
      <dgm:prSet/>
      <dgm:spPr/>
      <dgm:t>
        <a:bodyPr/>
        <a:lstStyle/>
        <a:p>
          <a:r>
            <a:rPr lang="en-US" dirty="0"/>
            <a:t>Strawberry</a:t>
          </a:r>
        </a:p>
      </dgm:t>
    </dgm:pt>
    <dgm:pt modelId="{BF5CB779-CCA5-7E48-8EC4-EF2B92F322CB}" type="sibTrans" cxnId="{67AB8C58-0F4A-B046-812D-D991B6F9241B}">
      <dgm:prSet/>
      <dgm:spPr/>
      <dgm:t>
        <a:bodyPr/>
        <a:lstStyle/>
        <a:p>
          <a:endParaRPr lang="en-US"/>
        </a:p>
      </dgm:t>
    </dgm:pt>
    <dgm:pt modelId="{8A12064B-8598-D54A-B10E-1222C5DE2B39}" type="parTrans" cxnId="{67AB8C58-0F4A-B046-812D-D991B6F9241B}">
      <dgm:prSet/>
      <dgm:spPr/>
      <dgm:t>
        <a:bodyPr/>
        <a:lstStyle/>
        <a:p>
          <a:endParaRPr lang="en-US"/>
        </a:p>
      </dgm:t>
    </dgm:pt>
    <dgm:pt modelId="{66B3CCD7-BB96-734D-8AFB-D1A31B1F6405}">
      <dgm:prSet/>
      <dgm:spPr/>
      <dgm:t>
        <a:bodyPr/>
        <a:lstStyle/>
        <a:p>
          <a:r>
            <a:rPr lang="en-US"/>
            <a:t>Whipped Cream</a:t>
          </a:r>
        </a:p>
      </dgm:t>
    </dgm:pt>
    <dgm:pt modelId="{BB5EFEAD-ED9F-2941-9CD9-55C5C1425E37}" type="sibTrans" cxnId="{563A7C97-CA49-B84A-A0AB-BA6B74A6C4E7}">
      <dgm:prSet/>
      <dgm:spPr/>
      <dgm:t>
        <a:bodyPr/>
        <a:lstStyle/>
        <a:p>
          <a:endParaRPr lang="en-US"/>
        </a:p>
      </dgm:t>
    </dgm:pt>
    <dgm:pt modelId="{49ED3AE7-1D1F-6A43-BCE4-28245D812A12}" type="parTrans" cxnId="{563A7C97-CA49-B84A-A0AB-BA6B74A6C4E7}">
      <dgm:prSet/>
      <dgm:spPr/>
      <dgm:t>
        <a:bodyPr/>
        <a:lstStyle/>
        <a:p>
          <a:endParaRPr lang="en-US"/>
        </a:p>
      </dgm:t>
    </dgm:pt>
    <dgm:pt modelId="{817BA0DB-689F-164F-B747-671AD1C4C805}">
      <dgm:prSet/>
      <dgm:spPr/>
      <dgm:t>
        <a:bodyPr/>
        <a:lstStyle/>
        <a:p>
          <a:r>
            <a:rPr lang="en-US" dirty="0"/>
            <a:t>Sprinkles</a:t>
          </a:r>
        </a:p>
      </dgm:t>
    </dgm:pt>
    <dgm:pt modelId="{A6CE8F58-A8E6-9549-998F-64B6B7EF4840}" type="sibTrans" cxnId="{44AFAC5C-02D1-6C42-B2C8-B509216F56EF}">
      <dgm:prSet/>
      <dgm:spPr/>
      <dgm:t>
        <a:bodyPr/>
        <a:lstStyle/>
        <a:p>
          <a:endParaRPr lang="en-US"/>
        </a:p>
      </dgm:t>
    </dgm:pt>
    <dgm:pt modelId="{8C177987-3538-144D-ADF2-EC4BF16CF896}" type="parTrans" cxnId="{44AFAC5C-02D1-6C42-B2C8-B509216F56EF}">
      <dgm:prSet/>
      <dgm:spPr/>
      <dgm:t>
        <a:bodyPr/>
        <a:lstStyle/>
        <a:p>
          <a:endParaRPr lang="en-US"/>
        </a:p>
      </dgm:t>
    </dgm:pt>
    <dgm:pt modelId="{12844F8E-C27F-EF40-A036-E947A68FD9FA}">
      <dgm:prSet phldrT="[Text]"/>
      <dgm:spPr/>
      <dgm:t>
        <a:bodyPr/>
        <a:lstStyle/>
        <a:p>
          <a:r>
            <a:rPr lang="en-US" dirty="0"/>
            <a:t>Chocolate</a:t>
          </a:r>
        </a:p>
      </dgm:t>
    </dgm:pt>
    <dgm:pt modelId="{4EC821D0-E1B9-5844-9D24-B9868B541F9A}" type="sibTrans" cxnId="{8EBE0A90-7F78-3F49-84AB-61B05CC92F8A}">
      <dgm:prSet/>
      <dgm:spPr/>
      <dgm:t>
        <a:bodyPr/>
        <a:lstStyle/>
        <a:p>
          <a:endParaRPr lang="en-US"/>
        </a:p>
      </dgm:t>
    </dgm:pt>
    <dgm:pt modelId="{76AA2114-633C-F64A-A1A8-18D3293C0E64}" type="parTrans" cxnId="{8EBE0A90-7F78-3F49-84AB-61B05CC92F8A}">
      <dgm:prSet/>
      <dgm:spPr/>
      <dgm:t>
        <a:bodyPr/>
        <a:lstStyle/>
        <a:p>
          <a:endParaRPr lang="en-US"/>
        </a:p>
      </dgm:t>
    </dgm:pt>
    <dgm:pt modelId="{397320BE-123C-A649-8B57-1EF969E3EDB6}">
      <dgm:prSet/>
      <dgm:spPr/>
      <dgm:t>
        <a:bodyPr/>
        <a:lstStyle/>
        <a:p>
          <a:r>
            <a:rPr lang="en-US" dirty="0"/>
            <a:t>V</a:t>
          </a:r>
        </a:p>
      </dgm:t>
    </dgm:pt>
    <dgm:pt modelId="{AC1395B5-2DC4-424B-9BAC-112A34631CC3}" type="sibTrans" cxnId="{7FC7A332-BA4B-524D-8821-5A14B48BFC9B}">
      <dgm:prSet/>
      <dgm:spPr/>
      <dgm:t>
        <a:bodyPr/>
        <a:lstStyle/>
        <a:p>
          <a:endParaRPr lang="en-US"/>
        </a:p>
      </dgm:t>
    </dgm:pt>
    <dgm:pt modelId="{88430413-8B8F-1148-BB23-9BD2DD7E743C}" type="parTrans" cxnId="{7FC7A332-BA4B-524D-8821-5A14B48BFC9B}">
      <dgm:prSet/>
      <dgm:spPr/>
      <dgm:t>
        <a:bodyPr/>
        <a:lstStyle/>
        <a:p>
          <a:endParaRPr lang="en-US"/>
        </a:p>
      </dgm:t>
    </dgm:pt>
    <dgm:pt modelId="{64285B65-435F-E544-B021-E18100DD006E}">
      <dgm:prSet/>
      <dgm:spPr/>
      <dgm:t>
        <a:bodyPr/>
        <a:lstStyle/>
        <a:p>
          <a:r>
            <a:rPr lang="en-US" dirty="0"/>
            <a:t>WC</a:t>
          </a:r>
        </a:p>
      </dgm:t>
    </dgm:pt>
    <dgm:pt modelId="{7CC5610C-944D-8C4E-A3B1-DD06B0DF78FF}" type="sibTrans" cxnId="{4A830C88-500C-C34E-A036-B7E489068607}">
      <dgm:prSet/>
      <dgm:spPr/>
      <dgm:t>
        <a:bodyPr/>
        <a:lstStyle/>
        <a:p>
          <a:endParaRPr lang="en-US"/>
        </a:p>
      </dgm:t>
    </dgm:pt>
    <dgm:pt modelId="{88DD4272-6B21-DD4E-8A56-208CE8C64426}" type="parTrans" cxnId="{4A830C88-500C-C34E-A036-B7E489068607}">
      <dgm:prSet/>
      <dgm:spPr/>
      <dgm:t>
        <a:bodyPr/>
        <a:lstStyle/>
        <a:p>
          <a:endParaRPr lang="en-US"/>
        </a:p>
      </dgm:t>
    </dgm:pt>
    <dgm:pt modelId="{297C0DE2-8A39-6A49-8410-10A2F5DD7D07}">
      <dgm:prSet/>
      <dgm:spPr/>
      <dgm:t>
        <a:bodyPr/>
        <a:lstStyle/>
        <a:p>
          <a:r>
            <a:rPr lang="en-US" dirty="0"/>
            <a:t>S</a:t>
          </a:r>
        </a:p>
      </dgm:t>
    </dgm:pt>
    <dgm:pt modelId="{ED8B6611-0959-AD4F-8A2F-A0FB301876A0}" type="sibTrans" cxnId="{8CE29EE3-A520-D343-84BA-F933942E3B61}">
      <dgm:prSet/>
      <dgm:spPr/>
      <dgm:t>
        <a:bodyPr/>
        <a:lstStyle/>
        <a:p>
          <a:endParaRPr lang="en-US"/>
        </a:p>
      </dgm:t>
    </dgm:pt>
    <dgm:pt modelId="{BE55E731-EE2C-B84F-842E-A508789FB79F}" type="parTrans" cxnId="{8CE29EE3-A520-D343-84BA-F933942E3B61}">
      <dgm:prSet/>
      <dgm:spPr/>
      <dgm:t>
        <a:bodyPr/>
        <a:lstStyle/>
        <a:p>
          <a:endParaRPr lang="en-US"/>
        </a:p>
      </dgm:t>
    </dgm:pt>
    <dgm:pt modelId="{BEE1CFC5-B32E-C942-AA0B-CB6255DD3660}">
      <dgm:prSet/>
      <dgm:spPr/>
      <dgm:t>
        <a:bodyPr/>
        <a:lstStyle/>
        <a:p>
          <a:r>
            <a:rPr lang="en-US" dirty="0"/>
            <a:t>C</a:t>
          </a:r>
        </a:p>
      </dgm:t>
    </dgm:pt>
    <dgm:pt modelId="{C6427621-3E0B-B340-92B0-D21587C31B99}" type="sibTrans" cxnId="{55BA1E2C-31E8-DC43-8622-83E3C8A456FC}">
      <dgm:prSet/>
      <dgm:spPr/>
      <dgm:t>
        <a:bodyPr/>
        <a:lstStyle/>
        <a:p>
          <a:endParaRPr lang="en-US"/>
        </a:p>
      </dgm:t>
    </dgm:pt>
    <dgm:pt modelId="{1E93BD2A-2998-C040-8ADC-8E8309613393}" type="parTrans" cxnId="{55BA1E2C-31E8-DC43-8622-83E3C8A456FC}">
      <dgm:prSet/>
      <dgm:spPr/>
      <dgm:t>
        <a:bodyPr/>
        <a:lstStyle/>
        <a:p>
          <a:endParaRPr lang="en-US"/>
        </a:p>
      </dgm:t>
    </dgm:pt>
    <dgm:pt modelId="{CE4771E3-D4D0-5345-AA1E-45C790F6B046}">
      <dgm:prSet/>
      <dgm:spPr/>
      <dgm:t>
        <a:bodyPr/>
        <a:lstStyle/>
        <a:p>
          <a:r>
            <a:rPr lang="en-US" dirty="0"/>
            <a:t>WC</a:t>
          </a:r>
        </a:p>
      </dgm:t>
    </dgm:pt>
    <dgm:pt modelId="{14E10CF7-5CA2-4F49-A4CE-54760AAFF998}" type="sibTrans" cxnId="{79E69B39-9101-3040-BC11-8AD88A1B0172}">
      <dgm:prSet/>
      <dgm:spPr/>
      <dgm:t>
        <a:bodyPr/>
        <a:lstStyle/>
        <a:p>
          <a:endParaRPr lang="en-US"/>
        </a:p>
      </dgm:t>
    </dgm:pt>
    <dgm:pt modelId="{AEEC7573-D7F2-C649-89C8-CA0AF16D892F}" type="parTrans" cxnId="{79E69B39-9101-3040-BC11-8AD88A1B0172}">
      <dgm:prSet/>
      <dgm:spPr/>
      <dgm:t>
        <a:bodyPr/>
        <a:lstStyle/>
        <a:p>
          <a:endParaRPr lang="en-US"/>
        </a:p>
      </dgm:t>
    </dgm:pt>
    <dgm:pt modelId="{030189B9-B705-1F49-800A-EA4DFB646454}">
      <dgm:prSet/>
      <dgm:spPr/>
      <dgm:t>
        <a:bodyPr/>
        <a:lstStyle/>
        <a:p>
          <a:r>
            <a:rPr lang="en-US" dirty="0"/>
            <a:t>S</a:t>
          </a:r>
        </a:p>
      </dgm:t>
    </dgm:pt>
    <dgm:pt modelId="{A3BF1E4F-A3F8-D94A-B816-36428D4F6D65}" type="sibTrans" cxnId="{37C882BD-F9FA-9943-B3BA-1E834C67D558}">
      <dgm:prSet/>
      <dgm:spPr/>
      <dgm:t>
        <a:bodyPr/>
        <a:lstStyle/>
        <a:p>
          <a:endParaRPr lang="en-US"/>
        </a:p>
      </dgm:t>
    </dgm:pt>
    <dgm:pt modelId="{B7B7E552-F9AC-6645-93D2-2AB6C3831E3D}" type="parTrans" cxnId="{37C882BD-F9FA-9943-B3BA-1E834C67D558}">
      <dgm:prSet/>
      <dgm:spPr/>
      <dgm:t>
        <a:bodyPr/>
        <a:lstStyle/>
        <a:p>
          <a:endParaRPr lang="en-US"/>
        </a:p>
      </dgm:t>
    </dgm:pt>
    <dgm:pt modelId="{8A5FF29F-B8BD-9D43-A364-E4F3C618E269}">
      <dgm:prSet/>
      <dgm:spPr/>
      <dgm:t>
        <a:bodyPr/>
        <a:lstStyle/>
        <a:p>
          <a:r>
            <a:rPr lang="en-US" dirty="0"/>
            <a:t>S</a:t>
          </a:r>
        </a:p>
      </dgm:t>
    </dgm:pt>
    <dgm:pt modelId="{7BCAD995-0484-274A-93DA-2D0EBE1DCF15}" type="sibTrans" cxnId="{BDAE06C3-EF06-6648-AFAC-4518003F6E0A}">
      <dgm:prSet/>
      <dgm:spPr/>
      <dgm:t>
        <a:bodyPr/>
        <a:lstStyle/>
        <a:p>
          <a:endParaRPr lang="en-US"/>
        </a:p>
      </dgm:t>
    </dgm:pt>
    <dgm:pt modelId="{6D2FB512-D38F-D746-B77C-D1BC3C8720EE}" type="parTrans" cxnId="{BDAE06C3-EF06-6648-AFAC-4518003F6E0A}">
      <dgm:prSet/>
      <dgm:spPr/>
      <dgm:t>
        <a:bodyPr/>
        <a:lstStyle/>
        <a:p>
          <a:endParaRPr lang="en-US"/>
        </a:p>
      </dgm:t>
    </dgm:pt>
    <dgm:pt modelId="{6F7042BC-586A-2C41-989A-69ABE570D8F3}">
      <dgm:prSet/>
      <dgm:spPr/>
      <dgm:t>
        <a:bodyPr/>
        <a:lstStyle/>
        <a:p>
          <a:r>
            <a:rPr lang="en-US" dirty="0"/>
            <a:t>WC</a:t>
          </a:r>
        </a:p>
      </dgm:t>
    </dgm:pt>
    <dgm:pt modelId="{3193802F-0B08-654B-B866-423C82F73378}" type="sibTrans" cxnId="{6CCAEE1D-A2F3-E944-AEAF-07149E5E0FAF}">
      <dgm:prSet/>
      <dgm:spPr/>
      <dgm:t>
        <a:bodyPr/>
        <a:lstStyle/>
        <a:p>
          <a:endParaRPr lang="en-US"/>
        </a:p>
      </dgm:t>
    </dgm:pt>
    <dgm:pt modelId="{68140432-E1D6-5040-A590-D7C713CDDC28}" type="parTrans" cxnId="{6CCAEE1D-A2F3-E944-AEAF-07149E5E0FAF}">
      <dgm:prSet/>
      <dgm:spPr/>
      <dgm:t>
        <a:bodyPr/>
        <a:lstStyle/>
        <a:p>
          <a:endParaRPr lang="en-US"/>
        </a:p>
      </dgm:t>
    </dgm:pt>
    <dgm:pt modelId="{362C2930-053A-3A43-A706-BE5879B4C3DB}">
      <dgm:prSet/>
      <dgm:spPr/>
      <dgm:t>
        <a:bodyPr/>
        <a:lstStyle/>
        <a:p>
          <a:r>
            <a:rPr lang="en-US" dirty="0"/>
            <a:t>S</a:t>
          </a:r>
        </a:p>
      </dgm:t>
    </dgm:pt>
    <dgm:pt modelId="{1B886169-864A-5046-BBE8-4C0DA31EBA16}" type="sibTrans" cxnId="{0633A06F-C455-AA40-A1F0-595C18CA857D}">
      <dgm:prSet/>
      <dgm:spPr/>
      <dgm:t>
        <a:bodyPr/>
        <a:lstStyle/>
        <a:p>
          <a:endParaRPr lang="en-US"/>
        </a:p>
      </dgm:t>
    </dgm:pt>
    <dgm:pt modelId="{54F9E421-E619-714C-90B5-CA2FDB6734FE}" type="parTrans" cxnId="{0633A06F-C455-AA40-A1F0-595C18CA857D}">
      <dgm:prSet/>
      <dgm:spPr/>
      <dgm:t>
        <a:bodyPr/>
        <a:lstStyle/>
        <a:p>
          <a:endParaRPr lang="en-US"/>
        </a:p>
      </dgm:t>
    </dgm:pt>
    <dgm:pt modelId="{06656CE9-4149-3A4A-AC4F-96CE79041214}">
      <dgm:prSet phldrT="[Text]"/>
      <dgm:spPr/>
      <dgm:t>
        <a:bodyPr/>
        <a:lstStyle/>
        <a:p>
          <a:r>
            <a:rPr lang="en-US" dirty="0"/>
            <a:t>Strawberry</a:t>
          </a:r>
        </a:p>
      </dgm:t>
    </dgm:pt>
    <dgm:pt modelId="{CFD7CFFF-33E3-314C-B2AB-383CB2EB5650}" type="sibTrans" cxnId="{9613ED3B-0419-3245-A3A9-C88E54281486}">
      <dgm:prSet/>
      <dgm:spPr/>
      <dgm:t>
        <a:bodyPr/>
        <a:lstStyle/>
        <a:p>
          <a:endParaRPr lang="en-US"/>
        </a:p>
      </dgm:t>
    </dgm:pt>
    <dgm:pt modelId="{6C640F54-9B1D-6546-AB35-E81BCD992053}" type="parTrans" cxnId="{9613ED3B-0419-3245-A3A9-C88E54281486}">
      <dgm:prSet/>
      <dgm:spPr/>
      <dgm:t>
        <a:bodyPr/>
        <a:lstStyle/>
        <a:p>
          <a:endParaRPr lang="en-US"/>
        </a:p>
      </dgm:t>
    </dgm:pt>
    <dgm:pt modelId="{05403271-817D-F944-868F-0A10F532EB56}">
      <dgm:prSet/>
      <dgm:spPr/>
      <dgm:t>
        <a:bodyPr/>
        <a:lstStyle/>
        <a:p>
          <a:r>
            <a:rPr lang="en-US" dirty="0"/>
            <a:t>V</a:t>
          </a:r>
        </a:p>
      </dgm:t>
    </dgm:pt>
    <dgm:pt modelId="{6E6A3AC1-4A27-8C47-A2EC-B87BEC873536}" type="sibTrans" cxnId="{DF481F2F-3F6D-8D40-82C2-3E961F4EEC4E}">
      <dgm:prSet/>
      <dgm:spPr/>
      <dgm:t>
        <a:bodyPr/>
        <a:lstStyle/>
        <a:p>
          <a:endParaRPr lang="en-US"/>
        </a:p>
      </dgm:t>
    </dgm:pt>
    <dgm:pt modelId="{575B50C2-A47E-C64A-8003-48B6BDC0FE6C}" type="parTrans" cxnId="{DF481F2F-3F6D-8D40-82C2-3E961F4EEC4E}">
      <dgm:prSet/>
      <dgm:spPr/>
      <dgm:t>
        <a:bodyPr/>
        <a:lstStyle/>
        <a:p>
          <a:endParaRPr lang="en-US"/>
        </a:p>
      </dgm:t>
    </dgm:pt>
    <dgm:pt modelId="{345A8470-21F7-A04C-8F38-3D67C5CC82CC}">
      <dgm:prSet/>
      <dgm:spPr/>
      <dgm:t>
        <a:bodyPr/>
        <a:lstStyle/>
        <a:p>
          <a:r>
            <a:rPr lang="en-US" dirty="0"/>
            <a:t>WC</a:t>
          </a:r>
        </a:p>
      </dgm:t>
    </dgm:pt>
    <dgm:pt modelId="{60BC9090-FEA9-6B46-BAE4-6CE29C56FAF9}" type="sibTrans" cxnId="{C289D900-6CE0-634B-B8EB-0D871F199BB2}">
      <dgm:prSet/>
      <dgm:spPr/>
      <dgm:t>
        <a:bodyPr/>
        <a:lstStyle/>
        <a:p>
          <a:endParaRPr lang="en-US"/>
        </a:p>
      </dgm:t>
    </dgm:pt>
    <dgm:pt modelId="{B3135555-3FD1-F44B-A676-D5BE020C2008}" type="parTrans" cxnId="{C289D900-6CE0-634B-B8EB-0D871F199BB2}">
      <dgm:prSet/>
      <dgm:spPr/>
      <dgm:t>
        <a:bodyPr/>
        <a:lstStyle/>
        <a:p>
          <a:endParaRPr lang="en-US"/>
        </a:p>
      </dgm:t>
    </dgm:pt>
    <dgm:pt modelId="{78576090-0523-D243-A07B-9677737FA9E2}">
      <dgm:prSet/>
      <dgm:spPr/>
      <dgm:t>
        <a:bodyPr/>
        <a:lstStyle/>
        <a:p>
          <a:r>
            <a:rPr lang="en-US" dirty="0"/>
            <a:t>S</a:t>
          </a:r>
        </a:p>
      </dgm:t>
    </dgm:pt>
    <dgm:pt modelId="{553BF58A-90A5-8A4A-80EC-D6418C8D1049}" type="sibTrans" cxnId="{BDBFF559-F655-C64D-B2C6-1833968BFFEF}">
      <dgm:prSet/>
      <dgm:spPr/>
      <dgm:t>
        <a:bodyPr/>
        <a:lstStyle/>
        <a:p>
          <a:endParaRPr lang="en-US"/>
        </a:p>
      </dgm:t>
    </dgm:pt>
    <dgm:pt modelId="{4CE8170D-7CAC-4544-B934-9A01AB62B539}" type="parTrans" cxnId="{BDBFF559-F655-C64D-B2C6-1833968BFFEF}">
      <dgm:prSet/>
      <dgm:spPr/>
      <dgm:t>
        <a:bodyPr/>
        <a:lstStyle/>
        <a:p>
          <a:endParaRPr lang="en-US"/>
        </a:p>
      </dgm:t>
    </dgm:pt>
    <dgm:pt modelId="{DEC4D0C8-9C7E-0242-940B-EDF40BF6AC48}">
      <dgm:prSet/>
      <dgm:spPr/>
      <dgm:t>
        <a:bodyPr/>
        <a:lstStyle/>
        <a:p>
          <a:r>
            <a:rPr lang="en-US" dirty="0"/>
            <a:t>C</a:t>
          </a:r>
        </a:p>
      </dgm:t>
    </dgm:pt>
    <dgm:pt modelId="{C13B4EC4-28DF-4A47-A35A-BB1731E1D13B}" type="sibTrans" cxnId="{917914A2-3F52-0341-AC91-8B93473435EA}">
      <dgm:prSet/>
      <dgm:spPr/>
      <dgm:t>
        <a:bodyPr/>
        <a:lstStyle/>
        <a:p>
          <a:endParaRPr lang="en-US"/>
        </a:p>
      </dgm:t>
    </dgm:pt>
    <dgm:pt modelId="{C852FE4E-BEFD-C04A-9540-AB44EA08DCBA}" type="parTrans" cxnId="{917914A2-3F52-0341-AC91-8B93473435EA}">
      <dgm:prSet/>
      <dgm:spPr/>
      <dgm:t>
        <a:bodyPr/>
        <a:lstStyle/>
        <a:p>
          <a:endParaRPr lang="en-US"/>
        </a:p>
      </dgm:t>
    </dgm:pt>
    <dgm:pt modelId="{BF5E653F-1CB0-3642-B737-F3FCFA668647}">
      <dgm:prSet/>
      <dgm:spPr/>
      <dgm:t>
        <a:bodyPr/>
        <a:lstStyle/>
        <a:p>
          <a:r>
            <a:rPr lang="en-US" dirty="0"/>
            <a:t>WC</a:t>
          </a:r>
        </a:p>
      </dgm:t>
    </dgm:pt>
    <dgm:pt modelId="{FC5E3A4D-A558-3647-BD09-B5763444B5A8}" type="sibTrans" cxnId="{77185456-37D0-0643-815E-9ADEB609F1D7}">
      <dgm:prSet/>
      <dgm:spPr/>
      <dgm:t>
        <a:bodyPr/>
        <a:lstStyle/>
        <a:p>
          <a:endParaRPr lang="en-US"/>
        </a:p>
      </dgm:t>
    </dgm:pt>
    <dgm:pt modelId="{D0656B6F-4D3B-7248-9FE6-4E9EFA65506A}" type="parTrans" cxnId="{77185456-37D0-0643-815E-9ADEB609F1D7}">
      <dgm:prSet/>
      <dgm:spPr/>
      <dgm:t>
        <a:bodyPr/>
        <a:lstStyle/>
        <a:p>
          <a:endParaRPr lang="en-US"/>
        </a:p>
      </dgm:t>
    </dgm:pt>
    <dgm:pt modelId="{EE0720D2-84C1-F24E-A460-54D236FC8376}">
      <dgm:prSet/>
      <dgm:spPr/>
      <dgm:t>
        <a:bodyPr/>
        <a:lstStyle/>
        <a:p>
          <a:r>
            <a:rPr lang="en-US" dirty="0"/>
            <a:t>S</a:t>
          </a:r>
        </a:p>
      </dgm:t>
    </dgm:pt>
    <dgm:pt modelId="{9DB8B4AD-727C-F046-AD5E-A316967F4E9D}" type="sibTrans" cxnId="{B343D496-B68F-664C-8A80-D0A04468CB0B}">
      <dgm:prSet/>
      <dgm:spPr/>
      <dgm:t>
        <a:bodyPr/>
        <a:lstStyle/>
        <a:p>
          <a:endParaRPr lang="en-US"/>
        </a:p>
      </dgm:t>
    </dgm:pt>
    <dgm:pt modelId="{E591D9C7-607A-6D4F-A686-235FB43CA6B2}" type="parTrans" cxnId="{B343D496-B68F-664C-8A80-D0A04468CB0B}">
      <dgm:prSet/>
      <dgm:spPr/>
      <dgm:t>
        <a:bodyPr/>
        <a:lstStyle/>
        <a:p>
          <a:endParaRPr lang="en-US"/>
        </a:p>
      </dgm:t>
    </dgm:pt>
    <dgm:pt modelId="{7B3761D8-8829-364F-9051-BBFC6FEE6AB1}">
      <dgm:prSet/>
      <dgm:spPr/>
      <dgm:t>
        <a:bodyPr/>
        <a:lstStyle/>
        <a:p>
          <a:r>
            <a:rPr lang="en-US" dirty="0"/>
            <a:t>S</a:t>
          </a:r>
        </a:p>
      </dgm:t>
    </dgm:pt>
    <dgm:pt modelId="{FCE0AFF3-2D97-DF43-980D-10C9E1D35A36}" type="sibTrans" cxnId="{97732443-BF89-9640-852F-8BBD5EBEE916}">
      <dgm:prSet/>
      <dgm:spPr/>
      <dgm:t>
        <a:bodyPr/>
        <a:lstStyle/>
        <a:p>
          <a:endParaRPr lang="en-US"/>
        </a:p>
      </dgm:t>
    </dgm:pt>
    <dgm:pt modelId="{FC67B458-40FC-2749-A783-29C64449090F}" type="parTrans" cxnId="{97732443-BF89-9640-852F-8BBD5EBEE916}">
      <dgm:prSet/>
      <dgm:spPr/>
      <dgm:t>
        <a:bodyPr/>
        <a:lstStyle/>
        <a:p>
          <a:endParaRPr lang="en-US"/>
        </a:p>
      </dgm:t>
    </dgm:pt>
    <dgm:pt modelId="{975CF5D7-AB08-BA46-AA7A-7F180E50EF37}">
      <dgm:prSet/>
      <dgm:spPr/>
      <dgm:t>
        <a:bodyPr/>
        <a:lstStyle/>
        <a:p>
          <a:r>
            <a:rPr lang="en-US" dirty="0"/>
            <a:t>WC</a:t>
          </a:r>
        </a:p>
      </dgm:t>
    </dgm:pt>
    <dgm:pt modelId="{BD3D976E-A2E4-9349-AF2D-79045AD173D2}" type="sibTrans" cxnId="{EA6CA42E-E1C3-8E48-B3B8-D4166B3E8466}">
      <dgm:prSet/>
      <dgm:spPr/>
      <dgm:t>
        <a:bodyPr/>
        <a:lstStyle/>
        <a:p>
          <a:endParaRPr lang="en-US"/>
        </a:p>
      </dgm:t>
    </dgm:pt>
    <dgm:pt modelId="{3E274691-B3D3-224D-947F-53AD267219D6}" type="parTrans" cxnId="{EA6CA42E-E1C3-8E48-B3B8-D4166B3E8466}">
      <dgm:prSet/>
      <dgm:spPr/>
      <dgm:t>
        <a:bodyPr/>
        <a:lstStyle/>
        <a:p>
          <a:endParaRPr lang="en-US"/>
        </a:p>
      </dgm:t>
    </dgm:pt>
    <dgm:pt modelId="{F7B07EB7-C341-E844-9F0B-857EAE4EB881}">
      <dgm:prSet/>
      <dgm:spPr/>
      <dgm:t>
        <a:bodyPr/>
        <a:lstStyle/>
        <a:p>
          <a:r>
            <a:rPr lang="en-US" dirty="0"/>
            <a:t>S</a:t>
          </a:r>
        </a:p>
      </dgm:t>
    </dgm:pt>
    <dgm:pt modelId="{0916E302-AF2D-DD4A-BB48-C131AC928499}" type="sibTrans" cxnId="{72523961-0920-724A-8B4C-760F419E8A08}">
      <dgm:prSet/>
      <dgm:spPr/>
      <dgm:t>
        <a:bodyPr/>
        <a:lstStyle/>
        <a:p>
          <a:endParaRPr lang="en-US"/>
        </a:p>
      </dgm:t>
    </dgm:pt>
    <dgm:pt modelId="{D2AEFA39-1D26-8844-9954-414BF81E9BAB}" type="parTrans" cxnId="{72523961-0920-724A-8B4C-760F419E8A08}">
      <dgm:prSet/>
      <dgm:spPr/>
      <dgm:t>
        <a:bodyPr/>
        <a:lstStyle/>
        <a:p>
          <a:endParaRPr lang="en-US"/>
        </a:p>
      </dgm:t>
    </dgm:pt>
    <dgm:pt modelId="{B1D74F35-2469-584B-91A0-AE45582EB54B}" type="pres">
      <dgm:prSet presAssocID="{4E92FC2A-EBF0-F24D-9A63-8F6E1032F0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7D4745-1B6D-554F-A39E-251941D8BD50}" type="pres">
      <dgm:prSet presAssocID="{9F9C980D-34B5-A844-BF84-40B075BD9E91}" presName="hierRoot1" presStyleCnt="0">
        <dgm:presLayoutVars>
          <dgm:hierBranch val="init"/>
        </dgm:presLayoutVars>
      </dgm:prSet>
      <dgm:spPr/>
    </dgm:pt>
    <dgm:pt modelId="{8C800CD5-F27C-B94C-AD30-21BA1B3175AC}" type="pres">
      <dgm:prSet presAssocID="{9F9C980D-34B5-A844-BF84-40B075BD9E91}" presName="rootComposite1" presStyleCnt="0"/>
      <dgm:spPr/>
    </dgm:pt>
    <dgm:pt modelId="{938A03DE-8347-8942-AAF1-2558720FC3EE}" type="pres">
      <dgm:prSet presAssocID="{9F9C980D-34B5-A844-BF84-40B075BD9E91}" presName="rootText1" presStyleLbl="node0" presStyleIdx="0" presStyleCnt="3" custLinFactNeighborY="-80933">
        <dgm:presLayoutVars>
          <dgm:chPref val="3"/>
        </dgm:presLayoutVars>
      </dgm:prSet>
      <dgm:spPr/>
    </dgm:pt>
    <dgm:pt modelId="{05890AF0-2A1F-064F-9853-7E811D375B4E}" type="pres">
      <dgm:prSet presAssocID="{9F9C980D-34B5-A844-BF84-40B075BD9E91}" presName="rootConnector1" presStyleLbl="node1" presStyleIdx="0" presStyleCnt="0"/>
      <dgm:spPr/>
    </dgm:pt>
    <dgm:pt modelId="{56ABC2C1-0300-B840-B6FF-1C0DB5546C7E}" type="pres">
      <dgm:prSet presAssocID="{9F9C980D-34B5-A844-BF84-40B075BD9E91}" presName="hierChild2" presStyleCnt="0"/>
      <dgm:spPr/>
    </dgm:pt>
    <dgm:pt modelId="{DC4D31C8-E10D-334C-B260-0074931FBEF3}" type="pres">
      <dgm:prSet presAssocID="{F631D02C-23BF-A94D-AE06-EADECF59C77C}" presName="Name37" presStyleLbl="parChTrans1D2" presStyleIdx="0" presStyleCnt="9"/>
      <dgm:spPr/>
    </dgm:pt>
    <dgm:pt modelId="{0382347C-CC91-314B-98B5-5FB3AF7EE453}" type="pres">
      <dgm:prSet presAssocID="{1DAC33D1-D9E1-684E-ABA3-F1DAFEFE8608}" presName="hierRoot2" presStyleCnt="0">
        <dgm:presLayoutVars>
          <dgm:hierBranch val="init"/>
        </dgm:presLayoutVars>
      </dgm:prSet>
      <dgm:spPr/>
    </dgm:pt>
    <dgm:pt modelId="{7A1FF093-7005-8349-8A35-249DD70F2B72}" type="pres">
      <dgm:prSet presAssocID="{1DAC33D1-D9E1-684E-ABA3-F1DAFEFE8608}" presName="rootComposite" presStyleCnt="0"/>
      <dgm:spPr/>
    </dgm:pt>
    <dgm:pt modelId="{E6E0F4A0-5C4B-D64B-A04B-E7EB9837B6D7}" type="pres">
      <dgm:prSet presAssocID="{1DAC33D1-D9E1-684E-ABA3-F1DAFEFE8608}" presName="rootText" presStyleLbl="node2" presStyleIdx="0" presStyleCnt="9">
        <dgm:presLayoutVars>
          <dgm:chPref val="3"/>
        </dgm:presLayoutVars>
      </dgm:prSet>
      <dgm:spPr/>
    </dgm:pt>
    <dgm:pt modelId="{2B547776-605A-C24C-8DF5-F5D760734CD8}" type="pres">
      <dgm:prSet presAssocID="{1DAC33D1-D9E1-684E-ABA3-F1DAFEFE8608}" presName="rootConnector" presStyleLbl="node2" presStyleIdx="0" presStyleCnt="9"/>
      <dgm:spPr/>
    </dgm:pt>
    <dgm:pt modelId="{9BA06858-B8E8-4B49-9FD6-49E17A91D431}" type="pres">
      <dgm:prSet presAssocID="{1DAC33D1-D9E1-684E-ABA3-F1DAFEFE8608}" presName="hierChild4" presStyleCnt="0"/>
      <dgm:spPr/>
    </dgm:pt>
    <dgm:pt modelId="{A794F6FF-4A79-0A4B-8A39-F133C1E95302}" type="pres">
      <dgm:prSet presAssocID="{5C18C0A7-3B52-BD4B-B779-C4959EC2661C}" presName="Name37" presStyleLbl="parChTrans1D3" presStyleIdx="0" presStyleCnt="18"/>
      <dgm:spPr/>
    </dgm:pt>
    <dgm:pt modelId="{DA2C47F8-45A2-4F4E-A184-A13B71E06FAC}" type="pres">
      <dgm:prSet presAssocID="{458D5DD0-4258-2848-A502-B36DC2020DD7}" presName="hierRoot2" presStyleCnt="0">
        <dgm:presLayoutVars>
          <dgm:hierBranch val="init"/>
        </dgm:presLayoutVars>
      </dgm:prSet>
      <dgm:spPr/>
    </dgm:pt>
    <dgm:pt modelId="{6033D1BF-9CB7-C640-89B8-3EBD59783169}" type="pres">
      <dgm:prSet presAssocID="{458D5DD0-4258-2848-A502-B36DC2020DD7}" presName="rootComposite" presStyleCnt="0"/>
      <dgm:spPr/>
    </dgm:pt>
    <dgm:pt modelId="{92ED8C91-0D6B-9042-813C-AE5F43347858}" type="pres">
      <dgm:prSet presAssocID="{458D5DD0-4258-2848-A502-B36DC2020DD7}" presName="rootText" presStyleLbl="node3" presStyleIdx="0" presStyleCnt="18" custLinFactY="100000" custLinFactNeighborX="-3372" custLinFactNeighborY="102332">
        <dgm:presLayoutVars>
          <dgm:chPref val="3"/>
        </dgm:presLayoutVars>
      </dgm:prSet>
      <dgm:spPr/>
    </dgm:pt>
    <dgm:pt modelId="{87DEDD9C-E739-B04D-AE84-9D93D4716F55}" type="pres">
      <dgm:prSet presAssocID="{458D5DD0-4258-2848-A502-B36DC2020DD7}" presName="rootConnector" presStyleLbl="node3" presStyleIdx="0" presStyleCnt="18"/>
      <dgm:spPr/>
    </dgm:pt>
    <dgm:pt modelId="{E7CBA7A4-5AF5-FC46-8B18-85113E9AB2E2}" type="pres">
      <dgm:prSet presAssocID="{458D5DD0-4258-2848-A502-B36DC2020DD7}" presName="hierChild4" presStyleCnt="0"/>
      <dgm:spPr/>
    </dgm:pt>
    <dgm:pt modelId="{FBE3C5FF-87E3-6C43-9450-0724A7C32B55}" type="pres">
      <dgm:prSet presAssocID="{458D5DD0-4258-2848-A502-B36DC2020DD7}" presName="hierChild5" presStyleCnt="0"/>
      <dgm:spPr/>
    </dgm:pt>
    <dgm:pt modelId="{71F3EC98-BD81-BC45-9415-CD9F0BEBC41E}" type="pres">
      <dgm:prSet presAssocID="{312028A3-DD0E-284E-8874-41F7890F1E59}" presName="Name37" presStyleLbl="parChTrans1D3" presStyleIdx="1" presStyleCnt="18"/>
      <dgm:spPr/>
    </dgm:pt>
    <dgm:pt modelId="{8584F231-9731-6945-9F5A-BA6728A8C867}" type="pres">
      <dgm:prSet presAssocID="{693712A1-88B7-A945-ABB9-0F1B51468B42}" presName="hierRoot2" presStyleCnt="0">
        <dgm:presLayoutVars>
          <dgm:hierBranch val="init"/>
        </dgm:presLayoutVars>
      </dgm:prSet>
      <dgm:spPr/>
    </dgm:pt>
    <dgm:pt modelId="{F265FE3E-7D63-5847-B329-FFFF0C4652A1}" type="pres">
      <dgm:prSet presAssocID="{693712A1-88B7-A945-ABB9-0F1B51468B42}" presName="rootComposite" presStyleCnt="0"/>
      <dgm:spPr/>
    </dgm:pt>
    <dgm:pt modelId="{B9E9C486-C87E-D547-906A-E9A072A17A5E}" type="pres">
      <dgm:prSet presAssocID="{693712A1-88B7-A945-ABB9-0F1B51468B42}" presName="rootText" presStyleLbl="node3" presStyleIdx="1" presStyleCnt="18" custLinFactY="100000" custLinFactNeighborX="-3372" custLinFactNeighborY="102332">
        <dgm:presLayoutVars>
          <dgm:chPref val="3"/>
        </dgm:presLayoutVars>
      </dgm:prSet>
      <dgm:spPr/>
    </dgm:pt>
    <dgm:pt modelId="{4D94993B-627C-2D43-BB22-F7D17743F5C0}" type="pres">
      <dgm:prSet presAssocID="{693712A1-88B7-A945-ABB9-0F1B51468B42}" presName="rootConnector" presStyleLbl="node3" presStyleIdx="1" presStyleCnt="18"/>
      <dgm:spPr/>
    </dgm:pt>
    <dgm:pt modelId="{58CBD7B9-CACA-E948-A7C6-2FFBAD417F0B}" type="pres">
      <dgm:prSet presAssocID="{693712A1-88B7-A945-ABB9-0F1B51468B42}" presName="hierChild4" presStyleCnt="0"/>
      <dgm:spPr/>
    </dgm:pt>
    <dgm:pt modelId="{776FB5CF-89C8-B24A-A4CF-A7D3CE7659D1}" type="pres">
      <dgm:prSet presAssocID="{693712A1-88B7-A945-ABB9-0F1B51468B42}" presName="hierChild5" presStyleCnt="0"/>
      <dgm:spPr/>
    </dgm:pt>
    <dgm:pt modelId="{C9930354-B51F-5944-85CE-3B7A2BEDA753}" type="pres">
      <dgm:prSet presAssocID="{1DAC33D1-D9E1-684E-ABA3-F1DAFEFE8608}" presName="hierChild5" presStyleCnt="0"/>
      <dgm:spPr/>
    </dgm:pt>
    <dgm:pt modelId="{5300874A-6578-454F-B14D-346BCC891165}" type="pres">
      <dgm:prSet presAssocID="{15DBCB4F-5451-674B-8625-46276606BBCB}" presName="Name37" presStyleLbl="parChTrans1D2" presStyleIdx="1" presStyleCnt="9"/>
      <dgm:spPr/>
    </dgm:pt>
    <dgm:pt modelId="{76C87AF3-C32E-4144-87A4-6B58BF304C27}" type="pres">
      <dgm:prSet presAssocID="{FFA5644D-E87D-4A40-85C4-4AFD5EEE5A0C}" presName="hierRoot2" presStyleCnt="0">
        <dgm:presLayoutVars>
          <dgm:hierBranch val="init"/>
        </dgm:presLayoutVars>
      </dgm:prSet>
      <dgm:spPr/>
    </dgm:pt>
    <dgm:pt modelId="{2BB2AFF3-4C60-2B4D-8273-95F179D46E9B}" type="pres">
      <dgm:prSet presAssocID="{FFA5644D-E87D-4A40-85C4-4AFD5EEE5A0C}" presName="rootComposite" presStyleCnt="0"/>
      <dgm:spPr/>
    </dgm:pt>
    <dgm:pt modelId="{B2B09C8F-E931-2A4D-AB3F-D9D270F8BC96}" type="pres">
      <dgm:prSet presAssocID="{FFA5644D-E87D-4A40-85C4-4AFD5EEE5A0C}" presName="rootText" presStyleLbl="node2" presStyleIdx="1" presStyleCnt="9" custScaleX="118342">
        <dgm:presLayoutVars>
          <dgm:chPref val="3"/>
        </dgm:presLayoutVars>
      </dgm:prSet>
      <dgm:spPr/>
    </dgm:pt>
    <dgm:pt modelId="{162208A2-A679-E840-ABBF-25F03A44491A}" type="pres">
      <dgm:prSet presAssocID="{FFA5644D-E87D-4A40-85C4-4AFD5EEE5A0C}" presName="rootConnector" presStyleLbl="node2" presStyleIdx="1" presStyleCnt="9"/>
      <dgm:spPr/>
    </dgm:pt>
    <dgm:pt modelId="{4CBC6122-66CE-164F-963B-360D58ACEE4C}" type="pres">
      <dgm:prSet presAssocID="{FFA5644D-E87D-4A40-85C4-4AFD5EEE5A0C}" presName="hierChild4" presStyleCnt="0"/>
      <dgm:spPr/>
    </dgm:pt>
    <dgm:pt modelId="{FE95D775-99B9-0E49-8BB6-66C1B167371B}" type="pres">
      <dgm:prSet presAssocID="{3A729FA3-58B2-8A45-98B9-704266FB9AFF}" presName="Name37" presStyleLbl="parChTrans1D3" presStyleIdx="2" presStyleCnt="18"/>
      <dgm:spPr/>
    </dgm:pt>
    <dgm:pt modelId="{502AA09F-5220-5744-9316-C48C379C70BF}" type="pres">
      <dgm:prSet presAssocID="{D51E70BF-E172-F34C-8749-F6E87730FB36}" presName="hierRoot2" presStyleCnt="0">
        <dgm:presLayoutVars>
          <dgm:hierBranch val="init"/>
        </dgm:presLayoutVars>
      </dgm:prSet>
      <dgm:spPr/>
    </dgm:pt>
    <dgm:pt modelId="{FAE26CF9-5530-504E-B5C6-52A56561D8D6}" type="pres">
      <dgm:prSet presAssocID="{D51E70BF-E172-F34C-8749-F6E87730FB36}" presName="rootComposite" presStyleCnt="0"/>
      <dgm:spPr/>
    </dgm:pt>
    <dgm:pt modelId="{C8C0C5C5-B8B4-CB44-8ADC-421E6FE0CD23}" type="pres">
      <dgm:prSet presAssocID="{D51E70BF-E172-F34C-8749-F6E87730FB36}" presName="rootText" presStyleLbl="node3" presStyleIdx="2" presStyleCnt="18" custLinFactY="100000" custLinFactNeighborX="-3372" custLinFactNeighborY="102332">
        <dgm:presLayoutVars>
          <dgm:chPref val="3"/>
        </dgm:presLayoutVars>
      </dgm:prSet>
      <dgm:spPr/>
    </dgm:pt>
    <dgm:pt modelId="{21B43301-3AAB-E642-B22D-CD1014CC913F}" type="pres">
      <dgm:prSet presAssocID="{D51E70BF-E172-F34C-8749-F6E87730FB36}" presName="rootConnector" presStyleLbl="node3" presStyleIdx="2" presStyleCnt="18"/>
      <dgm:spPr/>
    </dgm:pt>
    <dgm:pt modelId="{27DBB8DF-F59D-3B40-BDB1-8071C0692D4F}" type="pres">
      <dgm:prSet presAssocID="{D51E70BF-E172-F34C-8749-F6E87730FB36}" presName="hierChild4" presStyleCnt="0"/>
      <dgm:spPr/>
    </dgm:pt>
    <dgm:pt modelId="{D7A379E8-ED66-9047-BC2E-DC7724341432}" type="pres">
      <dgm:prSet presAssocID="{D51E70BF-E172-F34C-8749-F6E87730FB36}" presName="hierChild5" presStyleCnt="0"/>
      <dgm:spPr/>
    </dgm:pt>
    <dgm:pt modelId="{4FD5A051-47D4-3243-8510-FCD47764B629}" type="pres">
      <dgm:prSet presAssocID="{515F4BC7-DDE6-CE4A-80EA-F696850513C3}" presName="Name37" presStyleLbl="parChTrans1D3" presStyleIdx="3" presStyleCnt="18"/>
      <dgm:spPr/>
    </dgm:pt>
    <dgm:pt modelId="{4B919B15-126B-4246-96F2-E04C683C35CF}" type="pres">
      <dgm:prSet presAssocID="{54DA365F-338C-A740-8BD6-CF789ABF0466}" presName="hierRoot2" presStyleCnt="0">
        <dgm:presLayoutVars>
          <dgm:hierBranch val="init"/>
        </dgm:presLayoutVars>
      </dgm:prSet>
      <dgm:spPr/>
    </dgm:pt>
    <dgm:pt modelId="{F08FA44E-C40F-EF4C-8B1B-01DAEA148C25}" type="pres">
      <dgm:prSet presAssocID="{54DA365F-338C-A740-8BD6-CF789ABF0466}" presName="rootComposite" presStyleCnt="0"/>
      <dgm:spPr/>
    </dgm:pt>
    <dgm:pt modelId="{0D98CA1B-6EA2-8440-9406-70D0CDF743E8}" type="pres">
      <dgm:prSet presAssocID="{54DA365F-338C-A740-8BD6-CF789ABF0466}" presName="rootText" presStyleLbl="node3" presStyleIdx="3" presStyleCnt="18" custLinFactY="100000" custLinFactNeighborX="-3372" custLinFactNeighborY="102332">
        <dgm:presLayoutVars>
          <dgm:chPref val="3"/>
        </dgm:presLayoutVars>
      </dgm:prSet>
      <dgm:spPr/>
    </dgm:pt>
    <dgm:pt modelId="{8F6DCEE5-FEC0-C74E-BE99-88A0A831586B}" type="pres">
      <dgm:prSet presAssocID="{54DA365F-338C-A740-8BD6-CF789ABF0466}" presName="rootConnector" presStyleLbl="node3" presStyleIdx="3" presStyleCnt="18"/>
      <dgm:spPr/>
    </dgm:pt>
    <dgm:pt modelId="{CC8593A9-DD15-B94F-BF8F-9F13EDB9FA6D}" type="pres">
      <dgm:prSet presAssocID="{54DA365F-338C-A740-8BD6-CF789ABF0466}" presName="hierChild4" presStyleCnt="0"/>
      <dgm:spPr/>
    </dgm:pt>
    <dgm:pt modelId="{D360492B-B578-D141-A491-9147439A1C0D}" type="pres">
      <dgm:prSet presAssocID="{54DA365F-338C-A740-8BD6-CF789ABF0466}" presName="hierChild5" presStyleCnt="0"/>
      <dgm:spPr/>
    </dgm:pt>
    <dgm:pt modelId="{C8DD025C-C46D-E74A-BC05-9137B42DA429}" type="pres">
      <dgm:prSet presAssocID="{FFA5644D-E87D-4A40-85C4-4AFD5EEE5A0C}" presName="hierChild5" presStyleCnt="0"/>
      <dgm:spPr/>
    </dgm:pt>
    <dgm:pt modelId="{AB1A5443-B2B0-C441-8EAD-D3DDFFCF9D77}" type="pres">
      <dgm:prSet presAssocID="{8A12064B-8598-D54A-B10E-1222C5DE2B39}" presName="Name37" presStyleLbl="parChTrans1D2" presStyleIdx="2" presStyleCnt="9"/>
      <dgm:spPr/>
    </dgm:pt>
    <dgm:pt modelId="{BDB2A2D5-FBA4-9043-BEF2-3CA59B446835}" type="pres">
      <dgm:prSet presAssocID="{1D82068D-2463-A442-8939-A9280468A355}" presName="hierRoot2" presStyleCnt="0">
        <dgm:presLayoutVars>
          <dgm:hierBranch val="init"/>
        </dgm:presLayoutVars>
      </dgm:prSet>
      <dgm:spPr/>
    </dgm:pt>
    <dgm:pt modelId="{A14BDE7D-BDA7-CF4C-806A-8ED90E3EA301}" type="pres">
      <dgm:prSet presAssocID="{1D82068D-2463-A442-8939-A9280468A355}" presName="rootComposite" presStyleCnt="0"/>
      <dgm:spPr/>
    </dgm:pt>
    <dgm:pt modelId="{8CDE836F-F46C-D44A-A1C1-BFAF0FDEDAC8}" type="pres">
      <dgm:prSet presAssocID="{1D82068D-2463-A442-8939-A9280468A355}" presName="rootText" presStyleLbl="node2" presStyleIdx="2" presStyleCnt="9" custScaleX="125694">
        <dgm:presLayoutVars>
          <dgm:chPref val="3"/>
        </dgm:presLayoutVars>
      </dgm:prSet>
      <dgm:spPr/>
    </dgm:pt>
    <dgm:pt modelId="{688DA183-37F6-E743-B320-5DA8E377C8A9}" type="pres">
      <dgm:prSet presAssocID="{1D82068D-2463-A442-8939-A9280468A355}" presName="rootConnector" presStyleLbl="node2" presStyleIdx="2" presStyleCnt="9"/>
      <dgm:spPr/>
    </dgm:pt>
    <dgm:pt modelId="{EF95DA9D-ED85-6642-AE1E-0B82E1E1EF1C}" type="pres">
      <dgm:prSet presAssocID="{1D82068D-2463-A442-8939-A9280468A355}" presName="hierChild4" presStyleCnt="0"/>
      <dgm:spPr/>
    </dgm:pt>
    <dgm:pt modelId="{C1213FD0-A479-EE4A-8652-9F243BC653CC}" type="pres">
      <dgm:prSet presAssocID="{49ED3AE7-1D1F-6A43-BCE4-28245D812A12}" presName="Name37" presStyleLbl="parChTrans1D3" presStyleIdx="4" presStyleCnt="18"/>
      <dgm:spPr/>
    </dgm:pt>
    <dgm:pt modelId="{D2F09B73-DC0D-E84B-B8D5-59CEAE3CE425}" type="pres">
      <dgm:prSet presAssocID="{66B3CCD7-BB96-734D-8AFB-D1A31B1F6405}" presName="hierRoot2" presStyleCnt="0">
        <dgm:presLayoutVars>
          <dgm:hierBranch val="init"/>
        </dgm:presLayoutVars>
      </dgm:prSet>
      <dgm:spPr/>
    </dgm:pt>
    <dgm:pt modelId="{CC8F0A3A-3AFE-5548-9BB4-1072F1DC2B2B}" type="pres">
      <dgm:prSet presAssocID="{66B3CCD7-BB96-734D-8AFB-D1A31B1F6405}" presName="rootComposite" presStyleCnt="0"/>
      <dgm:spPr/>
    </dgm:pt>
    <dgm:pt modelId="{120BECFB-1B9D-DF49-8EEF-5F8FFEF13D49}" type="pres">
      <dgm:prSet presAssocID="{66B3CCD7-BB96-734D-8AFB-D1A31B1F6405}" presName="rootText" presStyleLbl="node3" presStyleIdx="4" presStyleCnt="18" custLinFactY="100000" custLinFactNeighborX="-3372" custLinFactNeighborY="102332">
        <dgm:presLayoutVars>
          <dgm:chPref val="3"/>
        </dgm:presLayoutVars>
      </dgm:prSet>
      <dgm:spPr/>
    </dgm:pt>
    <dgm:pt modelId="{9373EC76-BCA2-8B44-87CB-DA9F28AC94EC}" type="pres">
      <dgm:prSet presAssocID="{66B3CCD7-BB96-734D-8AFB-D1A31B1F6405}" presName="rootConnector" presStyleLbl="node3" presStyleIdx="4" presStyleCnt="18"/>
      <dgm:spPr/>
    </dgm:pt>
    <dgm:pt modelId="{65D2D7C2-3C86-1F4C-87D5-8DC103D6346E}" type="pres">
      <dgm:prSet presAssocID="{66B3CCD7-BB96-734D-8AFB-D1A31B1F6405}" presName="hierChild4" presStyleCnt="0"/>
      <dgm:spPr/>
    </dgm:pt>
    <dgm:pt modelId="{5E10ABBB-A964-F843-B6D6-2E3FF320BCFD}" type="pres">
      <dgm:prSet presAssocID="{66B3CCD7-BB96-734D-8AFB-D1A31B1F6405}" presName="hierChild5" presStyleCnt="0"/>
      <dgm:spPr/>
    </dgm:pt>
    <dgm:pt modelId="{C587D0FB-9707-2D42-80EB-40C4C25E8648}" type="pres">
      <dgm:prSet presAssocID="{8C177987-3538-144D-ADF2-EC4BF16CF896}" presName="Name37" presStyleLbl="parChTrans1D3" presStyleIdx="5" presStyleCnt="18"/>
      <dgm:spPr/>
    </dgm:pt>
    <dgm:pt modelId="{DEC81793-2C0C-294F-9FA7-1A284A19072C}" type="pres">
      <dgm:prSet presAssocID="{817BA0DB-689F-164F-B747-671AD1C4C805}" presName="hierRoot2" presStyleCnt="0">
        <dgm:presLayoutVars>
          <dgm:hierBranch val="init"/>
        </dgm:presLayoutVars>
      </dgm:prSet>
      <dgm:spPr/>
    </dgm:pt>
    <dgm:pt modelId="{87555FF1-3EB8-0142-B6BF-BCC61E20A83E}" type="pres">
      <dgm:prSet presAssocID="{817BA0DB-689F-164F-B747-671AD1C4C805}" presName="rootComposite" presStyleCnt="0"/>
      <dgm:spPr/>
    </dgm:pt>
    <dgm:pt modelId="{78ADB38E-523C-8C46-A76A-3F6441EDAFC8}" type="pres">
      <dgm:prSet presAssocID="{817BA0DB-689F-164F-B747-671AD1C4C805}" presName="rootText" presStyleLbl="node3" presStyleIdx="5" presStyleCnt="18" custLinFactY="100000" custLinFactNeighborX="-3372" custLinFactNeighborY="102332">
        <dgm:presLayoutVars>
          <dgm:chPref val="3"/>
        </dgm:presLayoutVars>
      </dgm:prSet>
      <dgm:spPr/>
    </dgm:pt>
    <dgm:pt modelId="{0E579290-6FA4-A54F-88C4-A88A0CF2C4BD}" type="pres">
      <dgm:prSet presAssocID="{817BA0DB-689F-164F-B747-671AD1C4C805}" presName="rootConnector" presStyleLbl="node3" presStyleIdx="5" presStyleCnt="18"/>
      <dgm:spPr/>
    </dgm:pt>
    <dgm:pt modelId="{1411581F-AF26-0647-A57E-1653A42F7B42}" type="pres">
      <dgm:prSet presAssocID="{817BA0DB-689F-164F-B747-671AD1C4C805}" presName="hierChild4" presStyleCnt="0"/>
      <dgm:spPr/>
    </dgm:pt>
    <dgm:pt modelId="{FA5971E1-ED35-FE48-8D3F-E5879B225082}" type="pres">
      <dgm:prSet presAssocID="{817BA0DB-689F-164F-B747-671AD1C4C805}" presName="hierChild5" presStyleCnt="0"/>
      <dgm:spPr/>
    </dgm:pt>
    <dgm:pt modelId="{0F0FBBFA-64F9-2342-A21C-BB11B9060B43}" type="pres">
      <dgm:prSet presAssocID="{1D82068D-2463-A442-8939-A9280468A355}" presName="hierChild5" presStyleCnt="0"/>
      <dgm:spPr/>
    </dgm:pt>
    <dgm:pt modelId="{3AE196D7-55BD-F040-BAC3-A6D46EB030AC}" type="pres">
      <dgm:prSet presAssocID="{9F9C980D-34B5-A844-BF84-40B075BD9E91}" presName="hierChild3" presStyleCnt="0"/>
      <dgm:spPr/>
    </dgm:pt>
    <dgm:pt modelId="{C4266BE2-616B-4D44-A9F9-ED9A131A1170}" type="pres">
      <dgm:prSet presAssocID="{12844F8E-C27F-EF40-A036-E947A68FD9FA}" presName="hierRoot1" presStyleCnt="0">
        <dgm:presLayoutVars>
          <dgm:hierBranch val="init"/>
        </dgm:presLayoutVars>
      </dgm:prSet>
      <dgm:spPr/>
    </dgm:pt>
    <dgm:pt modelId="{537D161F-42F2-B543-8D9F-DC59DD097FE8}" type="pres">
      <dgm:prSet presAssocID="{12844F8E-C27F-EF40-A036-E947A68FD9FA}" presName="rootComposite1" presStyleCnt="0"/>
      <dgm:spPr/>
    </dgm:pt>
    <dgm:pt modelId="{9FF7A20D-7EB9-AE40-B4A5-2AA080509474}" type="pres">
      <dgm:prSet presAssocID="{12844F8E-C27F-EF40-A036-E947A68FD9FA}" presName="rootText1" presStyleLbl="node0" presStyleIdx="1" presStyleCnt="3" custScaleX="120546" custLinFactNeighborY="-80933">
        <dgm:presLayoutVars>
          <dgm:chPref val="3"/>
        </dgm:presLayoutVars>
      </dgm:prSet>
      <dgm:spPr/>
    </dgm:pt>
    <dgm:pt modelId="{F2C5ACBE-E4AC-8044-B176-40B5398A005D}" type="pres">
      <dgm:prSet presAssocID="{12844F8E-C27F-EF40-A036-E947A68FD9FA}" presName="rootConnector1" presStyleLbl="node1" presStyleIdx="0" presStyleCnt="0"/>
      <dgm:spPr/>
    </dgm:pt>
    <dgm:pt modelId="{E579E699-9BA0-2C48-92FF-4EA8AD5521AA}" type="pres">
      <dgm:prSet presAssocID="{12844F8E-C27F-EF40-A036-E947A68FD9FA}" presName="hierChild2" presStyleCnt="0"/>
      <dgm:spPr/>
    </dgm:pt>
    <dgm:pt modelId="{2BD0436E-B977-7545-A308-5E068529691E}" type="pres">
      <dgm:prSet presAssocID="{88430413-8B8F-1148-BB23-9BD2DD7E743C}" presName="Name37" presStyleLbl="parChTrans1D2" presStyleIdx="3" presStyleCnt="9"/>
      <dgm:spPr/>
    </dgm:pt>
    <dgm:pt modelId="{054580D9-18D5-FB41-96B8-8E516D454D5B}" type="pres">
      <dgm:prSet presAssocID="{397320BE-123C-A649-8B57-1EF969E3EDB6}" presName="hierRoot2" presStyleCnt="0">
        <dgm:presLayoutVars>
          <dgm:hierBranch val="init"/>
        </dgm:presLayoutVars>
      </dgm:prSet>
      <dgm:spPr/>
    </dgm:pt>
    <dgm:pt modelId="{FFAE3C3E-ECEF-0541-9243-AF9FF93F44F7}" type="pres">
      <dgm:prSet presAssocID="{397320BE-123C-A649-8B57-1EF969E3EDB6}" presName="rootComposite" presStyleCnt="0"/>
      <dgm:spPr/>
    </dgm:pt>
    <dgm:pt modelId="{9314E659-9145-DE4A-A3D8-7E3EB54AF22F}" type="pres">
      <dgm:prSet presAssocID="{397320BE-123C-A649-8B57-1EF969E3EDB6}" presName="rootText" presStyleLbl="node2" presStyleIdx="3" presStyleCnt="9">
        <dgm:presLayoutVars>
          <dgm:chPref val="3"/>
        </dgm:presLayoutVars>
      </dgm:prSet>
      <dgm:spPr/>
    </dgm:pt>
    <dgm:pt modelId="{DD78D960-C3A9-0E47-B175-56F9AAF5D37B}" type="pres">
      <dgm:prSet presAssocID="{397320BE-123C-A649-8B57-1EF969E3EDB6}" presName="rootConnector" presStyleLbl="node2" presStyleIdx="3" presStyleCnt="9"/>
      <dgm:spPr/>
    </dgm:pt>
    <dgm:pt modelId="{CBE882E6-1F8D-2545-ACC9-084BB2ECF518}" type="pres">
      <dgm:prSet presAssocID="{397320BE-123C-A649-8B57-1EF969E3EDB6}" presName="hierChild4" presStyleCnt="0"/>
      <dgm:spPr/>
    </dgm:pt>
    <dgm:pt modelId="{3EB7FB41-3DD4-5242-BD02-49A7FA981DA5}" type="pres">
      <dgm:prSet presAssocID="{88DD4272-6B21-DD4E-8A56-208CE8C64426}" presName="Name37" presStyleLbl="parChTrans1D3" presStyleIdx="6" presStyleCnt="18"/>
      <dgm:spPr/>
    </dgm:pt>
    <dgm:pt modelId="{144959B8-8F6B-054C-B0AF-CC8E0CDAE309}" type="pres">
      <dgm:prSet presAssocID="{64285B65-435F-E544-B021-E18100DD006E}" presName="hierRoot2" presStyleCnt="0">
        <dgm:presLayoutVars>
          <dgm:hierBranch val="init"/>
        </dgm:presLayoutVars>
      </dgm:prSet>
      <dgm:spPr/>
    </dgm:pt>
    <dgm:pt modelId="{F8749A87-A238-EF48-8E96-96ABD2B07FCF}" type="pres">
      <dgm:prSet presAssocID="{64285B65-435F-E544-B021-E18100DD006E}" presName="rootComposite" presStyleCnt="0"/>
      <dgm:spPr/>
    </dgm:pt>
    <dgm:pt modelId="{9960144A-8518-0A42-89E3-F7BA4FC51103}" type="pres">
      <dgm:prSet presAssocID="{64285B65-435F-E544-B021-E18100DD006E}" presName="rootText" presStyleLbl="node3" presStyleIdx="6" presStyleCnt="18">
        <dgm:presLayoutVars>
          <dgm:chPref val="3"/>
        </dgm:presLayoutVars>
      </dgm:prSet>
      <dgm:spPr/>
    </dgm:pt>
    <dgm:pt modelId="{B34FD4E6-31E3-7E41-A0FC-1EC48BACF4D2}" type="pres">
      <dgm:prSet presAssocID="{64285B65-435F-E544-B021-E18100DD006E}" presName="rootConnector" presStyleLbl="node3" presStyleIdx="6" presStyleCnt="18"/>
      <dgm:spPr/>
    </dgm:pt>
    <dgm:pt modelId="{C8A47694-1102-8644-B17D-39DB005CEFFC}" type="pres">
      <dgm:prSet presAssocID="{64285B65-435F-E544-B021-E18100DD006E}" presName="hierChild4" presStyleCnt="0"/>
      <dgm:spPr/>
    </dgm:pt>
    <dgm:pt modelId="{1619E944-333A-C44B-ACB5-2E35E0FCF4F1}" type="pres">
      <dgm:prSet presAssocID="{64285B65-435F-E544-B021-E18100DD006E}" presName="hierChild5" presStyleCnt="0"/>
      <dgm:spPr/>
    </dgm:pt>
    <dgm:pt modelId="{1EFE7B9C-EAD5-A646-92D6-EF26E72D4589}" type="pres">
      <dgm:prSet presAssocID="{BE55E731-EE2C-B84F-842E-A508789FB79F}" presName="Name37" presStyleLbl="parChTrans1D3" presStyleIdx="7" presStyleCnt="18"/>
      <dgm:spPr/>
    </dgm:pt>
    <dgm:pt modelId="{2C645CFD-955A-CA40-B62B-C378C8FD2F3E}" type="pres">
      <dgm:prSet presAssocID="{297C0DE2-8A39-6A49-8410-10A2F5DD7D07}" presName="hierRoot2" presStyleCnt="0">
        <dgm:presLayoutVars>
          <dgm:hierBranch val="init"/>
        </dgm:presLayoutVars>
      </dgm:prSet>
      <dgm:spPr/>
    </dgm:pt>
    <dgm:pt modelId="{384AEFC9-26AC-9A41-BD70-2C3D5C339DCD}" type="pres">
      <dgm:prSet presAssocID="{297C0DE2-8A39-6A49-8410-10A2F5DD7D07}" presName="rootComposite" presStyleCnt="0"/>
      <dgm:spPr/>
    </dgm:pt>
    <dgm:pt modelId="{A67F1B38-42DD-A04F-9ABA-DAAC4ED06079}" type="pres">
      <dgm:prSet presAssocID="{297C0DE2-8A39-6A49-8410-10A2F5DD7D07}" presName="rootText" presStyleLbl="node3" presStyleIdx="7" presStyleCnt="18">
        <dgm:presLayoutVars>
          <dgm:chPref val="3"/>
        </dgm:presLayoutVars>
      </dgm:prSet>
      <dgm:spPr/>
    </dgm:pt>
    <dgm:pt modelId="{B54358C7-3AF3-2348-A5B6-E7C3746204F0}" type="pres">
      <dgm:prSet presAssocID="{297C0DE2-8A39-6A49-8410-10A2F5DD7D07}" presName="rootConnector" presStyleLbl="node3" presStyleIdx="7" presStyleCnt="18"/>
      <dgm:spPr/>
    </dgm:pt>
    <dgm:pt modelId="{7FBC6BC6-F4B8-3D48-AEF5-015BC37C11C9}" type="pres">
      <dgm:prSet presAssocID="{297C0DE2-8A39-6A49-8410-10A2F5DD7D07}" presName="hierChild4" presStyleCnt="0"/>
      <dgm:spPr/>
    </dgm:pt>
    <dgm:pt modelId="{A799C3AF-CB4F-B344-B8E4-681052887757}" type="pres">
      <dgm:prSet presAssocID="{297C0DE2-8A39-6A49-8410-10A2F5DD7D07}" presName="hierChild5" presStyleCnt="0"/>
      <dgm:spPr/>
    </dgm:pt>
    <dgm:pt modelId="{67245EAA-1921-EE4E-B3C2-A8C3FA790D4D}" type="pres">
      <dgm:prSet presAssocID="{397320BE-123C-A649-8B57-1EF969E3EDB6}" presName="hierChild5" presStyleCnt="0"/>
      <dgm:spPr/>
    </dgm:pt>
    <dgm:pt modelId="{A6C7BA0B-459E-2843-8AB7-FC52012A71C0}" type="pres">
      <dgm:prSet presAssocID="{1E93BD2A-2998-C040-8ADC-8E8309613393}" presName="Name37" presStyleLbl="parChTrans1D2" presStyleIdx="4" presStyleCnt="9"/>
      <dgm:spPr/>
    </dgm:pt>
    <dgm:pt modelId="{E0588A96-8060-2347-BA0D-89BA5908BF56}" type="pres">
      <dgm:prSet presAssocID="{BEE1CFC5-B32E-C942-AA0B-CB6255DD3660}" presName="hierRoot2" presStyleCnt="0">
        <dgm:presLayoutVars>
          <dgm:hierBranch val="init"/>
        </dgm:presLayoutVars>
      </dgm:prSet>
      <dgm:spPr/>
    </dgm:pt>
    <dgm:pt modelId="{A4F262FF-FD22-D944-BD2A-6110366B8B0E}" type="pres">
      <dgm:prSet presAssocID="{BEE1CFC5-B32E-C942-AA0B-CB6255DD3660}" presName="rootComposite" presStyleCnt="0"/>
      <dgm:spPr/>
    </dgm:pt>
    <dgm:pt modelId="{2FBED7DA-5D3D-6E46-ABC5-DADDAB5DF913}" type="pres">
      <dgm:prSet presAssocID="{BEE1CFC5-B32E-C942-AA0B-CB6255DD3660}" presName="rootText" presStyleLbl="node2" presStyleIdx="4" presStyleCnt="9">
        <dgm:presLayoutVars>
          <dgm:chPref val="3"/>
        </dgm:presLayoutVars>
      </dgm:prSet>
      <dgm:spPr/>
    </dgm:pt>
    <dgm:pt modelId="{2F8263BD-176B-BB41-AD9B-9750EE060E47}" type="pres">
      <dgm:prSet presAssocID="{BEE1CFC5-B32E-C942-AA0B-CB6255DD3660}" presName="rootConnector" presStyleLbl="node2" presStyleIdx="4" presStyleCnt="9"/>
      <dgm:spPr/>
    </dgm:pt>
    <dgm:pt modelId="{11E218B7-B80C-1446-98DF-8DE073D1FC19}" type="pres">
      <dgm:prSet presAssocID="{BEE1CFC5-B32E-C942-AA0B-CB6255DD3660}" presName="hierChild4" presStyleCnt="0"/>
      <dgm:spPr/>
    </dgm:pt>
    <dgm:pt modelId="{16ACDAA8-14BC-AF43-B385-8AF06E974C12}" type="pres">
      <dgm:prSet presAssocID="{AEEC7573-D7F2-C649-89C8-CA0AF16D892F}" presName="Name37" presStyleLbl="parChTrans1D3" presStyleIdx="8" presStyleCnt="18"/>
      <dgm:spPr/>
    </dgm:pt>
    <dgm:pt modelId="{A72CEC3A-2326-8E41-A850-063DD8767A68}" type="pres">
      <dgm:prSet presAssocID="{CE4771E3-D4D0-5345-AA1E-45C790F6B046}" presName="hierRoot2" presStyleCnt="0">
        <dgm:presLayoutVars>
          <dgm:hierBranch val="init"/>
        </dgm:presLayoutVars>
      </dgm:prSet>
      <dgm:spPr/>
    </dgm:pt>
    <dgm:pt modelId="{EE1EB01B-736C-C244-9A57-0503CF6CCA86}" type="pres">
      <dgm:prSet presAssocID="{CE4771E3-D4D0-5345-AA1E-45C790F6B046}" presName="rootComposite" presStyleCnt="0"/>
      <dgm:spPr/>
    </dgm:pt>
    <dgm:pt modelId="{392BAFBF-18D7-8442-957A-7B4D62559DD8}" type="pres">
      <dgm:prSet presAssocID="{CE4771E3-D4D0-5345-AA1E-45C790F6B046}" presName="rootText" presStyleLbl="node3" presStyleIdx="8" presStyleCnt="18">
        <dgm:presLayoutVars>
          <dgm:chPref val="3"/>
        </dgm:presLayoutVars>
      </dgm:prSet>
      <dgm:spPr/>
    </dgm:pt>
    <dgm:pt modelId="{F5AE7BF0-A3A6-C349-8B92-021247152E2C}" type="pres">
      <dgm:prSet presAssocID="{CE4771E3-D4D0-5345-AA1E-45C790F6B046}" presName="rootConnector" presStyleLbl="node3" presStyleIdx="8" presStyleCnt="18"/>
      <dgm:spPr/>
    </dgm:pt>
    <dgm:pt modelId="{65FE1A73-D344-7C48-B161-1C0445003067}" type="pres">
      <dgm:prSet presAssocID="{CE4771E3-D4D0-5345-AA1E-45C790F6B046}" presName="hierChild4" presStyleCnt="0"/>
      <dgm:spPr/>
    </dgm:pt>
    <dgm:pt modelId="{6126BE5D-8B25-CA45-80B1-D1C9DEF79813}" type="pres">
      <dgm:prSet presAssocID="{CE4771E3-D4D0-5345-AA1E-45C790F6B046}" presName="hierChild5" presStyleCnt="0"/>
      <dgm:spPr/>
    </dgm:pt>
    <dgm:pt modelId="{C9CF5113-5FAB-664A-8A0D-D6B68C5E2D8B}" type="pres">
      <dgm:prSet presAssocID="{B7B7E552-F9AC-6645-93D2-2AB6C3831E3D}" presName="Name37" presStyleLbl="parChTrans1D3" presStyleIdx="9" presStyleCnt="18"/>
      <dgm:spPr/>
    </dgm:pt>
    <dgm:pt modelId="{19D8978B-D220-D540-BF94-ACDF68A0E755}" type="pres">
      <dgm:prSet presAssocID="{030189B9-B705-1F49-800A-EA4DFB646454}" presName="hierRoot2" presStyleCnt="0">
        <dgm:presLayoutVars>
          <dgm:hierBranch val="init"/>
        </dgm:presLayoutVars>
      </dgm:prSet>
      <dgm:spPr/>
    </dgm:pt>
    <dgm:pt modelId="{1131CCB0-293F-A841-88C2-2931F4128709}" type="pres">
      <dgm:prSet presAssocID="{030189B9-B705-1F49-800A-EA4DFB646454}" presName="rootComposite" presStyleCnt="0"/>
      <dgm:spPr/>
    </dgm:pt>
    <dgm:pt modelId="{9A8EC940-55A2-B04C-BBBB-3F38F34B8A3D}" type="pres">
      <dgm:prSet presAssocID="{030189B9-B705-1F49-800A-EA4DFB646454}" presName="rootText" presStyleLbl="node3" presStyleIdx="9" presStyleCnt="18">
        <dgm:presLayoutVars>
          <dgm:chPref val="3"/>
        </dgm:presLayoutVars>
      </dgm:prSet>
      <dgm:spPr/>
    </dgm:pt>
    <dgm:pt modelId="{A7219420-C8A0-FA4E-A978-ECFDDD18D794}" type="pres">
      <dgm:prSet presAssocID="{030189B9-B705-1F49-800A-EA4DFB646454}" presName="rootConnector" presStyleLbl="node3" presStyleIdx="9" presStyleCnt="18"/>
      <dgm:spPr/>
    </dgm:pt>
    <dgm:pt modelId="{EA239A93-E72D-3146-BA5C-559D79ACC213}" type="pres">
      <dgm:prSet presAssocID="{030189B9-B705-1F49-800A-EA4DFB646454}" presName="hierChild4" presStyleCnt="0"/>
      <dgm:spPr/>
    </dgm:pt>
    <dgm:pt modelId="{F9BB429D-76CF-2C4D-B593-4381122D170B}" type="pres">
      <dgm:prSet presAssocID="{030189B9-B705-1F49-800A-EA4DFB646454}" presName="hierChild5" presStyleCnt="0"/>
      <dgm:spPr/>
    </dgm:pt>
    <dgm:pt modelId="{C788A2BE-C307-CB4D-AB36-810E3DA8AA73}" type="pres">
      <dgm:prSet presAssocID="{BEE1CFC5-B32E-C942-AA0B-CB6255DD3660}" presName="hierChild5" presStyleCnt="0"/>
      <dgm:spPr/>
    </dgm:pt>
    <dgm:pt modelId="{00DACD6B-242F-3745-9498-9E4378B3AB47}" type="pres">
      <dgm:prSet presAssocID="{6D2FB512-D38F-D746-B77C-D1BC3C8720EE}" presName="Name37" presStyleLbl="parChTrans1D2" presStyleIdx="5" presStyleCnt="9"/>
      <dgm:spPr/>
    </dgm:pt>
    <dgm:pt modelId="{B3A94A30-C557-FC41-B452-42DF585D44C6}" type="pres">
      <dgm:prSet presAssocID="{8A5FF29F-B8BD-9D43-A364-E4F3C618E269}" presName="hierRoot2" presStyleCnt="0">
        <dgm:presLayoutVars>
          <dgm:hierBranch val="init"/>
        </dgm:presLayoutVars>
      </dgm:prSet>
      <dgm:spPr/>
    </dgm:pt>
    <dgm:pt modelId="{88286F36-5231-6941-A6E0-C768117FF797}" type="pres">
      <dgm:prSet presAssocID="{8A5FF29F-B8BD-9D43-A364-E4F3C618E269}" presName="rootComposite" presStyleCnt="0"/>
      <dgm:spPr/>
    </dgm:pt>
    <dgm:pt modelId="{F8434883-511B-534A-A37A-B966EC8F4075}" type="pres">
      <dgm:prSet presAssocID="{8A5FF29F-B8BD-9D43-A364-E4F3C618E269}" presName="rootText" presStyleLbl="node2" presStyleIdx="5" presStyleCnt="9">
        <dgm:presLayoutVars>
          <dgm:chPref val="3"/>
        </dgm:presLayoutVars>
      </dgm:prSet>
      <dgm:spPr/>
    </dgm:pt>
    <dgm:pt modelId="{342AFAD2-AC5F-BA49-A4F4-78A9E1C53B86}" type="pres">
      <dgm:prSet presAssocID="{8A5FF29F-B8BD-9D43-A364-E4F3C618E269}" presName="rootConnector" presStyleLbl="node2" presStyleIdx="5" presStyleCnt="9"/>
      <dgm:spPr/>
    </dgm:pt>
    <dgm:pt modelId="{9F9978CF-908A-1C47-8C6D-193D77B3FA12}" type="pres">
      <dgm:prSet presAssocID="{8A5FF29F-B8BD-9D43-A364-E4F3C618E269}" presName="hierChild4" presStyleCnt="0"/>
      <dgm:spPr/>
    </dgm:pt>
    <dgm:pt modelId="{D1F60303-E9B7-2341-9512-A5F74D43876D}" type="pres">
      <dgm:prSet presAssocID="{68140432-E1D6-5040-A590-D7C713CDDC28}" presName="Name37" presStyleLbl="parChTrans1D3" presStyleIdx="10" presStyleCnt="18"/>
      <dgm:spPr/>
    </dgm:pt>
    <dgm:pt modelId="{82C591C3-7711-6942-9143-4BD77C2CE41E}" type="pres">
      <dgm:prSet presAssocID="{6F7042BC-586A-2C41-989A-69ABE570D8F3}" presName="hierRoot2" presStyleCnt="0">
        <dgm:presLayoutVars>
          <dgm:hierBranch val="init"/>
        </dgm:presLayoutVars>
      </dgm:prSet>
      <dgm:spPr/>
    </dgm:pt>
    <dgm:pt modelId="{3D3B64B7-B0DE-8F4A-AFA9-A7BC9BBDC8FE}" type="pres">
      <dgm:prSet presAssocID="{6F7042BC-586A-2C41-989A-69ABE570D8F3}" presName="rootComposite" presStyleCnt="0"/>
      <dgm:spPr/>
    </dgm:pt>
    <dgm:pt modelId="{5D5BF587-A778-C046-989C-0229F77B0B2E}" type="pres">
      <dgm:prSet presAssocID="{6F7042BC-586A-2C41-989A-69ABE570D8F3}" presName="rootText" presStyleLbl="node3" presStyleIdx="10" presStyleCnt="18">
        <dgm:presLayoutVars>
          <dgm:chPref val="3"/>
        </dgm:presLayoutVars>
      </dgm:prSet>
      <dgm:spPr/>
    </dgm:pt>
    <dgm:pt modelId="{37F0AF16-D135-B04C-B630-B276C0DECD86}" type="pres">
      <dgm:prSet presAssocID="{6F7042BC-586A-2C41-989A-69ABE570D8F3}" presName="rootConnector" presStyleLbl="node3" presStyleIdx="10" presStyleCnt="18"/>
      <dgm:spPr/>
    </dgm:pt>
    <dgm:pt modelId="{BADB0AFB-AD99-ED4D-A6D1-94062160B78B}" type="pres">
      <dgm:prSet presAssocID="{6F7042BC-586A-2C41-989A-69ABE570D8F3}" presName="hierChild4" presStyleCnt="0"/>
      <dgm:spPr/>
    </dgm:pt>
    <dgm:pt modelId="{1A56510D-D36D-3A4A-8B8C-1FFE3B59AE11}" type="pres">
      <dgm:prSet presAssocID="{6F7042BC-586A-2C41-989A-69ABE570D8F3}" presName="hierChild5" presStyleCnt="0"/>
      <dgm:spPr/>
    </dgm:pt>
    <dgm:pt modelId="{4D288567-CD8A-824E-B216-BB10B1C2C0CB}" type="pres">
      <dgm:prSet presAssocID="{54F9E421-E619-714C-90B5-CA2FDB6734FE}" presName="Name37" presStyleLbl="parChTrans1D3" presStyleIdx="11" presStyleCnt="18"/>
      <dgm:spPr/>
    </dgm:pt>
    <dgm:pt modelId="{1924B83B-98A2-AC41-B2C1-64B611F58B69}" type="pres">
      <dgm:prSet presAssocID="{362C2930-053A-3A43-A706-BE5879B4C3DB}" presName="hierRoot2" presStyleCnt="0">
        <dgm:presLayoutVars>
          <dgm:hierBranch val="init"/>
        </dgm:presLayoutVars>
      </dgm:prSet>
      <dgm:spPr/>
    </dgm:pt>
    <dgm:pt modelId="{BB516EED-035B-5A45-A692-B713F1E8E889}" type="pres">
      <dgm:prSet presAssocID="{362C2930-053A-3A43-A706-BE5879B4C3DB}" presName="rootComposite" presStyleCnt="0"/>
      <dgm:spPr/>
    </dgm:pt>
    <dgm:pt modelId="{BD9F629A-4E12-7F4E-9424-BF53EBB70AA1}" type="pres">
      <dgm:prSet presAssocID="{362C2930-053A-3A43-A706-BE5879B4C3DB}" presName="rootText" presStyleLbl="node3" presStyleIdx="11" presStyleCnt="18">
        <dgm:presLayoutVars>
          <dgm:chPref val="3"/>
        </dgm:presLayoutVars>
      </dgm:prSet>
      <dgm:spPr/>
    </dgm:pt>
    <dgm:pt modelId="{26F44A97-DFB6-024B-AF3F-1C5F6031955C}" type="pres">
      <dgm:prSet presAssocID="{362C2930-053A-3A43-A706-BE5879B4C3DB}" presName="rootConnector" presStyleLbl="node3" presStyleIdx="11" presStyleCnt="18"/>
      <dgm:spPr/>
    </dgm:pt>
    <dgm:pt modelId="{AA9F5ACD-A15B-6F4F-8359-53EFA0E9389D}" type="pres">
      <dgm:prSet presAssocID="{362C2930-053A-3A43-A706-BE5879B4C3DB}" presName="hierChild4" presStyleCnt="0"/>
      <dgm:spPr/>
    </dgm:pt>
    <dgm:pt modelId="{3276B4F8-A8F9-D145-836C-49F0179E5EB6}" type="pres">
      <dgm:prSet presAssocID="{362C2930-053A-3A43-A706-BE5879B4C3DB}" presName="hierChild5" presStyleCnt="0"/>
      <dgm:spPr/>
    </dgm:pt>
    <dgm:pt modelId="{27011567-A3DC-D14A-868B-F2621A59BE42}" type="pres">
      <dgm:prSet presAssocID="{8A5FF29F-B8BD-9D43-A364-E4F3C618E269}" presName="hierChild5" presStyleCnt="0"/>
      <dgm:spPr/>
    </dgm:pt>
    <dgm:pt modelId="{3A8D9EC3-A5DE-194E-B977-4177164C0BB2}" type="pres">
      <dgm:prSet presAssocID="{12844F8E-C27F-EF40-A036-E947A68FD9FA}" presName="hierChild3" presStyleCnt="0"/>
      <dgm:spPr/>
    </dgm:pt>
    <dgm:pt modelId="{88C59EF8-B427-984B-8CA6-C841F60D8120}" type="pres">
      <dgm:prSet presAssocID="{06656CE9-4149-3A4A-AC4F-96CE79041214}" presName="hierRoot1" presStyleCnt="0">
        <dgm:presLayoutVars>
          <dgm:hierBranch val="init"/>
        </dgm:presLayoutVars>
      </dgm:prSet>
      <dgm:spPr/>
    </dgm:pt>
    <dgm:pt modelId="{FD95F854-B86A-F04B-A2BF-0FFFDAAC1EC5}" type="pres">
      <dgm:prSet presAssocID="{06656CE9-4149-3A4A-AC4F-96CE79041214}" presName="rootComposite1" presStyleCnt="0"/>
      <dgm:spPr/>
    </dgm:pt>
    <dgm:pt modelId="{998D2AD6-DF3C-FE4A-BD22-D984B794E6B7}" type="pres">
      <dgm:prSet presAssocID="{06656CE9-4149-3A4A-AC4F-96CE79041214}" presName="rootText1" presStyleLbl="node0" presStyleIdx="2" presStyleCnt="3" custScaleX="116196" custLinFactNeighborY="-80933">
        <dgm:presLayoutVars>
          <dgm:chPref val="3"/>
        </dgm:presLayoutVars>
      </dgm:prSet>
      <dgm:spPr/>
    </dgm:pt>
    <dgm:pt modelId="{607E214E-3E3A-DC42-A770-5DBA3173E863}" type="pres">
      <dgm:prSet presAssocID="{06656CE9-4149-3A4A-AC4F-96CE79041214}" presName="rootConnector1" presStyleLbl="node1" presStyleIdx="0" presStyleCnt="0"/>
      <dgm:spPr/>
    </dgm:pt>
    <dgm:pt modelId="{46BD905B-6ADD-2644-BEF2-DC16FFFFB80E}" type="pres">
      <dgm:prSet presAssocID="{06656CE9-4149-3A4A-AC4F-96CE79041214}" presName="hierChild2" presStyleCnt="0"/>
      <dgm:spPr/>
    </dgm:pt>
    <dgm:pt modelId="{3EB9816C-5D38-7B42-80CB-1B6471643B2F}" type="pres">
      <dgm:prSet presAssocID="{575B50C2-A47E-C64A-8003-48B6BDC0FE6C}" presName="Name37" presStyleLbl="parChTrans1D2" presStyleIdx="6" presStyleCnt="9"/>
      <dgm:spPr/>
    </dgm:pt>
    <dgm:pt modelId="{EE8EFE80-E8AF-904B-9CF9-AE509FF27467}" type="pres">
      <dgm:prSet presAssocID="{05403271-817D-F944-868F-0A10F532EB56}" presName="hierRoot2" presStyleCnt="0">
        <dgm:presLayoutVars>
          <dgm:hierBranch val="init"/>
        </dgm:presLayoutVars>
      </dgm:prSet>
      <dgm:spPr/>
    </dgm:pt>
    <dgm:pt modelId="{73CA50EA-1965-4349-9424-34C756A38071}" type="pres">
      <dgm:prSet presAssocID="{05403271-817D-F944-868F-0A10F532EB56}" presName="rootComposite" presStyleCnt="0"/>
      <dgm:spPr/>
    </dgm:pt>
    <dgm:pt modelId="{07D94F68-166D-8149-98F7-912966BBFE54}" type="pres">
      <dgm:prSet presAssocID="{05403271-817D-F944-868F-0A10F532EB56}" presName="rootText" presStyleLbl="node2" presStyleIdx="6" presStyleCnt="9">
        <dgm:presLayoutVars>
          <dgm:chPref val="3"/>
        </dgm:presLayoutVars>
      </dgm:prSet>
      <dgm:spPr/>
    </dgm:pt>
    <dgm:pt modelId="{43A82178-1F69-C04D-A573-5111207917A5}" type="pres">
      <dgm:prSet presAssocID="{05403271-817D-F944-868F-0A10F532EB56}" presName="rootConnector" presStyleLbl="node2" presStyleIdx="6" presStyleCnt="9"/>
      <dgm:spPr/>
    </dgm:pt>
    <dgm:pt modelId="{63639407-62AF-104E-A325-8F61DCA3938B}" type="pres">
      <dgm:prSet presAssocID="{05403271-817D-F944-868F-0A10F532EB56}" presName="hierChild4" presStyleCnt="0"/>
      <dgm:spPr/>
    </dgm:pt>
    <dgm:pt modelId="{14050A77-B8DB-124C-8324-633DE387CCB6}" type="pres">
      <dgm:prSet presAssocID="{B3135555-3FD1-F44B-A676-D5BE020C2008}" presName="Name37" presStyleLbl="parChTrans1D3" presStyleIdx="12" presStyleCnt="18"/>
      <dgm:spPr/>
    </dgm:pt>
    <dgm:pt modelId="{2B526F85-04CB-4F4C-A077-1ADF905F3D99}" type="pres">
      <dgm:prSet presAssocID="{345A8470-21F7-A04C-8F38-3D67C5CC82CC}" presName="hierRoot2" presStyleCnt="0">
        <dgm:presLayoutVars>
          <dgm:hierBranch val="init"/>
        </dgm:presLayoutVars>
      </dgm:prSet>
      <dgm:spPr/>
    </dgm:pt>
    <dgm:pt modelId="{88874D01-F321-D048-8539-67801024425A}" type="pres">
      <dgm:prSet presAssocID="{345A8470-21F7-A04C-8F38-3D67C5CC82CC}" presName="rootComposite" presStyleCnt="0"/>
      <dgm:spPr/>
    </dgm:pt>
    <dgm:pt modelId="{695791DD-C6A4-6846-B4E7-85E45BFCF632}" type="pres">
      <dgm:prSet presAssocID="{345A8470-21F7-A04C-8F38-3D67C5CC82CC}" presName="rootText" presStyleLbl="node3" presStyleIdx="12" presStyleCnt="18" custLinFactY="100000" custLinFactNeighborX="-6744" custLinFactNeighborY="115820">
        <dgm:presLayoutVars>
          <dgm:chPref val="3"/>
        </dgm:presLayoutVars>
      </dgm:prSet>
      <dgm:spPr/>
    </dgm:pt>
    <dgm:pt modelId="{DC7F1F02-65B5-7E4F-A82A-91F57E13C3EC}" type="pres">
      <dgm:prSet presAssocID="{345A8470-21F7-A04C-8F38-3D67C5CC82CC}" presName="rootConnector" presStyleLbl="node3" presStyleIdx="12" presStyleCnt="18"/>
      <dgm:spPr/>
    </dgm:pt>
    <dgm:pt modelId="{ECAD5D90-F797-B848-AC90-4EEC1D285169}" type="pres">
      <dgm:prSet presAssocID="{345A8470-21F7-A04C-8F38-3D67C5CC82CC}" presName="hierChild4" presStyleCnt="0"/>
      <dgm:spPr/>
    </dgm:pt>
    <dgm:pt modelId="{706EA437-12B0-834D-B6B6-82D554BE523D}" type="pres">
      <dgm:prSet presAssocID="{345A8470-21F7-A04C-8F38-3D67C5CC82CC}" presName="hierChild5" presStyleCnt="0"/>
      <dgm:spPr/>
    </dgm:pt>
    <dgm:pt modelId="{1B7C93B8-2EAB-A84D-917A-48B571154319}" type="pres">
      <dgm:prSet presAssocID="{4CE8170D-7CAC-4544-B934-9A01AB62B539}" presName="Name37" presStyleLbl="parChTrans1D3" presStyleIdx="13" presStyleCnt="18"/>
      <dgm:spPr/>
    </dgm:pt>
    <dgm:pt modelId="{988E748B-4310-6344-845C-394834F017AA}" type="pres">
      <dgm:prSet presAssocID="{78576090-0523-D243-A07B-9677737FA9E2}" presName="hierRoot2" presStyleCnt="0">
        <dgm:presLayoutVars>
          <dgm:hierBranch val="init"/>
        </dgm:presLayoutVars>
      </dgm:prSet>
      <dgm:spPr/>
    </dgm:pt>
    <dgm:pt modelId="{E4E0A198-54CC-9D4B-BA1F-3FA496AE0005}" type="pres">
      <dgm:prSet presAssocID="{78576090-0523-D243-A07B-9677737FA9E2}" presName="rootComposite" presStyleCnt="0"/>
      <dgm:spPr/>
    </dgm:pt>
    <dgm:pt modelId="{945A667F-5E1F-E64E-9146-DFB089219762}" type="pres">
      <dgm:prSet presAssocID="{78576090-0523-D243-A07B-9677737FA9E2}" presName="rootText" presStyleLbl="node3" presStyleIdx="13" presStyleCnt="18" custLinFactY="100000" custLinFactNeighborX="-6744" custLinFactNeighborY="115820">
        <dgm:presLayoutVars>
          <dgm:chPref val="3"/>
        </dgm:presLayoutVars>
      </dgm:prSet>
      <dgm:spPr/>
    </dgm:pt>
    <dgm:pt modelId="{303D6E19-B4ED-DB46-B43D-DE4C479BD974}" type="pres">
      <dgm:prSet presAssocID="{78576090-0523-D243-A07B-9677737FA9E2}" presName="rootConnector" presStyleLbl="node3" presStyleIdx="13" presStyleCnt="18"/>
      <dgm:spPr/>
    </dgm:pt>
    <dgm:pt modelId="{922561CC-99C6-0B4D-8FBA-EC791A069688}" type="pres">
      <dgm:prSet presAssocID="{78576090-0523-D243-A07B-9677737FA9E2}" presName="hierChild4" presStyleCnt="0"/>
      <dgm:spPr/>
    </dgm:pt>
    <dgm:pt modelId="{18861E11-09D8-234A-B67C-4026F5A8EB50}" type="pres">
      <dgm:prSet presAssocID="{78576090-0523-D243-A07B-9677737FA9E2}" presName="hierChild5" presStyleCnt="0"/>
      <dgm:spPr/>
    </dgm:pt>
    <dgm:pt modelId="{997DDFB1-8B9D-8443-AD49-15669D42BF38}" type="pres">
      <dgm:prSet presAssocID="{05403271-817D-F944-868F-0A10F532EB56}" presName="hierChild5" presStyleCnt="0"/>
      <dgm:spPr/>
    </dgm:pt>
    <dgm:pt modelId="{701AD108-1CFC-674A-9039-AADF9DDAA92C}" type="pres">
      <dgm:prSet presAssocID="{C852FE4E-BEFD-C04A-9540-AB44EA08DCBA}" presName="Name37" presStyleLbl="parChTrans1D2" presStyleIdx="7" presStyleCnt="9"/>
      <dgm:spPr/>
    </dgm:pt>
    <dgm:pt modelId="{1B59C8F0-BFB4-EB44-BF06-9494395AF783}" type="pres">
      <dgm:prSet presAssocID="{DEC4D0C8-9C7E-0242-940B-EDF40BF6AC48}" presName="hierRoot2" presStyleCnt="0">
        <dgm:presLayoutVars>
          <dgm:hierBranch val="init"/>
        </dgm:presLayoutVars>
      </dgm:prSet>
      <dgm:spPr/>
    </dgm:pt>
    <dgm:pt modelId="{0B2479DD-A50B-B84C-A6D2-75E6A5D3A0B1}" type="pres">
      <dgm:prSet presAssocID="{DEC4D0C8-9C7E-0242-940B-EDF40BF6AC48}" presName="rootComposite" presStyleCnt="0"/>
      <dgm:spPr/>
    </dgm:pt>
    <dgm:pt modelId="{D5F55CAF-E994-CF4C-9E00-936C53874135}" type="pres">
      <dgm:prSet presAssocID="{DEC4D0C8-9C7E-0242-940B-EDF40BF6AC48}" presName="rootText" presStyleLbl="node2" presStyleIdx="7" presStyleCnt="9">
        <dgm:presLayoutVars>
          <dgm:chPref val="3"/>
        </dgm:presLayoutVars>
      </dgm:prSet>
      <dgm:spPr/>
    </dgm:pt>
    <dgm:pt modelId="{64B4D023-CF3F-2E43-B742-EF794FFF439E}" type="pres">
      <dgm:prSet presAssocID="{DEC4D0C8-9C7E-0242-940B-EDF40BF6AC48}" presName="rootConnector" presStyleLbl="node2" presStyleIdx="7" presStyleCnt="9"/>
      <dgm:spPr/>
    </dgm:pt>
    <dgm:pt modelId="{EAC71877-F288-0D41-B768-A4AABE94E9E0}" type="pres">
      <dgm:prSet presAssocID="{DEC4D0C8-9C7E-0242-940B-EDF40BF6AC48}" presName="hierChild4" presStyleCnt="0"/>
      <dgm:spPr/>
    </dgm:pt>
    <dgm:pt modelId="{80B2429F-67DA-4643-B4E3-BAB0C1F4C1E3}" type="pres">
      <dgm:prSet presAssocID="{D0656B6F-4D3B-7248-9FE6-4E9EFA65506A}" presName="Name37" presStyleLbl="parChTrans1D3" presStyleIdx="14" presStyleCnt="18"/>
      <dgm:spPr/>
    </dgm:pt>
    <dgm:pt modelId="{F93C5069-093A-9F4D-A53D-D8F61F8D60C6}" type="pres">
      <dgm:prSet presAssocID="{BF5E653F-1CB0-3642-B737-F3FCFA668647}" presName="hierRoot2" presStyleCnt="0">
        <dgm:presLayoutVars>
          <dgm:hierBranch val="init"/>
        </dgm:presLayoutVars>
      </dgm:prSet>
      <dgm:spPr/>
    </dgm:pt>
    <dgm:pt modelId="{8DB7FE47-9D00-3341-83C8-F6EAF8132021}" type="pres">
      <dgm:prSet presAssocID="{BF5E653F-1CB0-3642-B737-F3FCFA668647}" presName="rootComposite" presStyleCnt="0"/>
      <dgm:spPr/>
    </dgm:pt>
    <dgm:pt modelId="{08BBEA3E-FD85-1A44-A34A-D2FF0A181A1D}" type="pres">
      <dgm:prSet presAssocID="{BF5E653F-1CB0-3642-B737-F3FCFA668647}" presName="rootText" presStyleLbl="node3" presStyleIdx="14" presStyleCnt="18" custLinFactY="100000" custLinFactNeighborX="-6744" custLinFactNeighborY="115820">
        <dgm:presLayoutVars>
          <dgm:chPref val="3"/>
        </dgm:presLayoutVars>
      </dgm:prSet>
      <dgm:spPr/>
    </dgm:pt>
    <dgm:pt modelId="{9AB85759-D8EB-4C45-89F2-B1F8E90EB82F}" type="pres">
      <dgm:prSet presAssocID="{BF5E653F-1CB0-3642-B737-F3FCFA668647}" presName="rootConnector" presStyleLbl="node3" presStyleIdx="14" presStyleCnt="18"/>
      <dgm:spPr/>
    </dgm:pt>
    <dgm:pt modelId="{FBC32213-EAB7-F744-8579-0184CEEFF223}" type="pres">
      <dgm:prSet presAssocID="{BF5E653F-1CB0-3642-B737-F3FCFA668647}" presName="hierChild4" presStyleCnt="0"/>
      <dgm:spPr/>
    </dgm:pt>
    <dgm:pt modelId="{9CAC5896-ECDA-AC45-8770-00EC96B9D227}" type="pres">
      <dgm:prSet presAssocID="{BF5E653F-1CB0-3642-B737-F3FCFA668647}" presName="hierChild5" presStyleCnt="0"/>
      <dgm:spPr/>
    </dgm:pt>
    <dgm:pt modelId="{56B16164-60DB-1744-B05A-A51F75A86CE3}" type="pres">
      <dgm:prSet presAssocID="{E591D9C7-607A-6D4F-A686-235FB43CA6B2}" presName="Name37" presStyleLbl="parChTrans1D3" presStyleIdx="15" presStyleCnt="18"/>
      <dgm:spPr/>
    </dgm:pt>
    <dgm:pt modelId="{EBE5CFD4-3D05-3547-B34F-282F9FD582DE}" type="pres">
      <dgm:prSet presAssocID="{EE0720D2-84C1-F24E-A460-54D236FC8376}" presName="hierRoot2" presStyleCnt="0">
        <dgm:presLayoutVars>
          <dgm:hierBranch val="init"/>
        </dgm:presLayoutVars>
      </dgm:prSet>
      <dgm:spPr/>
    </dgm:pt>
    <dgm:pt modelId="{433DD764-6B90-124A-A98A-5422CAE00CE4}" type="pres">
      <dgm:prSet presAssocID="{EE0720D2-84C1-F24E-A460-54D236FC8376}" presName="rootComposite" presStyleCnt="0"/>
      <dgm:spPr/>
    </dgm:pt>
    <dgm:pt modelId="{F35EFBB0-E30B-C04A-85D8-AFADEC907491}" type="pres">
      <dgm:prSet presAssocID="{EE0720D2-84C1-F24E-A460-54D236FC8376}" presName="rootText" presStyleLbl="node3" presStyleIdx="15" presStyleCnt="18" custLinFactY="100000" custLinFactNeighborX="-6744" custLinFactNeighborY="115820">
        <dgm:presLayoutVars>
          <dgm:chPref val="3"/>
        </dgm:presLayoutVars>
      </dgm:prSet>
      <dgm:spPr/>
    </dgm:pt>
    <dgm:pt modelId="{CB1E4106-8A9B-EC44-B450-C4C352DA24D9}" type="pres">
      <dgm:prSet presAssocID="{EE0720D2-84C1-F24E-A460-54D236FC8376}" presName="rootConnector" presStyleLbl="node3" presStyleIdx="15" presStyleCnt="18"/>
      <dgm:spPr/>
    </dgm:pt>
    <dgm:pt modelId="{85BA25D5-2A84-2843-964C-54D7714AE1DC}" type="pres">
      <dgm:prSet presAssocID="{EE0720D2-84C1-F24E-A460-54D236FC8376}" presName="hierChild4" presStyleCnt="0"/>
      <dgm:spPr/>
    </dgm:pt>
    <dgm:pt modelId="{A7347A83-84A2-F34C-B101-9A9AD76DDBE4}" type="pres">
      <dgm:prSet presAssocID="{EE0720D2-84C1-F24E-A460-54D236FC8376}" presName="hierChild5" presStyleCnt="0"/>
      <dgm:spPr/>
    </dgm:pt>
    <dgm:pt modelId="{D1B097AA-2046-AF4F-9869-B60016B9A487}" type="pres">
      <dgm:prSet presAssocID="{DEC4D0C8-9C7E-0242-940B-EDF40BF6AC48}" presName="hierChild5" presStyleCnt="0"/>
      <dgm:spPr/>
    </dgm:pt>
    <dgm:pt modelId="{54D12722-C9EE-C848-BC05-EFC6427371D7}" type="pres">
      <dgm:prSet presAssocID="{FC67B458-40FC-2749-A783-29C64449090F}" presName="Name37" presStyleLbl="parChTrans1D2" presStyleIdx="8" presStyleCnt="9"/>
      <dgm:spPr/>
    </dgm:pt>
    <dgm:pt modelId="{2C5B58D8-3F7A-E749-BA4F-7068225A817A}" type="pres">
      <dgm:prSet presAssocID="{7B3761D8-8829-364F-9051-BBFC6FEE6AB1}" presName="hierRoot2" presStyleCnt="0">
        <dgm:presLayoutVars>
          <dgm:hierBranch val="init"/>
        </dgm:presLayoutVars>
      </dgm:prSet>
      <dgm:spPr/>
    </dgm:pt>
    <dgm:pt modelId="{121AE6DF-4943-7244-9E4A-FE750957B1F5}" type="pres">
      <dgm:prSet presAssocID="{7B3761D8-8829-364F-9051-BBFC6FEE6AB1}" presName="rootComposite" presStyleCnt="0"/>
      <dgm:spPr/>
    </dgm:pt>
    <dgm:pt modelId="{42C40EB1-A118-5146-A32F-6A37C7F94300}" type="pres">
      <dgm:prSet presAssocID="{7B3761D8-8829-364F-9051-BBFC6FEE6AB1}" presName="rootText" presStyleLbl="node2" presStyleIdx="8" presStyleCnt="9">
        <dgm:presLayoutVars>
          <dgm:chPref val="3"/>
        </dgm:presLayoutVars>
      </dgm:prSet>
      <dgm:spPr/>
    </dgm:pt>
    <dgm:pt modelId="{17CAB2E9-5E30-9048-BF8A-B9185C5FB965}" type="pres">
      <dgm:prSet presAssocID="{7B3761D8-8829-364F-9051-BBFC6FEE6AB1}" presName="rootConnector" presStyleLbl="node2" presStyleIdx="8" presStyleCnt="9"/>
      <dgm:spPr/>
    </dgm:pt>
    <dgm:pt modelId="{83A106EB-41A9-9943-8AF1-731A9FF69381}" type="pres">
      <dgm:prSet presAssocID="{7B3761D8-8829-364F-9051-BBFC6FEE6AB1}" presName="hierChild4" presStyleCnt="0"/>
      <dgm:spPr/>
    </dgm:pt>
    <dgm:pt modelId="{F1B524E5-66DB-1242-84F7-47F6B0055DE0}" type="pres">
      <dgm:prSet presAssocID="{3E274691-B3D3-224D-947F-53AD267219D6}" presName="Name37" presStyleLbl="parChTrans1D3" presStyleIdx="16" presStyleCnt="18"/>
      <dgm:spPr/>
    </dgm:pt>
    <dgm:pt modelId="{1F9A5FC8-C1BA-C846-AF7E-90A561DEF4A9}" type="pres">
      <dgm:prSet presAssocID="{975CF5D7-AB08-BA46-AA7A-7F180E50EF37}" presName="hierRoot2" presStyleCnt="0">
        <dgm:presLayoutVars>
          <dgm:hierBranch val="init"/>
        </dgm:presLayoutVars>
      </dgm:prSet>
      <dgm:spPr/>
    </dgm:pt>
    <dgm:pt modelId="{063B18DD-6BAC-5049-87AC-DED429A1CF63}" type="pres">
      <dgm:prSet presAssocID="{975CF5D7-AB08-BA46-AA7A-7F180E50EF37}" presName="rootComposite" presStyleCnt="0"/>
      <dgm:spPr/>
    </dgm:pt>
    <dgm:pt modelId="{96F77D29-33E9-C048-883A-E30B99A8D398}" type="pres">
      <dgm:prSet presAssocID="{975CF5D7-AB08-BA46-AA7A-7F180E50EF37}" presName="rootText" presStyleLbl="node3" presStyleIdx="16" presStyleCnt="18" custLinFactY="100000" custLinFactNeighborX="-6744" custLinFactNeighborY="115820">
        <dgm:presLayoutVars>
          <dgm:chPref val="3"/>
        </dgm:presLayoutVars>
      </dgm:prSet>
      <dgm:spPr/>
    </dgm:pt>
    <dgm:pt modelId="{E075482C-5B09-0C49-B0D7-4E9E536870E7}" type="pres">
      <dgm:prSet presAssocID="{975CF5D7-AB08-BA46-AA7A-7F180E50EF37}" presName="rootConnector" presStyleLbl="node3" presStyleIdx="16" presStyleCnt="18"/>
      <dgm:spPr/>
    </dgm:pt>
    <dgm:pt modelId="{0A7412BC-7C97-EA44-80C9-44B2E4983B6A}" type="pres">
      <dgm:prSet presAssocID="{975CF5D7-AB08-BA46-AA7A-7F180E50EF37}" presName="hierChild4" presStyleCnt="0"/>
      <dgm:spPr/>
    </dgm:pt>
    <dgm:pt modelId="{20F2E215-48A4-8D4E-9F0F-6D06F8C4871A}" type="pres">
      <dgm:prSet presAssocID="{975CF5D7-AB08-BA46-AA7A-7F180E50EF37}" presName="hierChild5" presStyleCnt="0"/>
      <dgm:spPr/>
    </dgm:pt>
    <dgm:pt modelId="{EE017C17-AF5A-684F-A147-14A080FB445C}" type="pres">
      <dgm:prSet presAssocID="{D2AEFA39-1D26-8844-9954-414BF81E9BAB}" presName="Name37" presStyleLbl="parChTrans1D3" presStyleIdx="17" presStyleCnt="18"/>
      <dgm:spPr/>
    </dgm:pt>
    <dgm:pt modelId="{FFB2D6CA-862C-A344-99AD-7EE4856524C5}" type="pres">
      <dgm:prSet presAssocID="{F7B07EB7-C341-E844-9F0B-857EAE4EB881}" presName="hierRoot2" presStyleCnt="0">
        <dgm:presLayoutVars>
          <dgm:hierBranch val="init"/>
        </dgm:presLayoutVars>
      </dgm:prSet>
      <dgm:spPr/>
    </dgm:pt>
    <dgm:pt modelId="{A5051FC6-8B33-334F-BD29-812D77DD2526}" type="pres">
      <dgm:prSet presAssocID="{F7B07EB7-C341-E844-9F0B-857EAE4EB881}" presName="rootComposite" presStyleCnt="0"/>
      <dgm:spPr/>
    </dgm:pt>
    <dgm:pt modelId="{0B954C32-FEDF-0542-86B6-DEBDE17DAE57}" type="pres">
      <dgm:prSet presAssocID="{F7B07EB7-C341-E844-9F0B-857EAE4EB881}" presName="rootText" presStyleLbl="node3" presStyleIdx="17" presStyleCnt="18" custLinFactY="100000" custLinFactNeighborX="-6744" custLinFactNeighborY="115820">
        <dgm:presLayoutVars>
          <dgm:chPref val="3"/>
        </dgm:presLayoutVars>
      </dgm:prSet>
      <dgm:spPr/>
    </dgm:pt>
    <dgm:pt modelId="{7AAF3FC5-6FBA-E146-9683-09227BDF3C14}" type="pres">
      <dgm:prSet presAssocID="{F7B07EB7-C341-E844-9F0B-857EAE4EB881}" presName="rootConnector" presStyleLbl="node3" presStyleIdx="17" presStyleCnt="18"/>
      <dgm:spPr/>
    </dgm:pt>
    <dgm:pt modelId="{BD3E5588-750D-404B-8E1C-B1B9FDE343E3}" type="pres">
      <dgm:prSet presAssocID="{F7B07EB7-C341-E844-9F0B-857EAE4EB881}" presName="hierChild4" presStyleCnt="0"/>
      <dgm:spPr/>
    </dgm:pt>
    <dgm:pt modelId="{9B6058AE-0F5C-BE48-8716-CAFF9252EE64}" type="pres">
      <dgm:prSet presAssocID="{F7B07EB7-C341-E844-9F0B-857EAE4EB881}" presName="hierChild5" presStyleCnt="0"/>
      <dgm:spPr/>
    </dgm:pt>
    <dgm:pt modelId="{13FA9106-4624-B547-8051-B72E94AF7A10}" type="pres">
      <dgm:prSet presAssocID="{7B3761D8-8829-364F-9051-BBFC6FEE6AB1}" presName="hierChild5" presStyleCnt="0"/>
      <dgm:spPr/>
    </dgm:pt>
    <dgm:pt modelId="{29E329DB-64B1-1D4C-9AAD-EAA2F8938F94}" type="pres">
      <dgm:prSet presAssocID="{06656CE9-4149-3A4A-AC4F-96CE79041214}" presName="hierChild3" presStyleCnt="0"/>
      <dgm:spPr/>
    </dgm:pt>
  </dgm:ptLst>
  <dgm:cxnLst>
    <dgm:cxn modelId="{C289D900-6CE0-634B-B8EB-0D871F199BB2}" srcId="{05403271-817D-F944-868F-0A10F532EB56}" destId="{345A8470-21F7-A04C-8F38-3D67C5CC82CC}" srcOrd="0" destOrd="0" parTransId="{B3135555-3FD1-F44B-A676-D5BE020C2008}" sibTransId="{60BC9090-FEA9-6B46-BAE4-6CE29C56FAF9}"/>
    <dgm:cxn modelId="{37C68901-7F20-834F-AD87-FDFD1650B648}" type="presOf" srcId="{297C0DE2-8A39-6A49-8410-10A2F5DD7D07}" destId="{B54358C7-3AF3-2348-A5B6-E7C3746204F0}" srcOrd="1" destOrd="0" presId="urn:microsoft.com/office/officeart/2005/8/layout/orgChart1"/>
    <dgm:cxn modelId="{FB7CF202-1C96-E54C-8478-1F9432C561A1}" type="presOf" srcId="{8C177987-3538-144D-ADF2-EC4BF16CF896}" destId="{C587D0FB-9707-2D42-80EB-40C4C25E8648}" srcOrd="0" destOrd="0" presId="urn:microsoft.com/office/officeart/2005/8/layout/orgChart1"/>
    <dgm:cxn modelId="{61E77A08-E4C8-2E40-AB44-A5358FDBEC5A}" type="presOf" srcId="{FFA5644D-E87D-4A40-85C4-4AFD5EEE5A0C}" destId="{162208A2-A679-E840-ABBF-25F03A44491A}" srcOrd="1" destOrd="0" presId="urn:microsoft.com/office/officeart/2005/8/layout/orgChart1"/>
    <dgm:cxn modelId="{8508E10C-6BCC-4C4A-BB81-1F46215CC5D4}" type="presOf" srcId="{458D5DD0-4258-2848-A502-B36DC2020DD7}" destId="{92ED8C91-0D6B-9042-813C-AE5F43347858}" srcOrd="0" destOrd="0" presId="urn:microsoft.com/office/officeart/2005/8/layout/orgChart1"/>
    <dgm:cxn modelId="{0189F10D-2C9A-574B-97E1-142FA76FA416}" type="presOf" srcId="{5C18C0A7-3B52-BD4B-B779-C4959EC2661C}" destId="{A794F6FF-4A79-0A4B-8A39-F133C1E95302}" srcOrd="0" destOrd="0" presId="urn:microsoft.com/office/officeart/2005/8/layout/orgChart1"/>
    <dgm:cxn modelId="{5FD66612-7F13-C641-80D7-93557F05A95F}" srcId="{1DAC33D1-D9E1-684E-ABA3-F1DAFEFE8608}" destId="{458D5DD0-4258-2848-A502-B36DC2020DD7}" srcOrd="0" destOrd="0" parTransId="{5C18C0A7-3B52-BD4B-B779-C4959EC2661C}" sibTransId="{4008EBBA-45A0-894F-80A6-40C7D2EA6366}"/>
    <dgm:cxn modelId="{E37C8A1A-AF89-8C4D-808F-4F20643AA443}" type="presOf" srcId="{54DA365F-338C-A740-8BD6-CF789ABF0466}" destId="{8F6DCEE5-FEC0-C74E-BE99-88A0A831586B}" srcOrd="1" destOrd="0" presId="urn:microsoft.com/office/officeart/2005/8/layout/orgChart1"/>
    <dgm:cxn modelId="{B372FD1B-F82F-0B4A-B5D7-1FFB067250F1}" type="presOf" srcId="{3E274691-B3D3-224D-947F-53AD267219D6}" destId="{F1B524E5-66DB-1242-84F7-47F6B0055DE0}" srcOrd="0" destOrd="0" presId="urn:microsoft.com/office/officeart/2005/8/layout/orgChart1"/>
    <dgm:cxn modelId="{8C1F301C-999B-A148-B06A-6E26F71C74BB}" type="presOf" srcId="{66B3CCD7-BB96-734D-8AFB-D1A31B1F6405}" destId="{120BECFB-1B9D-DF49-8EEF-5F8FFEF13D49}" srcOrd="0" destOrd="0" presId="urn:microsoft.com/office/officeart/2005/8/layout/orgChart1"/>
    <dgm:cxn modelId="{6CCAEE1D-A2F3-E944-AEAF-07149E5E0FAF}" srcId="{8A5FF29F-B8BD-9D43-A364-E4F3C618E269}" destId="{6F7042BC-586A-2C41-989A-69ABE570D8F3}" srcOrd="0" destOrd="0" parTransId="{68140432-E1D6-5040-A590-D7C713CDDC28}" sibTransId="{3193802F-0B08-654B-B866-423C82F73378}"/>
    <dgm:cxn modelId="{55C94120-928C-BA46-B67F-7345D8236934}" type="presOf" srcId="{D51E70BF-E172-F34C-8749-F6E87730FB36}" destId="{C8C0C5C5-B8B4-CB44-8ADC-421E6FE0CD23}" srcOrd="0" destOrd="0" presId="urn:microsoft.com/office/officeart/2005/8/layout/orgChart1"/>
    <dgm:cxn modelId="{32A64F25-FF5A-E64F-98FE-0C1FEABC3AAC}" type="presOf" srcId="{8A5FF29F-B8BD-9D43-A364-E4F3C618E269}" destId="{342AFAD2-AC5F-BA49-A4F4-78A9E1C53B86}" srcOrd="1" destOrd="0" presId="urn:microsoft.com/office/officeart/2005/8/layout/orgChart1"/>
    <dgm:cxn modelId="{225D3327-7FD1-F246-A723-A7B8A1FECF5F}" srcId="{FFA5644D-E87D-4A40-85C4-4AFD5EEE5A0C}" destId="{54DA365F-338C-A740-8BD6-CF789ABF0466}" srcOrd="1" destOrd="0" parTransId="{515F4BC7-DDE6-CE4A-80EA-F696850513C3}" sibTransId="{D15F0BD1-72A9-7540-BB54-A90334A86AFB}"/>
    <dgm:cxn modelId="{63F34927-D711-FD4B-81AA-C88A73E2D4B5}" type="presOf" srcId="{05403271-817D-F944-868F-0A10F532EB56}" destId="{43A82178-1F69-C04D-A573-5111207917A5}" srcOrd="1" destOrd="0" presId="urn:microsoft.com/office/officeart/2005/8/layout/orgChart1"/>
    <dgm:cxn modelId="{7F31B92A-D61B-4748-BA03-340B1E72AD6F}" type="presOf" srcId="{362C2930-053A-3A43-A706-BE5879B4C3DB}" destId="{26F44A97-DFB6-024B-AF3F-1C5F6031955C}" srcOrd="1" destOrd="0" presId="urn:microsoft.com/office/officeart/2005/8/layout/orgChart1"/>
    <dgm:cxn modelId="{4F62172B-8C0B-8D4E-9049-2F1EE3585030}" type="presOf" srcId="{9F9C980D-34B5-A844-BF84-40B075BD9E91}" destId="{938A03DE-8347-8942-AAF1-2558720FC3EE}" srcOrd="0" destOrd="0" presId="urn:microsoft.com/office/officeart/2005/8/layout/orgChart1"/>
    <dgm:cxn modelId="{55BA1E2C-31E8-DC43-8622-83E3C8A456FC}" srcId="{12844F8E-C27F-EF40-A036-E947A68FD9FA}" destId="{BEE1CFC5-B32E-C942-AA0B-CB6255DD3660}" srcOrd="1" destOrd="0" parTransId="{1E93BD2A-2998-C040-8ADC-8E8309613393}" sibTransId="{C6427621-3E0B-B340-92B0-D21587C31B99}"/>
    <dgm:cxn modelId="{08206B2D-8661-7048-800B-6501D248796C}" type="presOf" srcId="{312028A3-DD0E-284E-8874-41F7890F1E59}" destId="{71F3EC98-BD81-BC45-9415-CD9F0BEBC41E}" srcOrd="0" destOrd="0" presId="urn:microsoft.com/office/officeart/2005/8/layout/orgChart1"/>
    <dgm:cxn modelId="{EA6CA42E-E1C3-8E48-B3B8-D4166B3E8466}" srcId="{7B3761D8-8829-364F-9051-BBFC6FEE6AB1}" destId="{975CF5D7-AB08-BA46-AA7A-7F180E50EF37}" srcOrd="0" destOrd="0" parTransId="{3E274691-B3D3-224D-947F-53AD267219D6}" sibTransId="{BD3D976E-A2E4-9349-AF2D-79045AD173D2}"/>
    <dgm:cxn modelId="{DF481F2F-3F6D-8D40-82C2-3E961F4EEC4E}" srcId="{06656CE9-4149-3A4A-AC4F-96CE79041214}" destId="{05403271-817D-F944-868F-0A10F532EB56}" srcOrd="0" destOrd="0" parTransId="{575B50C2-A47E-C64A-8003-48B6BDC0FE6C}" sibTransId="{6E6A3AC1-4A27-8C47-A2EC-B87BEC873536}"/>
    <dgm:cxn modelId="{C43A2C32-8299-3C42-AC42-C61D93715788}" type="presOf" srcId="{06656CE9-4149-3A4A-AC4F-96CE79041214}" destId="{607E214E-3E3A-DC42-A770-5DBA3173E863}" srcOrd="1" destOrd="0" presId="urn:microsoft.com/office/officeart/2005/8/layout/orgChart1"/>
    <dgm:cxn modelId="{7FC7A332-BA4B-524D-8821-5A14B48BFC9B}" srcId="{12844F8E-C27F-EF40-A036-E947A68FD9FA}" destId="{397320BE-123C-A649-8B57-1EF969E3EDB6}" srcOrd="0" destOrd="0" parTransId="{88430413-8B8F-1148-BB23-9BD2DD7E743C}" sibTransId="{AC1395B5-2DC4-424B-9BAC-112A34631CC3}"/>
    <dgm:cxn modelId="{79E69B39-9101-3040-BC11-8AD88A1B0172}" srcId="{BEE1CFC5-B32E-C942-AA0B-CB6255DD3660}" destId="{CE4771E3-D4D0-5345-AA1E-45C790F6B046}" srcOrd="0" destOrd="0" parTransId="{AEEC7573-D7F2-C649-89C8-CA0AF16D892F}" sibTransId="{14E10CF7-5CA2-4F49-A4CE-54760AAFF998}"/>
    <dgm:cxn modelId="{475CB83B-1510-DB41-9D01-53DBFB07697C}" type="presOf" srcId="{9F9C980D-34B5-A844-BF84-40B075BD9E91}" destId="{05890AF0-2A1F-064F-9853-7E811D375B4E}" srcOrd="1" destOrd="0" presId="urn:microsoft.com/office/officeart/2005/8/layout/orgChart1"/>
    <dgm:cxn modelId="{9613ED3B-0419-3245-A3A9-C88E54281486}" srcId="{4E92FC2A-EBF0-F24D-9A63-8F6E1032F0CD}" destId="{06656CE9-4149-3A4A-AC4F-96CE79041214}" srcOrd="2" destOrd="0" parTransId="{6C640F54-9B1D-6546-AB35-E81BCD992053}" sibTransId="{CFD7CFFF-33E3-314C-B2AB-383CB2EB5650}"/>
    <dgm:cxn modelId="{BCE8BE41-95B9-3C47-B63B-274B8FDFDE67}" type="presOf" srcId="{BE55E731-EE2C-B84F-842E-A508789FB79F}" destId="{1EFE7B9C-EAD5-A646-92D6-EF26E72D4589}" srcOrd="0" destOrd="0" presId="urn:microsoft.com/office/officeart/2005/8/layout/orgChart1"/>
    <dgm:cxn modelId="{1FA68742-335D-504E-8FB4-3E7CD38F0CFE}" type="presOf" srcId="{1D82068D-2463-A442-8939-A9280468A355}" destId="{8CDE836F-F46C-D44A-A1C1-BFAF0FDEDAC8}" srcOrd="0" destOrd="0" presId="urn:microsoft.com/office/officeart/2005/8/layout/orgChart1"/>
    <dgm:cxn modelId="{97732443-BF89-9640-852F-8BBD5EBEE916}" srcId="{06656CE9-4149-3A4A-AC4F-96CE79041214}" destId="{7B3761D8-8829-364F-9051-BBFC6FEE6AB1}" srcOrd="2" destOrd="0" parTransId="{FC67B458-40FC-2749-A783-29C64449090F}" sibTransId="{FCE0AFF3-2D97-DF43-980D-10C9E1D35A36}"/>
    <dgm:cxn modelId="{692D7A45-6BF1-F44C-82C4-BF633C6F0133}" type="presOf" srcId="{68140432-E1D6-5040-A590-D7C713CDDC28}" destId="{D1F60303-E9B7-2341-9512-A5F74D43876D}" srcOrd="0" destOrd="0" presId="urn:microsoft.com/office/officeart/2005/8/layout/orgChart1"/>
    <dgm:cxn modelId="{76D89E45-BC60-2C47-A630-5D8F45C8E553}" type="presOf" srcId="{64285B65-435F-E544-B021-E18100DD006E}" destId="{B34FD4E6-31E3-7E41-A0FC-1EC48BACF4D2}" srcOrd="1" destOrd="0" presId="urn:microsoft.com/office/officeart/2005/8/layout/orgChart1"/>
    <dgm:cxn modelId="{BC8FC945-FFEA-A245-AFF0-B66A571163F1}" srcId="{1DAC33D1-D9E1-684E-ABA3-F1DAFEFE8608}" destId="{693712A1-88B7-A945-ABB9-0F1B51468B42}" srcOrd="1" destOrd="0" parTransId="{312028A3-DD0E-284E-8874-41F7890F1E59}" sibTransId="{080C624E-599E-8C4B-8A3B-DE485E85E1FA}"/>
    <dgm:cxn modelId="{142F4346-4ACA-5443-9E05-37BC55E825BB}" type="presOf" srcId="{4CE8170D-7CAC-4544-B934-9A01AB62B539}" destId="{1B7C93B8-2EAB-A84D-917A-48B571154319}" srcOrd="0" destOrd="0" presId="urn:microsoft.com/office/officeart/2005/8/layout/orgChart1"/>
    <dgm:cxn modelId="{CF442949-0EF9-CD48-B1E0-179D4CF25385}" type="presOf" srcId="{78576090-0523-D243-A07B-9677737FA9E2}" destId="{303D6E19-B4ED-DB46-B43D-DE4C479BD974}" srcOrd="1" destOrd="0" presId="urn:microsoft.com/office/officeart/2005/8/layout/orgChart1"/>
    <dgm:cxn modelId="{2185A149-471A-5C4F-B8BA-0ED5AF7331D7}" type="presOf" srcId="{345A8470-21F7-A04C-8F38-3D67C5CC82CC}" destId="{695791DD-C6A4-6846-B4E7-85E45BFCF632}" srcOrd="0" destOrd="0" presId="urn:microsoft.com/office/officeart/2005/8/layout/orgChart1"/>
    <dgm:cxn modelId="{DD40104F-00C0-4443-9612-B45836D772B6}" type="presOf" srcId="{3A729FA3-58B2-8A45-98B9-704266FB9AFF}" destId="{FE95D775-99B9-0E49-8BB6-66C1B167371B}" srcOrd="0" destOrd="0" presId="urn:microsoft.com/office/officeart/2005/8/layout/orgChart1"/>
    <dgm:cxn modelId="{0602924F-D35B-694E-BA1A-775A29FFBF33}" type="presOf" srcId="{817BA0DB-689F-164F-B747-671AD1C4C805}" destId="{78ADB38E-523C-8C46-A76A-3F6441EDAFC8}" srcOrd="0" destOrd="0" presId="urn:microsoft.com/office/officeart/2005/8/layout/orgChart1"/>
    <dgm:cxn modelId="{7B685552-FA52-DE42-8C51-EADBD313FA44}" type="presOf" srcId="{15DBCB4F-5451-674B-8625-46276606BBCB}" destId="{5300874A-6578-454F-B14D-346BCC891165}" srcOrd="0" destOrd="0" presId="urn:microsoft.com/office/officeart/2005/8/layout/orgChart1"/>
    <dgm:cxn modelId="{944DE052-2FF0-414B-BA87-7BEEB52D42C6}" type="presOf" srcId="{88DD4272-6B21-DD4E-8A56-208CE8C64426}" destId="{3EB7FB41-3DD4-5242-BD02-49A7FA981DA5}" srcOrd="0" destOrd="0" presId="urn:microsoft.com/office/officeart/2005/8/layout/orgChart1"/>
    <dgm:cxn modelId="{7FA4D354-7390-5243-8AE4-B7E19307DF77}" type="presOf" srcId="{297C0DE2-8A39-6A49-8410-10A2F5DD7D07}" destId="{A67F1B38-42DD-A04F-9ABA-DAAC4ED06079}" srcOrd="0" destOrd="0" presId="urn:microsoft.com/office/officeart/2005/8/layout/orgChart1"/>
    <dgm:cxn modelId="{633DAD55-E98B-3B48-8D6B-10C74373C686}" type="presOf" srcId="{EE0720D2-84C1-F24E-A460-54D236FC8376}" destId="{CB1E4106-8A9B-EC44-B450-C4C352DA24D9}" srcOrd="1" destOrd="0" presId="urn:microsoft.com/office/officeart/2005/8/layout/orgChart1"/>
    <dgm:cxn modelId="{77185456-37D0-0643-815E-9ADEB609F1D7}" srcId="{DEC4D0C8-9C7E-0242-940B-EDF40BF6AC48}" destId="{BF5E653F-1CB0-3642-B737-F3FCFA668647}" srcOrd="0" destOrd="0" parTransId="{D0656B6F-4D3B-7248-9FE6-4E9EFA65506A}" sibTransId="{FC5E3A4D-A558-3647-BD09-B5763444B5A8}"/>
    <dgm:cxn modelId="{67AB8C58-0F4A-B046-812D-D991B6F9241B}" srcId="{9F9C980D-34B5-A844-BF84-40B075BD9E91}" destId="{1D82068D-2463-A442-8939-A9280468A355}" srcOrd="2" destOrd="0" parTransId="{8A12064B-8598-D54A-B10E-1222C5DE2B39}" sibTransId="{BF5CB779-CCA5-7E48-8EC4-EF2B92F322CB}"/>
    <dgm:cxn modelId="{BDBFF559-F655-C64D-B2C6-1833968BFFEF}" srcId="{05403271-817D-F944-868F-0A10F532EB56}" destId="{78576090-0523-D243-A07B-9677737FA9E2}" srcOrd="1" destOrd="0" parTransId="{4CE8170D-7CAC-4544-B934-9A01AB62B539}" sibTransId="{553BF58A-90A5-8A4A-80EC-D6418C8D1049}"/>
    <dgm:cxn modelId="{44AFAC5C-02D1-6C42-B2C8-B509216F56EF}" srcId="{1D82068D-2463-A442-8939-A9280468A355}" destId="{817BA0DB-689F-164F-B747-671AD1C4C805}" srcOrd="1" destOrd="0" parTransId="{8C177987-3538-144D-ADF2-EC4BF16CF896}" sibTransId="{A6CE8F58-A8E6-9549-998F-64B6B7EF4840}"/>
    <dgm:cxn modelId="{465D4360-C96A-6E42-BFBF-D43FC9D11E98}" type="presOf" srcId="{397320BE-123C-A649-8B57-1EF969E3EDB6}" destId="{9314E659-9145-DE4A-A3D8-7E3EB54AF22F}" srcOrd="0" destOrd="0" presId="urn:microsoft.com/office/officeart/2005/8/layout/orgChart1"/>
    <dgm:cxn modelId="{DDCF8C60-FFCA-DD48-858A-A4AAB2CC936D}" type="presOf" srcId="{7B3761D8-8829-364F-9051-BBFC6FEE6AB1}" destId="{17CAB2E9-5E30-9048-BF8A-B9185C5FB965}" srcOrd="1" destOrd="0" presId="urn:microsoft.com/office/officeart/2005/8/layout/orgChart1"/>
    <dgm:cxn modelId="{72523961-0920-724A-8B4C-760F419E8A08}" srcId="{7B3761D8-8829-364F-9051-BBFC6FEE6AB1}" destId="{F7B07EB7-C341-E844-9F0B-857EAE4EB881}" srcOrd="1" destOrd="0" parTransId="{D2AEFA39-1D26-8844-9954-414BF81E9BAB}" sibTransId="{0916E302-AF2D-DD4A-BB48-C131AC928499}"/>
    <dgm:cxn modelId="{2C85BD64-8016-D941-9011-A8FDAF8F1E0C}" type="presOf" srcId="{1DAC33D1-D9E1-684E-ABA3-F1DAFEFE8608}" destId="{2B547776-605A-C24C-8DF5-F5D760734CD8}" srcOrd="1" destOrd="0" presId="urn:microsoft.com/office/officeart/2005/8/layout/orgChart1"/>
    <dgm:cxn modelId="{0633A06F-C455-AA40-A1F0-595C18CA857D}" srcId="{8A5FF29F-B8BD-9D43-A364-E4F3C618E269}" destId="{362C2930-053A-3A43-A706-BE5879B4C3DB}" srcOrd="1" destOrd="0" parTransId="{54F9E421-E619-714C-90B5-CA2FDB6734FE}" sibTransId="{1B886169-864A-5046-BBE8-4C0DA31EBA16}"/>
    <dgm:cxn modelId="{8F9CC170-6EBB-B843-B82D-5EC1BDEA26AA}" srcId="{9F9C980D-34B5-A844-BF84-40B075BD9E91}" destId="{FFA5644D-E87D-4A40-85C4-4AFD5EEE5A0C}" srcOrd="1" destOrd="0" parTransId="{15DBCB4F-5451-674B-8625-46276606BBCB}" sibTransId="{35157434-6949-1044-AC92-52E19F5979BE}"/>
    <dgm:cxn modelId="{3916A478-46B1-0642-9BE2-5D4E67413C0B}" type="presOf" srcId="{88430413-8B8F-1148-BB23-9BD2DD7E743C}" destId="{2BD0436E-B977-7545-A308-5E068529691E}" srcOrd="0" destOrd="0" presId="urn:microsoft.com/office/officeart/2005/8/layout/orgChart1"/>
    <dgm:cxn modelId="{A649B07B-8FFE-2944-98F6-5089DAF21DEC}" type="presOf" srcId="{515F4BC7-DDE6-CE4A-80EA-F696850513C3}" destId="{4FD5A051-47D4-3243-8510-FCD47764B629}" srcOrd="0" destOrd="0" presId="urn:microsoft.com/office/officeart/2005/8/layout/orgChart1"/>
    <dgm:cxn modelId="{0BCB217D-758C-3247-80D8-B94D095EE0EA}" type="presOf" srcId="{BEE1CFC5-B32E-C942-AA0B-CB6255DD3660}" destId="{2F8263BD-176B-BB41-AD9B-9750EE060E47}" srcOrd="1" destOrd="0" presId="urn:microsoft.com/office/officeart/2005/8/layout/orgChart1"/>
    <dgm:cxn modelId="{7ADAEC7D-5633-0C42-9153-5191DD64DE59}" type="presOf" srcId="{1E93BD2A-2998-C040-8ADC-8E8309613393}" destId="{A6C7BA0B-459E-2843-8AB7-FC52012A71C0}" srcOrd="0" destOrd="0" presId="urn:microsoft.com/office/officeart/2005/8/layout/orgChart1"/>
    <dgm:cxn modelId="{AFD06580-8AD7-1547-AA1C-44A4E423F3EC}" type="presOf" srcId="{817BA0DB-689F-164F-B747-671AD1C4C805}" destId="{0E579290-6FA4-A54F-88C4-A88A0CF2C4BD}" srcOrd="1" destOrd="0" presId="urn:microsoft.com/office/officeart/2005/8/layout/orgChart1"/>
    <dgm:cxn modelId="{B7F97984-29FD-4648-B8D7-D77B87CC3C20}" type="presOf" srcId="{78576090-0523-D243-A07B-9677737FA9E2}" destId="{945A667F-5E1F-E64E-9146-DFB089219762}" srcOrd="0" destOrd="0" presId="urn:microsoft.com/office/officeart/2005/8/layout/orgChart1"/>
    <dgm:cxn modelId="{86C9A586-E2D4-C444-A5DF-41F011607E91}" type="presOf" srcId="{54F9E421-E619-714C-90B5-CA2FDB6734FE}" destId="{4D288567-CD8A-824E-B216-BB10B1C2C0CB}" srcOrd="0" destOrd="0" presId="urn:microsoft.com/office/officeart/2005/8/layout/orgChart1"/>
    <dgm:cxn modelId="{4A830C88-500C-C34E-A036-B7E489068607}" srcId="{397320BE-123C-A649-8B57-1EF969E3EDB6}" destId="{64285B65-435F-E544-B021-E18100DD006E}" srcOrd="0" destOrd="0" parTransId="{88DD4272-6B21-DD4E-8A56-208CE8C64426}" sibTransId="{7CC5610C-944D-8C4E-A3B1-DD06B0DF78FF}"/>
    <dgm:cxn modelId="{A6688688-A128-EE43-B062-626F61A9720A}" type="presOf" srcId="{975CF5D7-AB08-BA46-AA7A-7F180E50EF37}" destId="{96F77D29-33E9-C048-883A-E30B99A8D398}" srcOrd="0" destOrd="0" presId="urn:microsoft.com/office/officeart/2005/8/layout/orgChart1"/>
    <dgm:cxn modelId="{AFE9378A-2CDE-2742-9DBB-B5139E153B1B}" srcId="{4E92FC2A-EBF0-F24D-9A63-8F6E1032F0CD}" destId="{9F9C980D-34B5-A844-BF84-40B075BD9E91}" srcOrd="0" destOrd="0" parTransId="{B77F9A12-A8DA-F74D-8DD0-53DB727C98A4}" sibTransId="{D3A50A5B-07A3-E94D-9BBF-BD616A051A38}"/>
    <dgm:cxn modelId="{9CEC158D-67D4-FB42-87A7-895122FFB37F}" type="presOf" srcId="{CE4771E3-D4D0-5345-AA1E-45C790F6B046}" destId="{F5AE7BF0-A3A6-C349-8B92-021247152E2C}" srcOrd="1" destOrd="0" presId="urn:microsoft.com/office/officeart/2005/8/layout/orgChart1"/>
    <dgm:cxn modelId="{EDBFB18D-1512-2544-9A1F-4D15CD13DFA9}" type="presOf" srcId="{6F7042BC-586A-2C41-989A-69ABE570D8F3}" destId="{5D5BF587-A778-C046-989C-0229F77B0B2E}" srcOrd="0" destOrd="0" presId="urn:microsoft.com/office/officeart/2005/8/layout/orgChart1"/>
    <dgm:cxn modelId="{8EBE0A90-7F78-3F49-84AB-61B05CC92F8A}" srcId="{4E92FC2A-EBF0-F24D-9A63-8F6E1032F0CD}" destId="{12844F8E-C27F-EF40-A036-E947A68FD9FA}" srcOrd="1" destOrd="0" parTransId="{76AA2114-633C-F64A-A1A8-18D3293C0E64}" sibTransId="{4EC821D0-E1B9-5844-9D24-B9868B541F9A}"/>
    <dgm:cxn modelId="{5A0C7495-1B0B-AA49-8592-C38CA0A1B1AD}" srcId="{9F9C980D-34B5-A844-BF84-40B075BD9E91}" destId="{1DAC33D1-D9E1-684E-ABA3-F1DAFEFE8608}" srcOrd="0" destOrd="0" parTransId="{F631D02C-23BF-A94D-AE06-EADECF59C77C}" sibTransId="{9FA40DE1-9782-C84B-A943-2033F0F9F018}"/>
    <dgm:cxn modelId="{B343D496-B68F-664C-8A80-D0A04468CB0B}" srcId="{DEC4D0C8-9C7E-0242-940B-EDF40BF6AC48}" destId="{EE0720D2-84C1-F24E-A460-54D236FC8376}" srcOrd="1" destOrd="0" parTransId="{E591D9C7-607A-6D4F-A686-235FB43CA6B2}" sibTransId="{9DB8B4AD-727C-F046-AD5E-A316967F4E9D}"/>
    <dgm:cxn modelId="{563A7C97-CA49-B84A-A0AB-BA6B74A6C4E7}" srcId="{1D82068D-2463-A442-8939-A9280468A355}" destId="{66B3CCD7-BB96-734D-8AFB-D1A31B1F6405}" srcOrd="0" destOrd="0" parTransId="{49ED3AE7-1D1F-6A43-BCE4-28245D812A12}" sibTransId="{BB5EFEAD-ED9F-2941-9CD9-55C5C1425E37}"/>
    <dgm:cxn modelId="{1C93C999-CAF6-C441-B939-ADAD9914C0AA}" type="presOf" srcId="{D2AEFA39-1D26-8844-9954-414BF81E9BAB}" destId="{EE017C17-AF5A-684F-A147-14A080FB445C}" srcOrd="0" destOrd="0" presId="urn:microsoft.com/office/officeart/2005/8/layout/orgChart1"/>
    <dgm:cxn modelId="{2BB0CDA1-CD99-4F4F-A709-815EC6DB68F6}" type="presOf" srcId="{6F7042BC-586A-2C41-989A-69ABE570D8F3}" destId="{37F0AF16-D135-B04C-B630-B276C0DECD86}" srcOrd="1" destOrd="0" presId="urn:microsoft.com/office/officeart/2005/8/layout/orgChart1"/>
    <dgm:cxn modelId="{917914A2-3F52-0341-AC91-8B93473435EA}" srcId="{06656CE9-4149-3A4A-AC4F-96CE79041214}" destId="{DEC4D0C8-9C7E-0242-940B-EDF40BF6AC48}" srcOrd="1" destOrd="0" parTransId="{C852FE4E-BEFD-C04A-9540-AB44EA08DCBA}" sibTransId="{C13B4EC4-28DF-4A47-A35A-BB1731E1D13B}"/>
    <dgm:cxn modelId="{E2D583A4-67DD-4747-9E93-9CB52BD11EB9}" type="presOf" srcId="{8A12064B-8598-D54A-B10E-1222C5DE2B39}" destId="{AB1A5443-B2B0-C441-8EAD-D3DDFFCF9D77}" srcOrd="0" destOrd="0" presId="urn:microsoft.com/office/officeart/2005/8/layout/orgChart1"/>
    <dgm:cxn modelId="{AD3133A6-F017-DE41-8737-6CD17DBB106B}" type="presOf" srcId="{BF5E653F-1CB0-3642-B737-F3FCFA668647}" destId="{08BBEA3E-FD85-1A44-A34A-D2FF0A181A1D}" srcOrd="0" destOrd="0" presId="urn:microsoft.com/office/officeart/2005/8/layout/orgChart1"/>
    <dgm:cxn modelId="{F96C59A6-011E-9243-AF2D-51FF7A627C87}" srcId="{FFA5644D-E87D-4A40-85C4-4AFD5EEE5A0C}" destId="{D51E70BF-E172-F34C-8749-F6E87730FB36}" srcOrd="0" destOrd="0" parTransId="{3A729FA3-58B2-8A45-98B9-704266FB9AFF}" sibTransId="{1916D26D-068B-4446-A59B-054536CD5F43}"/>
    <dgm:cxn modelId="{4C1037A8-56DC-4D4E-B045-02E249E5B1FA}" type="presOf" srcId="{362C2930-053A-3A43-A706-BE5879B4C3DB}" destId="{BD9F629A-4E12-7F4E-9424-BF53EBB70AA1}" srcOrd="0" destOrd="0" presId="urn:microsoft.com/office/officeart/2005/8/layout/orgChart1"/>
    <dgm:cxn modelId="{5097DFA9-F80C-974F-BFC2-101E9285DB03}" type="presOf" srcId="{B7B7E552-F9AC-6645-93D2-2AB6C3831E3D}" destId="{C9CF5113-5FAB-664A-8A0D-D6B68C5E2D8B}" srcOrd="0" destOrd="0" presId="urn:microsoft.com/office/officeart/2005/8/layout/orgChart1"/>
    <dgm:cxn modelId="{EEC340AC-4A30-EA4F-AE5E-9BB8565018C9}" type="presOf" srcId="{06656CE9-4149-3A4A-AC4F-96CE79041214}" destId="{998D2AD6-DF3C-FE4A-BD22-D984B794E6B7}" srcOrd="0" destOrd="0" presId="urn:microsoft.com/office/officeart/2005/8/layout/orgChart1"/>
    <dgm:cxn modelId="{2E9317AF-9D04-B84C-9E61-7F60B952A67B}" type="presOf" srcId="{E591D9C7-607A-6D4F-A686-235FB43CA6B2}" destId="{56B16164-60DB-1744-B05A-A51F75A86CE3}" srcOrd="0" destOrd="0" presId="urn:microsoft.com/office/officeart/2005/8/layout/orgChart1"/>
    <dgm:cxn modelId="{BA7033B5-20A0-1D43-B2AB-2BE20F698336}" type="presOf" srcId="{D0656B6F-4D3B-7248-9FE6-4E9EFA65506A}" destId="{80B2429F-67DA-4643-B4E3-BAB0C1F4C1E3}" srcOrd="0" destOrd="0" presId="urn:microsoft.com/office/officeart/2005/8/layout/orgChart1"/>
    <dgm:cxn modelId="{488331B9-BD10-CE4A-914D-288197861AD0}" type="presOf" srcId="{FFA5644D-E87D-4A40-85C4-4AFD5EEE5A0C}" destId="{B2B09C8F-E931-2A4D-AB3F-D9D270F8BC96}" srcOrd="0" destOrd="0" presId="urn:microsoft.com/office/officeart/2005/8/layout/orgChart1"/>
    <dgm:cxn modelId="{1F2881B9-AB81-8942-AF3C-87278DD5F4AE}" type="presOf" srcId="{7B3761D8-8829-364F-9051-BBFC6FEE6AB1}" destId="{42C40EB1-A118-5146-A32F-6A37C7F94300}" srcOrd="0" destOrd="0" presId="urn:microsoft.com/office/officeart/2005/8/layout/orgChart1"/>
    <dgm:cxn modelId="{37C882BD-F9FA-9943-B3BA-1E834C67D558}" srcId="{BEE1CFC5-B32E-C942-AA0B-CB6255DD3660}" destId="{030189B9-B705-1F49-800A-EA4DFB646454}" srcOrd="1" destOrd="0" parTransId="{B7B7E552-F9AC-6645-93D2-2AB6C3831E3D}" sibTransId="{A3BF1E4F-A3F8-D94A-B816-36428D4F6D65}"/>
    <dgm:cxn modelId="{17ED2DC0-C6AE-464D-9A04-3FF2D1211623}" type="presOf" srcId="{F631D02C-23BF-A94D-AE06-EADECF59C77C}" destId="{DC4D31C8-E10D-334C-B260-0074931FBEF3}" srcOrd="0" destOrd="0" presId="urn:microsoft.com/office/officeart/2005/8/layout/orgChart1"/>
    <dgm:cxn modelId="{9EC7A6C0-8D85-CE4F-86D7-B95D060295CD}" type="presOf" srcId="{12844F8E-C27F-EF40-A036-E947A68FD9FA}" destId="{F2C5ACBE-E4AC-8044-B176-40B5398A005D}" srcOrd="1" destOrd="0" presId="urn:microsoft.com/office/officeart/2005/8/layout/orgChart1"/>
    <dgm:cxn modelId="{3A350CC2-D33B-EA40-B239-D96F5E0CCF9A}" type="presOf" srcId="{BEE1CFC5-B32E-C942-AA0B-CB6255DD3660}" destId="{2FBED7DA-5D3D-6E46-ABC5-DADDAB5DF913}" srcOrd="0" destOrd="0" presId="urn:microsoft.com/office/officeart/2005/8/layout/orgChart1"/>
    <dgm:cxn modelId="{1ED23EC2-97EF-9645-B0CB-27B4053B8284}" type="presOf" srcId="{BF5E653F-1CB0-3642-B737-F3FCFA668647}" destId="{9AB85759-D8EB-4C45-89F2-B1F8E90EB82F}" srcOrd="1" destOrd="0" presId="urn:microsoft.com/office/officeart/2005/8/layout/orgChart1"/>
    <dgm:cxn modelId="{BDAE06C3-EF06-6648-AFAC-4518003F6E0A}" srcId="{12844F8E-C27F-EF40-A036-E947A68FD9FA}" destId="{8A5FF29F-B8BD-9D43-A364-E4F3C618E269}" srcOrd="2" destOrd="0" parTransId="{6D2FB512-D38F-D746-B77C-D1BC3C8720EE}" sibTransId="{7BCAD995-0484-274A-93DA-2D0EBE1DCF15}"/>
    <dgm:cxn modelId="{281F4AC3-FB65-304C-94E0-E17785429DEF}" type="presOf" srcId="{8A5FF29F-B8BD-9D43-A364-E4F3C618E269}" destId="{F8434883-511B-534A-A37A-B966EC8F4075}" srcOrd="0" destOrd="0" presId="urn:microsoft.com/office/officeart/2005/8/layout/orgChart1"/>
    <dgm:cxn modelId="{E45D4AC4-1F7D-5843-8C11-A585F48CF0CC}" type="presOf" srcId="{6D2FB512-D38F-D746-B77C-D1BC3C8720EE}" destId="{00DACD6B-242F-3745-9498-9E4378B3AB47}" srcOrd="0" destOrd="0" presId="urn:microsoft.com/office/officeart/2005/8/layout/orgChart1"/>
    <dgm:cxn modelId="{AA268BC4-C0C7-7A4F-8674-A2A546CC6521}" type="presOf" srcId="{FC67B458-40FC-2749-A783-29C64449090F}" destId="{54D12722-C9EE-C848-BC05-EFC6427371D7}" srcOrd="0" destOrd="0" presId="urn:microsoft.com/office/officeart/2005/8/layout/orgChart1"/>
    <dgm:cxn modelId="{FCE0C0C4-8D1E-CF4D-A2A0-28342C021F3B}" type="presOf" srcId="{1DAC33D1-D9E1-684E-ABA3-F1DAFEFE8608}" destId="{E6E0F4A0-5C4B-D64B-A04B-E7EB9837B6D7}" srcOrd="0" destOrd="0" presId="urn:microsoft.com/office/officeart/2005/8/layout/orgChart1"/>
    <dgm:cxn modelId="{F5F4E1C8-8594-DB43-BD84-92FE7C67963D}" type="presOf" srcId="{1D82068D-2463-A442-8939-A9280468A355}" destId="{688DA183-37F6-E743-B320-5DA8E377C8A9}" srcOrd="1" destOrd="0" presId="urn:microsoft.com/office/officeart/2005/8/layout/orgChart1"/>
    <dgm:cxn modelId="{5F1011CB-FEDF-FA46-8766-0A3EC1C3F283}" type="presOf" srcId="{975CF5D7-AB08-BA46-AA7A-7F180E50EF37}" destId="{E075482C-5B09-0C49-B0D7-4E9E536870E7}" srcOrd="1" destOrd="0" presId="urn:microsoft.com/office/officeart/2005/8/layout/orgChart1"/>
    <dgm:cxn modelId="{8985EBD5-9D92-5E4A-8BA6-5987A72B6DF5}" type="presOf" srcId="{4E92FC2A-EBF0-F24D-9A63-8F6E1032F0CD}" destId="{B1D74F35-2469-584B-91A0-AE45582EB54B}" srcOrd="0" destOrd="0" presId="urn:microsoft.com/office/officeart/2005/8/layout/orgChart1"/>
    <dgm:cxn modelId="{494359D6-1A98-E149-89B5-B519DB87AA67}" type="presOf" srcId="{030189B9-B705-1F49-800A-EA4DFB646454}" destId="{A7219420-C8A0-FA4E-A978-ECFDDD18D794}" srcOrd="1" destOrd="0" presId="urn:microsoft.com/office/officeart/2005/8/layout/orgChart1"/>
    <dgm:cxn modelId="{8220DFD8-F25E-9543-84D4-B4A47904349E}" type="presOf" srcId="{DEC4D0C8-9C7E-0242-940B-EDF40BF6AC48}" destId="{D5F55CAF-E994-CF4C-9E00-936C53874135}" srcOrd="0" destOrd="0" presId="urn:microsoft.com/office/officeart/2005/8/layout/orgChart1"/>
    <dgm:cxn modelId="{7FF85BD9-705B-7D41-AA8D-E5B4F2E32593}" type="presOf" srcId="{EE0720D2-84C1-F24E-A460-54D236FC8376}" destId="{F35EFBB0-E30B-C04A-85D8-AFADEC907491}" srcOrd="0" destOrd="0" presId="urn:microsoft.com/office/officeart/2005/8/layout/orgChart1"/>
    <dgm:cxn modelId="{EA2DC5D9-8B36-A14D-9E39-BC3FBC22D901}" type="presOf" srcId="{12844F8E-C27F-EF40-A036-E947A68FD9FA}" destId="{9FF7A20D-7EB9-AE40-B4A5-2AA080509474}" srcOrd="0" destOrd="0" presId="urn:microsoft.com/office/officeart/2005/8/layout/orgChart1"/>
    <dgm:cxn modelId="{64A76EDA-4CE5-7E4F-B5D7-81280C81972E}" type="presOf" srcId="{693712A1-88B7-A945-ABB9-0F1B51468B42}" destId="{4D94993B-627C-2D43-BB22-F7D17743F5C0}" srcOrd="1" destOrd="0" presId="urn:microsoft.com/office/officeart/2005/8/layout/orgChart1"/>
    <dgm:cxn modelId="{71AED0DB-B536-0447-B957-979F4C0CC49A}" type="presOf" srcId="{030189B9-B705-1F49-800A-EA4DFB646454}" destId="{9A8EC940-55A2-B04C-BBBB-3F38F34B8A3D}" srcOrd="0" destOrd="0" presId="urn:microsoft.com/office/officeart/2005/8/layout/orgChart1"/>
    <dgm:cxn modelId="{43B57ADC-E18E-C246-9F92-4F9A4E30B990}" type="presOf" srcId="{66B3CCD7-BB96-734D-8AFB-D1A31B1F6405}" destId="{9373EC76-BCA2-8B44-87CB-DA9F28AC94EC}" srcOrd="1" destOrd="0" presId="urn:microsoft.com/office/officeart/2005/8/layout/orgChart1"/>
    <dgm:cxn modelId="{94BE7CE3-AF67-CB48-A020-8C8BFC59862E}" type="presOf" srcId="{AEEC7573-D7F2-C649-89C8-CA0AF16D892F}" destId="{16ACDAA8-14BC-AF43-B385-8AF06E974C12}" srcOrd="0" destOrd="0" presId="urn:microsoft.com/office/officeart/2005/8/layout/orgChart1"/>
    <dgm:cxn modelId="{8CE29EE3-A520-D343-84BA-F933942E3B61}" srcId="{397320BE-123C-A649-8B57-1EF969E3EDB6}" destId="{297C0DE2-8A39-6A49-8410-10A2F5DD7D07}" srcOrd="1" destOrd="0" parTransId="{BE55E731-EE2C-B84F-842E-A508789FB79F}" sibTransId="{ED8B6611-0959-AD4F-8A2F-A0FB301876A0}"/>
    <dgm:cxn modelId="{4927F3E4-DB95-244C-937D-E29412664DFB}" type="presOf" srcId="{C852FE4E-BEFD-C04A-9540-AB44EA08DCBA}" destId="{701AD108-1CFC-674A-9039-AADF9DDAA92C}" srcOrd="0" destOrd="0" presId="urn:microsoft.com/office/officeart/2005/8/layout/orgChart1"/>
    <dgm:cxn modelId="{C4380BE5-9B27-694C-AB17-530EEADFC03A}" type="presOf" srcId="{345A8470-21F7-A04C-8F38-3D67C5CC82CC}" destId="{DC7F1F02-65B5-7E4F-A82A-91F57E13C3EC}" srcOrd="1" destOrd="0" presId="urn:microsoft.com/office/officeart/2005/8/layout/orgChart1"/>
    <dgm:cxn modelId="{079E27E5-F386-7A4A-B572-862BEFF83FB6}" type="presOf" srcId="{397320BE-123C-A649-8B57-1EF969E3EDB6}" destId="{DD78D960-C3A9-0E47-B175-56F9AAF5D37B}" srcOrd="1" destOrd="0" presId="urn:microsoft.com/office/officeart/2005/8/layout/orgChart1"/>
    <dgm:cxn modelId="{31D134E6-5FCF-684B-9615-5DF0DDDD5C52}" type="presOf" srcId="{54DA365F-338C-A740-8BD6-CF789ABF0466}" destId="{0D98CA1B-6EA2-8440-9406-70D0CDF743E8}" srcOrd="0" destOrd="0" presId="urn:microsoft.com/office/officeart/2005/8/layout/orgChart1"/>
    <dgm:cxn modelId="{5D5EDAE7-BEE0-D646-B54D-F6137B6355C6}" type="presOf" srcId="{458D5DD0-4258-2848-A502-B36DC2020DD7}" destId="{87DEDD9C-E739-B04D-AE84-9D93D4716F55}" srcOrd="1" destOrd="0" presId="urn:microsoft.com/office/officeart/2005/8/layout/orgChart1"/>
    <dgm:cxn modelId="{234113E8-1D6D-4349-AF21-FF1F162D262F}" type="presOf" srcId="{DEC4D0C8-9C7E-0242-940B-EDF40BF6AC48}" destId="{64B4D023-CF3F-2E43-B742-EF794FFF439E}" srcOrd="1" destOrd="0" presId="urn:microsoft.com/office/officeart/2005/8/layout/orgChart1"/>
    <dgm:cxn modelId="{CD4D39E8-80C5-ED49-97B1-74A60E4D7EB1}" type="presOf" srcId="{64285B65-435F-E544-B021-E18100DD006E}" destId="{9960144A-8518-0A42-89E3-F7BA4FC51103}" srcOrd="0" destOrd="0" presId="urn:microsoft.com/office/officeart/2005/8/layout/orgChart1"/>
    <dgm:cxn modelId="{8CF58BE8-A9B1-F94F-AB55-4F1017385A5A}" type="presOf" srcId="{D51E70BF-E172-F34C-8749-F6E87730FB36}" destId="{21B43301-3AAB-E642-B22D-CD1014CC913F}" srcOrd="1" destOrd="0" presId="urn:microsoft.com/office/officeart/2005/8/layout/orgChart1"/>
    <dgm:cxn modelId="{89BB6DEB-F467-514D-AC1F-55C0C2D4B1B2}" type="presOf" srcId="{F7B07EB7-C341-E844-9F0B-857EAE4EB881}" destId="{0B954C32-FEDF-0542-86B6-DEBDE17DAE57}" srcOrd="0" destOrd="0" presId="urn:microsoft.com/office/officeart/2005/8/layout/orgChart1"/>
    <dgm:cxn modelId="{7DF42EF0-FA85-4D4E-BE38-4E23872582A6}" type="presOf" srcId="{F7B07EB7-C341-E844-9F0B-857EAE4EB881}" destId="{7AAF3FC5-6FBA-E146-9683-09227BDF3C14}" srcOrd="1" destOrd="0" presId="urn:microsoft.com/office/officeart/2005/8/layout/orgChart1"/>
    <dgm:cxn modelId="{E42093F0-48A1-AE4B-9419-AF2D897FE912}" type="presOf" srcId="{05403271-817D-F944-868F-0A10F532EB56}" destId="{07D94F68-166D-8149-98F7-912966BBFE54}" srcOrd="0" destOrd="0" presId="urn:microsoft.com/office/officeart/2005/8/layout/orgChart1"/>
    <dgm:cxn modelId="{33044FF3-7150-714E-B235-A4338F66F727}" type="presOf" srcId="{49ED3AE7-1D1F-6A43-BCE4-28245D812A12}" destId="{C1213FD0-A479-EE4A-8652-9F243BC653CC}" srcOrd="0" destOrd="0" presId="urn:microsoft.com/office/officeart/2005/8/layout/orgChart1"/>
    <dgm:cxn modelId="{E53873F8-61AE-EB42-83E9-8B534EA66910}" type="presOf" srcId="{693712A1-88B7-A945-ABB9-0F1B51468B42}" destId="{B9E9C486-C87E-D547-906A-E9A072A17A5E}" srcOrd="0" destOrd="0" presId="urn:microsoft.com/office/officeart/2005/8/layout/orgChart1"/>
    <dgm:cxn modelId="{0ECA5EFD-4311-284D-AC70-B2A782E7B190}" type="presOf" srcId="{CE4771E3-D4D0-5345-AA1E-45C790F6B046}" destId="{392BAFBF-18D7-8442-957A-7B4D62559DD8}" srcOrd="0" destOrd="0" presId="urn:microsoft.com/office/officeart/2005/8/layout/orgChart1"/>
    <dgm:cxn modelId="{843B9CFD-66A1-4A49-BAB1-09CE86CD9A7F}" type="presOf" srcId="{B3135555-3FD1-F44B-A676-D5BE020C2008}" destId="{14050A77-B8DB-124C-8324-633DE387CCB6}" srcOrd="0" destOrd="0" presId="urn:microsoft.com/office/officeart/2005/8/layout/orgChart1"/>
    <dgm:cxn modelId="{4F823BFF-E8DA-D646-99E5-8CB26ACEEDD5}" type="presOf" srcId="{575B50C2-A47E-C64A-8003-48B6BDC0FE6C}" destId="{3EB9816C-5D38-7B42-80CB-1B6471643B2F}" srcOrd="0" destOrd="0" presId="urn:microsoft.com/office/officeart/2005/8/layout/orgChart1"/>
    <dgm:cxn modelId="{543C6351-2AB2-1F4D-89C6-309B41FA9A4A}" type="presParOf" srcId="{B1D74F35-2469-584B-91A0-AE45582EB54B}" destId="{987D4745-1B6D-554F-A39E-251941D8BD50}" srcOrd="0" destOrd="0" presId="urn:microsoft.com/office/officeart/2005/8/layout/orgChart1"/>
    <dgm:cxn modelId="{54128213-2197-5B46-84C2-9801977662F2}" type="presParOf" srcId="{987D4745-1B6D-554F-A39E-251941D8BD50}" destId="{8C800CD5-F27C-B94C-AD30-21BA1B3175AC}" srcOrd="0" destOrd="0" presId="urn:microsoft.com/office/officeart/2005/8/layout/orgChart1"/>
    <dgm:cxn modelId="{8ADAA2DD-CF75-904E-9235-E33AED498149}" type="presParOf" srcId="{8C800CD5-F27C-B94C-AD30-21BA1B3175AC}" destId="{938A03DE-8347-8942-AAF1-2558720FC3EE}" srcOrd="0" destOrd="0" presId="urn:microsoft.com/office/officeart/2005/8/layout/orgChart1"/>
    <dgm:cxn modelId="{6CF8E346-F230-6445-9076-98EDA566CB8C}" type="presParOf" srcId="{8C800CD5-F27C-B94C-AD30-21BA1B3175AC}" destId="{05890AF0-2A1F-064F-9853-7E811D375B4E}" srcOrd="1" destOrd="0" presId="urn:microsoft.com/office/officeart/2005/8/layout/orgChart1"/>
    <dgm:cxn modelId="{D80AD50A-21AC-F44B-938D-B527BBB228FC}" type="presParOf" srcId="{987D4745-1B6D-554F-A39E-251941D8BD50}" destId="{56ABC2C1-0300-B840-B6FF-1C0DB5546C7E}" srcOrd="1" destOrd="0" presId="urn:microsoft.com/office/officeart/2005/8/layout/orgChart1"/>
    <dgm:cxn modelId="{7607D026-E09A-3E4C-8241-EA80C7CA45CB}" type="presParOf" srcId="{56ABC2C1-0300-B840-B6FF-1C0DB5546C7E}" destId="{DC4D31C8-E10D-334C-B260-0074931FBEF3}" srcOrd="0" destOrd="0" presId="urn:microsoft.com/office/officeart/2005/8/layout/orgChart1"/>
    <dgm:cxn modelId="{B66226C0-B698-1548-AB62-BD832EC6A88B}" type="presParOf" srcId="{56ABC2C1-0300-B840-B6FF-1C0DB5546C7E}" destId="{0382347C-CC91-314B-98B5-5FB3AF7EE453}" srcOrd="1" destOrd="0" presId="urn:microsoft.com/office/officeart/2005/8/layout/orgChart1"/>
    <dgm:cxn modelId="{5809D950-53DC-4944-A6BF-EFF8B4B6513D}" type="presParOf" srcId="{0382347C-CC91-314B-98B5-5FB3AF7EE453}" destId="{7A1FF093-7005-8349-8A35-249DD70F2B72}" srcOrd="0" destOrd="0" presId="urn:microsoft.com/office/officeart/2005/8/layout/orgChart1"/>
    <dgm:cxn modelId="{6F0A5210-4176-5244-9A30-50908E8CACD3}" type="presParOf" srcId="{7A1FF093-7005-8349-8A35-249DD70F2B72}" destId="{E6E0F4A0-5C4B-D64B-A04B-E7EB9837B6D7}" srcOrd="0" destOrd="0" presId="urn:microsoft.com/office/officeart/2005/8/layout/orgChart1"/>
    <dgm:cxn modelId="{5A6E93C0-ED26-A241-AFF1-16EE4AC3205B}" type="presParOf" srcId="{7A1FF093-7005-8349-8A35-249DD70F2B72}" destId="{2B547776-605A-C24C-8DF5-F5D760734CD8}" srcOrd="1" destOrd="0" presId="urn:microsoft.com/office/officeart/2005/8/layout/orgChart1"/>
    <dgm:cxn modelId="{8029B059-AF28-4A44-A68C-50A20DC41CE6}" type="presParOf" srcId="{0382347C-CC91-314B-98B5-5FB3AF7EE453}" destId="{9BA06858-B8E8-4B49-9FD6-49E17A91D431}" srcOrd="1" destOrd="0" presId="urn:microsoft.com/office/officeart/2005/8/layout/orgChart1"/>
    <dgm:cxn modelId="{FB693FCA-F4A9-CA42-A117-84ABC2E955BA}" type="presParOf" srcId="{9BA06858-B8E8-4B49-9FD6-49E17A91D431}" destId="{A794F6FF-4A79-0A4B-8A39-F133C1E95302}" srcOrd="0" destOrd="0" presId="urn:microsoft.com/office/officeart/2005/8/layout/orgChart1"/>
    <dgm:cxn modelId="{48DA5BB5-3C6E-9747-83E3-63AA9D1B7ABE}" type="presParOf" srcId="{9BA06858-B8E8-4B49-9FD6-49E17A91D431}" destId="{DA2C47F8-45A2-4F4E-A184-A13B71E06FAC}" srcOrd="1" destOrd="0" presId="urn:microsoft.com/office/officeart/2005/8/layout/orgChart1"/>
    <dgm:cxn modelId="{6FDEC4D1-5699-9740-990C-9907B8B2F92A}" type="presParOf" srcId="{DA2C47F8-45A2-4F4E-A184-A13B71E06FAC}" destId="{6033D1BF-9CB7-C640-89B8-3EBD59783169}" srcOrd="0" destOrd="0" presId="urn:microsoft.com/office/officeart/2005/8/layout/orgChart1"/>
    <dgm:cxn modelId="{4D88E99E-2D21-2D4A-B3E3-07CBA50C3AD8}" type="presParOf" srcId="{6033D1BF-9CB7-C640-89B8-3EBD59783169}" destId="{92ED8C91-0D6B-9042-813C-AE5F43347858}" srcOrd="0" destOrd="0" presId="urn:microsoft.com/office/officeart/2005/8/layout/orgChart1"/>
    <dgm:cxn modelId="{79BE2A9D-92B3-2441-87FE-CAC6463304FB}" type="presParOf" srcId="{6033D1BF-9CB7-C640-89B8-3EBD59783169}" destId="{87DEDD9C-E739-B04D-AE84-9D93D4716F55}" srcOrd="1" destOrd="0" presId="urn:microsoft.com/office/officeart/2005/8/layout/orgChart1"/>
    <dgm:cxn modelId="{EAC98C9D-4529-4E49-8AE2-54BF4EAAEED6}" type="presParOf" srcId="{DA2C47F8-45A2-4F4E-A184-A13B71E06FAC}" destId="{E7CBA7A4-5AF5-FC46-8B18-85113E9AB2E2}" srcOrd="1" destOrd="0" presId="urn:microsoft.com/office/officeart/2005/8/layout/orgChart1"/>
    <dgm:cxn modelId="{EA297B60-DA6F-9049-8999-DFBF6B1E1612}" type="presParOf" srcId="{DA2C47F8-45A2-4F4E-A184-A13B71E06FAC}" destId="{FBE3C5FF-87E3-6C43-9450-0724A7C32B55}" srcOrd="2" destOrd="0" presId="urn:microsoft.com/office/officeart/2005/8/layout/orgChart1"/>
    <dgm:cxn modelId="{3BFF46C1-94E9-044A-996C-28666F3341A7}" type="presParOf" srcId="{9BA06858-B8E8-4B49-9FD6-49E17A91D431}" destId="{71F3EC98-BD81-BC45-9415-CD9F0BEBC41E}" srcOrd="2" destOrd="0" presId="urn:microsoft.com/office/officeart/2005/8/layout/orgChart1"/>
    <dgm:cxn modelId="{05CB3AB2-B6AC-0D41-BE22-0ED6196D427A}" type="presParOf" srcId="{9BA06858-B8E8-4B49-9FD6-49E17A91D431}" destId="{8584F231-9731-6945-9F5A-BA6728A8C867}" srcOrd="3" destOrd="0" presId="urn:microsoft.com/office/officeart/2005/8/layout/orgChart1"/>
    <dgm:cxn modelId="{3B9C338E-BF74-CC4B-9FF2-8CC16C8E94A1}" type="presParOf" srcId="{8584F231-9731-6945-9F5A-BA6728A8C867}" destId="{F265FE3E-7D63-5847-B329-FFFF0C4652A1}" srcOrd="0" destOrd="0" presId="urn:microsoft.com/office/officeart/2005/8/layout/orgChart1"/>
    <dgm:cxn modelId="{3D2C9168-1B90-C541-9374-D397F0E09989}" type="presParOf" srcId="{F265FE3E-7D63-5847-B329-FFFF0C4652A1}" destId="{B9E9C486-C87E-D547-906A-E9A072A17A5E}" srcOrd="0" destOrd="0" presId="urn:microsoft.com/office/officeart/2005/8/layout/orgChart1"/>
    <dgm:cxn modelId="{59927055-AA84-9B4E-BBB7-D6882FBF2396}" type="presParOf" srcId="{F265FE3E-7D63-5847-B329-FFFF0C4652A1}" destId="{4D94993B-627C-2D43-BB22-F7D17743F5C0}" srcOrd="1" destOrd="0" presId="urn:microsoft.com/office/officeart/2005/8/layout/orgChart1"/>
    <dgm:cxn modelId="{332C8A4E-5079-604C-B486-303ECF9DA163}" type="presParOf" srcId="{8584F231-9731-6945-9F5A-BA6728A8C867}" destId="{58CBD7B9-CACA-E948-A7C6-2FFBAD417F0B}" srcOrd="1" destOrd="0" presId="urn:microsoft.com/office/officeart/2005/8/layout/orgChart1"/>
    <dgm:cxn modelId="{AB042EAA-05BA-2443-9F8D-839E9C4F1CD8}" type="presParOf" srcId="{8584F231-9731-6945-9F5A-BA6728A8C867}" destId="{776FB5CF-89C8-B24A-A4CF-A7D3CE7659D1}" srcOrd="2" destOrd="0" presId="urn:microsoft.com/office/officeart/2005/8/layout/orgChart1"/>
    <dgm:cxn modelId="{C9401A4D-057D-8147-BA9C-9BE1B5459E84}" type="presParOf" srcId="{0382347C-CC91-314B-98B5-5FB3AF7EE453}" destId="{C9930354-B51F-5944-85CE-3B7A2BEDA753}" srcOrd="2" destOrd="0" presId="urn:microsoft.com/office/officeart/2005/8/layout/orgChart1"/>
    <dgm:cxn modelId="{51CD9E50-B80C-064B-B271-51B0CF1AE87A}" type="presParOf" srcId="{56ABC2C1-0300-B840-B6FF-1C0DB5546C7E}" destId="{5300874A-6578-454F-B14D-346BCC891165}" srcOrd="2" destOrd="0" presId="urn:microsoft.com/office/officeart/2005/8/layout/orgChart1"/>
    <dgm:cxn modelId="{74CEAFD9-261E-0D4D-80FA-32A9FAE1FE39}" type="presParOf" srcId="{56ABC2C1-0300-B840-B6FF-1C0DB5546C7E}" destId="{76C87AF3-C32E-4144-87A4-6B58BF304C27}" srcOrd="3" destOrd="0" presId="urn:microsoft.com/office/officeart/2005/8/layout/orgChart1"/>
    <dgm:cxn modelId="{3EE0CC0E-0B2A-9B4E-9990-230BF022F56F}" type="presParOf" srcId="{76C87AF3-C32E-4144-87A4-6B58BF304C27}" destId="{2BB2AFF3-4C60-2B4D-8273-95F179D46E9B}" srcOrd="0" destOrd="0" presId="urn:microsoft.com/office/officeart/2005/8/layout/orgChart1"/>
    <dgm:cxn modelId="{B8BBAB13-D09E-814A-8EEB-8694A884AC13}" type="presParOf" srcId="{2BB2AFF3-4C60-2B4D-8273-95F179D46E9B}" destId="{B2B09C8F-E931-2A4D-AB3F-D9D270F8BC96}" srcOrd="0" destOrd="0" presId="urn:microsoft.com/office/officeart/2005/8/layout/orgChart1"/>
    <dgm:cxn modelId="{116EE411-17AA-724A-AD08-0903812BFF3D}" type="presParOf" srcId="{2BB2AFF3-4C60-2B4D-8273-95F179D46E9B}" destId="{162208A2-A679-E840-ABBF-25F03A44491A}" srcOrd="1" destOrd="0" presId="urn:microsoft.com/office/officeart/2005/8/layout/orgChart1"/>
    <dgm:cxn modelId="{00DEDE5B-8E01-7B47-BFED-705AB6CA9B67}" type="presParOf" srcId="{76C87AF3-C32E-4144-87A4-6B58BF304C27}" destId="{4CBC6122-66CE-164F-963B-360D58ACEE4C}" srcOrd="1" destOrd="0" presId="urn:microsoft.com/office/officeart/2005/8/layout/orgChart1"/>
    <dgm:cxn modelId="{590571E0-CF55-D046-8058-EEBA4BEE2056}" type="presParOf" srcId="{4CBC6122-66CE-164F-963B-360D58ACEE4C}" destId="{FE95D775-99B9-0E49-8BB6-66C1B167371B}" srcOrd="0" destOrd="0" presId="urn:microsoft.com/office/officeart/2005/8/layout/orgChart1"/>
    <dgm:cxn modelId="{B86CCFB3-675E-664A-B947-630D44BF3DAB}" type="presParOf" srcId="{4CBC6122-66CE-164F-963B-360D58ACEE4C}" destId="{502AA09F-5220-5744-9316-C48C379C70BF}" srcOrd="1" destOrd="0" presId="urn:microsoft.com/office/officeart/2005/8/layout/orgChart1"/>
    <dgm:cxn modelId="{4045D483-3F17-2D4B-9E8C-E4DE8B22ACBB}" type="presParOf" srcId="{502AA09F-5220-5744-9316-C48C379C70BF}" destId="{FAE26CF9-5530-504E-B5C6-52A56561D8D6}" srcOrd="0" destOrd="0" presId="urn:microsoft.com/office/officeart/2005/8/layout/orgChart1"/>
    <dgm:cxn modelId="{D2EA2061-A692-D14B-A3E2-BDAE25F5191A}" type="presParOf" srcId="{FAE26CF9-5530-504E-B5C6-52A56561D8D6}" destId="{C8C0C5C5-B8B4-CB44-8ADC-421E6FE0CD23}" srcOrd="0" destOrd="0" presId="urn:microsoft.com/office/officeart/2005/8/layout/orgChart1"/>
    <dgm:cxn modelId="{6E4430F5-5457-1742-B740-3ECE02209823}" type="presParOf" srcId="{FAE26CF9-5530-504E-B5C6-52A56561D8D6}" destId="{21B43301-3AAB-E642-B22D-CD1014CC913F}" srcOrd="1" destOrd="0" presId="urn:microsoft.com/office/officeart/2005/8/layout/orgChart1"/>
    <dgm:cxn modelId="{D4CE4DD7-3BB5-E04B-A367-60BF8B1F62C7}" type="presParOf" srcId="{502AA09F-5220-5744-9316-C48C379C70BF}" destId="{27DBB8DF-F59D-3B40-BDB1-8071C0692D4F}" srcOrd="1" destOrd="0" presId="urn:microsoft.com/office/officeart/2005/8/layout/orgChart1"/>
    <dgm:cxn modelId="{1CB5824C-48EF-434B-924B-12E0ECF396D5}" type="presParOf" srcId="{502AA09F-5220-5744-9316-C48C379C70BF}" destId="{D7A379E8-ED66-9047-BC2E-DC7724341432}" srcOrd="2" destOrd="0" presId="urn:microsoft.com/office/officeart/2005/8/layout/orgChart1"/>
    <dgm:cxn modelId="{B6A4F3FF-AF3D-B54B-BD7B-621155F767E9}" type="presParOf" srcId="{4CBC6122-66CE-164F-963B-360D58ACEE4C}" destId="{4FD5A051-47D4-3243-8510-FCD47764B629}" srcOrd="2" destOrd="0" presId="urn:microsoft.com/office/officeart/2005/8/layout/orgChart1"/>
    <dgm:cxn modelId="{FACA10A7-C94E-AA4F-B657-55D989891ACD}" type="presParOf" srcId="{4CBC6122-66CE-164F-963B-360D58ACEE4C}" destId="{4B919B15-126B-4246-96F2-E04C683C35CF}" srcOrd="3" destOrd="0" presId="urn:microsoft.com/office/officeart/2005/8/layout/orgChart1"/>
    <dgm:cxn modelId="{F9298883-2284-8D44-ACF4-2A09262DD19A}" type="presParOf" srcId="{4B919B15-126B-4246-96F2-E04C683C35CF}" destId="{F08FA44E-C40F-EF4C-8B1B-01DAEA148C25}" srcOrd="0" destOrd="0" presId="urn:microsoft.com/office/officeart/2005/8/layout/orgChart1"/>
    <dgm:cxn modelId="{382C8B27-4A6B-4242-AB5D-6DF39B651E39}" type="presParOf" srcId="{F08FA44E-C40F-EF4C-8B1B-01DAEA148C25}" destId="{0D98CA1B-6EA2-8440-9406-70D0CDF743E8}" srcOrd="0" destOrd="0" presId="urn:microsoft.com/office/officeart/2005/8/layout/orgChart1"/>
    <dgm:cxn modelId="{64960F27-E836-BF4B-BFD9-422DE77E401B}" type="presParOf" srcId="{F08FA44E-C40F-EF4C-8B1B-01DAEA148C25}" destId="{8F6DCEE5-FEC0-C74E-BE99-88A0A831586B}" srcOrd="1" destOrd="0" presId="urn:microsoft.com/office/officeart/2005/8/layout/orgChart1"/>
    <dgm:cxn modelId="{BA15B1C1-6B8E-244F-8DD4-67BAB78A902E}" type="presParOf" srcId="{4B919B15-126B-4246-96F2-E04C683C35CF}" destId="{CC8593A9-DD15-B94F-BF8F-9F13EDB9FA6D}" srcOrd="1" destOrd="0" presId="urn:microsoft.com/office/officeart/2005/8/layout/orgChart1"/>
    <dgm:cxn modelId="{61361E37-83F1-9246-A701-15DA04441CD5}" type="presParOf" srcId="{4B919B15-126B-4246-96F2-E04C683C35CF}" destId="{D360492B-B578-D141-A491-9147439A1C0D}" srcOrd="2" destOrd="0" presId="urn:microsoft.com/office/officeart/2005/8/layout/orgChart1"/>
    <dgm:cxn modelId="{048FD50E-96F3-BB43-8203-2F0156502440}" type="presParOf" srcId="{76C87AF3-C32E-4144-87A4-6B58BF304C27}" destId="{C8DD025C-C46D-E74A-BC05-9137B42DA429}" srcOrd="2" destOrd="0" presId="urn:microsoft.com/office/officeart/2005/8/layout/orgChart1"/>
    <dgm:cxn modelId="{0ECE1533-A054-6E47-B66C-118F2B778DDA}" type="presParOf" srcId="{56ABC2C1-0300-B840-B6FF-1C0DB5546C7E}" destId="{AB1A5443-B2B0-C441-8EAD-D3DDFFCF9D77}" srcOrd="4" destOrd="0" presId="urn:microsoft.com/office/officeart/2005/8/layout/orgChart1"/>
    <dgm:cxn modelId="{706CD9D2-BE7A-7F46-BEE6-D7C478DCADF7}" type="presParOf" srcId="{56ABC2C1-0300-B840-B6FF-1C0DB5546C7E}" destId="{BDB2A2D5-FBA4-9043-BEF2-3CA59B446835}" srcOrd="5" destOrd="0" presId="urn:microsoft.com/office/officeart/2005/8/layout/orgChart1"/>
    <dgm:cxn modelId="{0781262D-DA24-D044-99DD-62C99F88E1E8}" type="presParOf" srcId="{BDB2A2D5-FBA4-9043-BEF2-3CA59B446835}" destId="{A14BDE7D-BDA7-CF4C-806A-8ED90E3EA301}" srcOrd="0" destOrd="0" presId="urn:microsoft.com/office/officeart/2005/8/layout/orgChart1"/>
    <dgm:cxn modelId="{985221D4-B73C-4342-8761-090D7D22B244}" type="presParOf" srcId="{A14BDE7D-BDA7-CF4C-806A-8ED90E3EA301}" destId="{8CDE836F-F46C-D44A-A1C1-BFAF0FDEDAC8}" srcOrd="0" destOrd="0" presId="urn:microsoft.com/office/officeart/2005/8/layout/orgChart1"/>
    <dgm:cxn modelId="{522B1494-6102-594B-AD11-B4489A956C69}" type="presParOf" srcId="{A14BDE7D-BDA7-CF4C-806A-8ED90E3EA301}" destId="{688DA183-37F6-E743-B320-5DA8E377C8A9}" srcOrd="1" destOrd="0" presId="urn:microsoft.com/office/officeart/2005/8/layout/orgChart1"/>
    <dgm:cxn modelId="{E9B5D5E6-A926-D04E-8EDA-7E4C689ACA85}" type="presParOf" srcId="{BDB2A2D5-FBA4-9043-BEF2-3CA59B446835}" destId="{EF95DA9D-ED85-6642-AE1E-0B82E1E1EF1C}" srcOrd="1" destOrd="0" presId="urn:microsoft.com/office/officeart/2005/8/layout/orgChart1"/>
    <dgm:cxn modelId="{C423E581-8972-884D-8422-130B3D254343}" type="presParOf" srcId="{EF95DA9D-ED85-6642-AE1E-0B82E1E1EF1C}" destId="{C1213FD0-A479-EE4A-8652-9F243BC653CC}" srcOrd="0" destOrd="0" presId="urn:microsoft.com/office/officeart/2005/8/layout/orgChart1"/>
    <dgm:cxn modelId="{B432F28D-EC86-F34A-B2E0-DE7C7AB71B4F}" type="presParOf" srcId="{EF95DA9D-ED85-6642-AE1E-0B82E1E1EF1C}" destId="{D2F09B73-DC0D-E84B-B8D5-59CEAE3CE425}" srcOrd="1" destOrd="0" presId="urn:microsoft.com/office/officeart/2005/8/layout/orgChart1"/>
    <dgm:cxn modelId="{E49E6344-6038-884F-A5BF-42A3111E43B4}" type="presParOf" srcId="{D2F09B73-DC0D-E84B-B8D5-59CEAE3CE425}" destId="{CC8F0A3A-3AFE-5548-9BB4-1072F1DC2B2B}" srcOrd="0" destOrd="0" presId="urn:microsoft.com/office/officeart/2005/8/layout/orgChart1"/>
    <dgm:cxn modelId="{BDFE3444-4A2E-4345-B464-48643B6FB125}" type="presParOf" srcId="{CC8F0A3A-3AFE-5548-9BB4-1072F1DC2B2B}" destId="{120BECFB-1B9D-DF49-8EEF-5F8FFEF13D49}" srcOrd="0" destOrd="0" presId="urn:microsoft.com/office/officeart/2005/8/layout/orgChart1"/>
    <dgm:cxn modelId="{D264F345-E472-C54F-B3D2-1222A6EAD3A6}" type="presParOf" srcId="{CC8F0A3A-3AFE-5548-9BB4-1072F1DC2B2B}" destId="{9373EC76-BCA2-8B44-87CB-DA9F28AC94EC}" srcOrd="1" destOrd="0" presId="urn:microsoft.com/office/officeart/2005/8/layout/orgChart1"/>
    <dgm:cxn modelId="{434BC23D-4B9E-6D41-A0C7-BF13A1AB7F72}" type="presParOf" srcId="{D2F09B73-DC0D-E84B-B8D5-59CEAE3CE425}" destId="{65D2D7C2-3C86-1F4C-87D5-8DC103D6346E}" srcOrd="1" destOrd="0" presId="urn:microsoft.com/office/officeart/2005/8/layout/orgChart1"/>
    <dgm:cxn modelId="{79A7DD24-6C57-294F-AB11-E605253E3E0C}" type="presParOf" srcId="{D2F09B73-DC0D-E84B-B8D5-59CEAE3CE425}" destId="{5E10ABBB-A964-F843-B6D6-2E3FF320BCFD}" srcOrd="2" destOrd="0" presId="urn:microsoft.com/office/officeart/2005/8/layout/orgChart1"/>
    <dgm:cxn modelId="{B1AEE5FC-FD9F-8D4D-83E3-659FEBB66552}" type="presParOf" srcId="{EF95DA9D-ED85-6642-AE1E-0B82E1E1EF1C}" destId="{C587D0FB-9707-2D42-80EB-40C4C25E8648}" srcOrd="2" destOrd="0" presId="urn:microsoft.com/office/officeart/2005/8/layout/orgChart1"/>
    <dgm:cxn modelId="{E6EB9C9F-2C95-4842-A8A4-5A80F7B20254}" type="presParOf" srcId="{EF95DA9D-ED85-6642-AE1E-0B82E1E1EF1C}" destId="{DEC81793-2C0C-294F-9FA7-1A284A19072C}" srcOrd="3" destOrd="0" presId="urn:microsoft.com/office/officeart/2005/8/layout/orgChart1"/>
    <dgm:cxn modelId="{7F06FF5F-BE21-054D-BF27-CC2FD7177046}" type="presParOf" srcId="{DEC81793-2C0C-294F-9FA7-1A284A19072C}" destId="{87555FF1-3EB8-0142-B6BF-BCC61E20A83E}" srcOrd="0" destOrd="0" presId="urn:microsoft.com/office/officeart/2005/8/layout/orgChart1"/>
    <dgm:cxn modelId="{B803ACE9-338C-B94A-A8D0-9B434D1F63BB}" type="presParOf" srcId="{87555FF1-3EB8-0142-B6BF-BCC61E20A83E}" destId="{78ADB38E-523C-8C46-A76A-3F6441EDAFC8}" srcOrd="0" destOrd="0" presId="urn:microsoft.com/office/officeart/2005/8/layout/orgChart1"/>
    <dgm:cxn modelId="{6768C5A5-EC9D-FC40-AC85-9E6EF7E50C02}" type="presParOf" srcId="{87555FF1-3EB8-0142-B6BF-BCC61E20A83E}" destId="{0E579290-6FA4-A54F-88C4-A88A0CF2C4BD}" srcOrd="1" destOrd="0" presId="urn:microsoft.com/office/officeart/2005/8/layout/orgChart1"/>
    <dgm:cxn modelId="{6A0AEA3D-79C8-7B41-BAA7-D24B71A2A777}" type="presParOf" srcId="{DEC81793-2C0C-294F-9FA7-1A284A19072C}" destId="{1411581F-AF26-0647-A57E-1653A42F7B42}" srcOrd="1" destOrd="0" presId="urn:microsoft.com/office/officeart/2005/8/layout/orgChart1"/>
    <dgm:cxn modelId="{E21D6619-3201-8A4A-AD00-B383D83E8031}" type="presParOf" srcId="{DEC81793-2C0C-294F-9FA7-1A284A19072C}" destId="{FA5971E1-ED35-FE48-8D3F-E5879B225082}" srcOrd="2" destOrd="0" presId="urn:microsoft.com/office/officeart/2005/8/layout/orgChart1"/>
    <dgm:cxn modelId="{BDBC79C8-21DD-8547-AE69-19A6DCF3BBA8}" type="presParOf" srcId="{BDB2A2D5-FBA4-9043-BEF2-3CA59B446835}" destId="{0F0FBBFA-64F9-2342-A21C-BB11B9060B43}" srcOrd="2" destOrd="0" presId="urn:microsoft.com/office/officeart/2005/8/layout/orgChart1"/>
    <dgm:cxn modelId="{B74ED635-2646-1340-A11E-AC89A19C2E97}" type="presParOf" srcId="{987D4745-1B6D-554F-A39E-251941D8BD50}" destId="{3AE196D7-55BD-F040-BAC3-A6D46EB030AC}" srcOrd="2" destOrd="0" presId="urn:microsoft.com/office/officeart/2005/8/layout/orgChart1"/>
    <dgm:cxn modelId="{55C3BD1B-EEBD-1249-AC37-2072336EDAA7}" type="presParOf" srcId="{B1D74F35-2469-584B-91A0-AE45582EB54B}" destId="{C4266BE2-616B-4D44-A9F9-ED9A131A1170}" srcOrd="1" destOrd="0" presId="urn:microsoft.com/office/officeart/2005/8/layout/orgChart1"/>
    <dgm:cxn modelId="{9521CD0A-815D-0442-ABE4-53F62567D763}" type="presParOf" srcId="{C4266BE2-616B-4D44-A9F9-ED9A131A1170}" destId="{537D161F-42F2-B543-8D9F-DC59DD097FE8}" srcOrd="0" destOrd="0" presId="urn:microsoft.com/office/officeart/2005/8/layout/orgChart1"/>
    <dgm:cxn modelId="{A93B4667-B4B5-9D4E-9D73-2612B4D21E41}" type="presParOf" srcId="{537D161F-42F2-B543-8D9F-DC59DD097FE8}" destId="{9FF7A20D-7EB9-AE40-B4A5-2AA080509474}" srcOrd="0" destOrd="0" presId="urn:microsoft.com/office/officeart/2005/8/layout/orgChart1"/>
    <dgm:cxn modelId="{3AED8BF1-5B4B-8B46-A31A-414E4D91D8D1}" type="presParOf" srcId="{537D161F-42F2-B543-8D9F-DC59DD097FE8}" destId="{F2C5ACBE-E4AC-8044-B176-40B5398A005D}" srcOrd="1" destOrd="0" presId="urn:microsoft.com/office/officeart/2005/8/layout/orgChart1"/>
    <dgm:cxn modelId="{CB2FB60E-B78E-3042-B806-6774DAC9A651}" type="presParOf" srcId="{C4266BE2-616B-4D44-A9F9-ED9A131A1170}" destId="{E579E699-9BA0-2C48-92FF-4EA8AD5521AA}" srcOrd="1" destOrd="0" presId="urn:microsoft.com/office/officeart/2005/8/layout/orgChart1"/>
    <dgm:cxn modelId="{7B46004E-E01D-9B48-AD0A-350DF9DC5477}" type="presParOf" srcId="{E579E699-9BA0-2C48-92FF-4EA8AD5521AA}" destId="{2BD0436E-B977-7545-A308-5E068529691E}" srcOrd="0" destOrd="0" presId="urn:microsoft.com/office/officeart/2005/8/layout/orgChart1"/>
    <dgm:cxn modelId="{D4717816-7758-DB42-80DA-A764D1B7EB65}" type="presParOf" srcId="{E579E699-9BA0-2C48-92FF-4EA8AD5521AA}" destId="{054580D9-18D5-FB41-96B8-8E516D454D5B}" srcOrd="1" destOrd="0" presId="urn:microsoft.com/office/officeart/2005/8/layout/orgChart1"/>
    <dgm:cxn modelId="{9593FDEC-0824-E247-AFE4-74AA34DCE4B9}" type="presParOf" srcId="{054580D9-18D5-FB41-96B8-8E516D454D5B}" destId="{FFAE3C3E-ECEF-0541-9243-AF9FF93F44F7}" srcOrd="0" destOrd="0" presId="urn:microsoft.com/office/officeart/2005/8/layout/orgChart1"/>
    <dgm:cxn modelId="{2C9315C1-A0B3-B544-9BD7-5E663F2FA357}" type="presParOf" srcId="{FFAE3C3E-ECEF-0541-9243-AF9FF93F44F7}" destId="{9314E659-9145-DE4A-A3D8-7E3EB54AF22F}" srcOrd="0" destOrd="0" presId="urn:microsoft.com/office/officeart/2005/8/layout/orgChart1"/>
    <dgm:cxn modelId="{29FA0E04-F1DD-6D41-AC69-D4FAEAC02EC5}" type="presParOf" srcId="{FFAE3C3E-ECEF-0541-9243-AF9FF93F44F7}" destId="{DD78D960-C3A9-0E47-B175-56F9AAF5D37B}" srcOrd="1" destOrd="0" presId="urn:microsoft.com/office/officeart/2005/8/layout/orgChart1"/>
    <dgm:cxn modelId="{80D8EFA9-1F93-6342-80B2-3D711261D3D1}" type="presParOf" srcId="{054580D9-18D5-FB41-96B8-8E516D454D5B}" destId="{CBE882E6-1F8D-2545-ACC9-084BB2ECF518}" srcOrd="1" destOrd="0" presId="urn:microsoft.com/office/officeart/2005/8/layout/orgChart1"/>
    <dgm:cxn modelId="{6A3652FC-4FAB-2F48-82F4-1A432F6139DD}" type="presParOf" srcId="{CBE882E6-1F8D-2545-ACC9-084BB2ECF518}" destId="{3EB7FB41-3DD4-5242-BD02-49A7FA981DA5}" srcOrd="0" destOrd="0" presId="urn:microsoft.com/office/officeart/2005/8/layout/orgChart1"/>
    <dgm:cxn modelId="{7D1A8714-32BE-5148-9CAC-AA02E65676E4}" type="presParOf" srcId="{CBE882E6-1F8D-2545-ACC9-084BB2ECF518}" destId="{144959B8-8F6B-054C-B0AF-CC8E0CDAE309}" srcOrd="1" destOrd="0" presId="urn:microsoft.com/office/officeart/2005/8/layout/orgChart1"/>
    <dgm:cxn modelId="{51E57F09-3A2A-784C-B8BA-E80D76E8CB5A}" type="presParOf" srcId="{144959B8-8F6B-054C-B0AF-CC8E0CDAE309}" destId="{F8749A87-A238-EF48-8E96-96ABD2B07FCF}" srcOrd="0" destOrd="0" presId="urn:microsoft.com/office/officeart/2005/8/layout/orgChart1"/>
    <dgm:cxn modelId="{AC326826-A192-6545-B6F0-7952E07FBF98}" type="presParOf" srcId="{F8749A87-A238-EF48-8E96-96ABD2B07FCF}" destId="{9960144A-8518-0A42-89E3-F7BA4FC51103}" srcOrd="0" destOrd="0" presId="urn:microsoft.com/office/officeart/2005/8/layout/orgChart1"/>
    <dgm:cxn modelId="{52924344-5F68-8F4E-90EC-79BDCA238064}" type="presParOf" srcId="{F8749A87-A238-EF48-8E96-96ABD2B07FCF}" destId="{B34FD4E6-31E3-7E41-A0FC-1EC48BACF4D2}" srcOrd="1" destOrd="0" presId="urn:microsoft.com/office/officeart/2005/8/layout/orgChart1"/>
    <dgm:cxn modelId="{449891F3-1B32-9D4E-8259-F674A9B934B0}" type="presParOf" srcId="{144959B8-8F6B-054C-B0AF-CC8E0CDAE309}" destId="{C8A47694-1102-8644-B17D-39DB005CEFFC}" srcOrd="1" destOrd="0" presId="urn:microsoft.com/office/officeart/2005/8/layout/orgChart1"/>
    <dgm:cxn modelId="{636686A8-9A3F-884D-889B-C2DB6207D9C0}" type="presParOf" srcId="{144959B8-8F6B-054C-B0AF-CC8E0CDAE309}" destId="{1619E944-333A-C44B-ACB5-2E35E0FCF4F1}" srcOrd="2" destOrd="0" presId="urn:microsoft.com/office/officeart/2005/8/layout/orgChart1"/>
    <dgm:cxn modelId="{9E5EFB6B-8C6D-3142-8787-E8DAF7FFD606}" type="presParOf" srcId="{CBE882E6-1F8D-2545-ACC9-084BB2ECF518}" destId="{1EFE7B9C-EAD5-A646-92D6-EF26E72D4589}" srcOrd="2" destOrd="0" presId="urn:microsoft.com/office/officeart/2005/8/layout/orgChart1"/>
    <dgm:cxn modelId="{00A7D945-B8BB-B941-82CC-820584741553}" type="presParOf" srcId="{CBE882E6-1F8D-2545-ACC9-084BB2ECF518}" destId="{2C645CFD-955A-CA40-B62B-C378C8FD2F3E}" srcOrd="3" destOrd="0" presId="urn:microsoft.com/office/officeart/2005/8/layout/orgChart1"/>
    <dgm:cxn modelId="{6796A83F-52A3-6C41-944C-2FCEE0243DB8}" type="presParOf" srcId="{2C645CFD-955A-CA40-B62B-C378C8FD2F3E}" destId="{384AEFC9-26AC-9A41-BD70-2C3D5C339DCD}" srcOrd="0" destOrd="0" presId="urn:microsoft.com/office/officeart/2005/8/layout/orgChart1"/>
    <dgm:cxn modelId="{350A77AC-A50E-2842-92B5-A5A04AB66BDD}" type="presParOf" srcId="{384AEFC9-26AC-9A41-BD70-2C3D5C339DCD}" destId="{A67F1B38-42DD-A04F-9ABA-DAAC4ED06079}" srcOrd="0" destOrd="0" presId="urn:microsoft.com/office/officeart/2005/8/layout/orgChart1"/>
    <dgm:cxn modelId="{D07B946D-7AC9-BB4F-A10D-2837B0C9D754}" type="presParOf" srcId="{384AEFC9-26AC-9A41-BD70-2C3D5C339DCD}" destId="{B54358C7-3AF3-2348-A5B6-E7C3746204F0}" srcOrd="1" destOrd="0" presId="urn:microsoft.com/office/officeart/2005/8/layout/orgChart1"/>
    <dgm:cxn modelId="{0154C67D-1A72-3442-9014-963E3EAEA044}" type="presParOf" srcId="{2C645CFD-955A-CA40-B62B-C378C8FD2F3E}" destId="{7FBC6BC6-F4B8-3D48-AEF5-015BC37C11C9}" srcOrd="1" destOrd="0" presId="urn:microsoft.com/office/officeart/2005/8/layout/orgChart1"/>
    <dgm:cxn modelId="{44F60D1A-D9DB-D747-B506-F17B81DCB219}" type="presParOf" srcId="{2C645CFD-955A-CA40-B62B-C378C8FD2F3E}" destId="{A799C3AF-CB4F-B344-B8E4-681052887757}" srcOrd="2" destOrd="0" presId="urn:microsoft.com/office/officeart/2005/8/layout/orgChart1"/>
    <dgm:cxn modelId="{512D971F-E962-214B-91F5-A01AF02BC341}" type="presParOf" srcId="{054580D9-18D5-FB41-96B8-8E516D454D5B}" destId="{67245EAA-1921-EE4E-B3C2-A8C3FA790D4D}" srcOrd="2" destOrd="0" presId="urn:microsoft.com/office/officeart/2005/8/layout/orgChart1"/>
    <dgm:cxn modelId="{C2ADD845-56D4-4747-B52A-60AE247C57C6}" type="presParOf" srcId="{E579E699-9BA0-2C48-92FF-4EA8AD5521AA}" destId="{A6C7BA0B-459E-2843-8AB7-FC52012A71C0}" srcOrd="2" destOrd="0" presId="urn:microsoft.com/office/officeart/2005/8/layout/orgChart1"/>
    <dgm:cxn modelId="{5703B37D-6A03-0344-AD30-DBCF328FC875}" type="presParOf" srcId="{E579E699-9BA0-2C48-92FF-4EA8AD5521AA}" destId="{E0588A96-8060-2347-BA0D-89BA5908BF56}" srcOrd="3" destOrd="0" presId="urn:microsoft.com/office/officeart/2005/8/layout/orgChart1"/>
    <dgm:cxn modelId="{B65EB8D2-024C-4C46-ABC4-89D6164CBB70}" type="presParOf" srcId="{E0588A96-8060-2347-BA0D-89BA5908BF56}" destId="{A4F262FF-FD22-D944-BD2A-6110366B8B0E}" srcOrd="0" destOrd="0" presId="urn:microsoft.com/office/officeart/2005/8/layout/orgChart1"/>
    <dgm:cxn modelId="{6BC38E95-0EA9-884C-9EBF-18C4508F7B22}" type="presParOf" srcId="{A4F262FF-FD22-D944-BD2A-6110366B8B0E}" destId="{2FBED7DA-5D3D-6E46-ABC5-DADDAB5DF913}" srcOrd="0" destOrd="0" presId="urn:microsoft.com/office/officeart/2005/8/layout/orgChart1"/>
    <dgm:cxn modelId="{480A66B5-2D2E-B249-8F1F-758811530D5B}" type="presParOf" srcId="{A4F262FF-FD22-D944-BD2A-6110366B8B0E}" destId="{2F8263BD-176B-BB41-AD9B-9750EE060E47}" srcOrd="1" destOrd="0" presId="urn:microsoft.com/office/officeart/2005/8/layout/orgChart1"/>
    <dgm:cxn modelId="{24C3BEA6-B35C-2E49-A9FB-579C00CADB0A}" type="presParOf" srcId="{E0588A96-8060-2347-BA0D-89BA5908BF56}" destId="{11E218B7-B80C-1446-98DF-8DE073D1FC19}" srcOrd="1" destOrd="0" presId="urn:microsoft.com/office/officeart/2005/8/layout/orgChart1"/>
    <dgm:cxn modelId="{B3A5FC56-B788-DA46-884A-5DFE7C6C0706}" type="presParOf" srcId="{11E218B7-B80C-1446-98DF-8DE073D1FC19}" destId="{16ACDAA8-14BC-AF43-B385-8AF06E974C12}" srcOrd="0" destOrd="0" presId="urn:microsoft.com/office/officeart/2005/8/layout/orgChart1"/>
    <dgm:cxn modelId="{150A846D-C1B8-1147-9B08-C5BD5CE0C109}" type="presParOf" srcId="{11E218B7-B80C-1446-98DF-8DE073D1FC19}" destId="{A72CEC3A-2326-8E41-A850-063DD8767A68}" srcOrd="1" destOrd="0" presId="urn:microsoft.com/office/officeart/2005/8/layout/orgChart1"/>
    <dgm:cxn modelId="{F677A0F1-60DA-C042-BC82-EA3C258D9350}" type="presParOf" srcId="{A72CEC3A-2326-8E41-A850-063DD8767A68}" destId="{EE1EB01B-736C-C244-9A57-0503CF6CCA86}" srcOrd="0" destOrd="0" presId="urn:microsoft.com/office/officeart/2005/8/layout/orgChart1"/>
    <dgm:cxn modelId="{0031BDA8-CC17-4849-9C6E-5A2AE7BEEAA9}" type="presParOf" srcId="{EE1EB01B-736C-C244-9A57-0503CF6CCA86}" destId="{392BAFBF-18D7-8442-957A-7B4D62559DD8}" srcOrd="0" destOrd="0" presId="urn:microsoft.com/office/officeart/2005/8/layout/orgChart1"/>
    <dgm:cxn modelId="{2B173D3E-7FF8-7940-9261-1BAC7F1986B1}" type="presParOf" srcId="{EE1EB01B-736C-C244-9A57-0503CF6CCA86}" destId="{F5AE7BF0-A3A6-C349-8B92-021247152E2C}" srcOrd="1" destOrd="0" presId="urn:microsoft.com/office/officeart/2005/8/layout/orgChart1"/>
    <dgm:cxn modelId="{19A395AD-7E8A-D84D-8688-FC3F6F400701}" type="presParOf" srcId="{A72CEC3A-2326-8E41-A850-063DD8767A68}" destId="{65FE1A73-D344-7C48-B161-1C0445003067}" srcOrd="1" destOrd="0" presId="urn:microsoft.com/office/officeart/2005/8/layout/orgChart1"/>
    <dgm:cxn modelId="{F1CC6D52-B4CE-E64B-9B88-B8C4448F291E}" type="presParOf" srcId="{A72CEC3A-2326-8E41-A850-063DD8767A68}" destId="{6126BE5D-8B25-CA45-80B1-D1C9DEF79813}" srcOrd="2" destOrd="0" presId="urn:microsoft.com/office/officeart/2005/8/layout/orgChart1"/>
    <dgm:cxn modelId="{4EC79009-1804-EC44-88B1-7649ACA02544}" type="presParOf" srcId="{11E218B7-B80C-1446-98DF-8DE073D1FC19}" destId="{C9CF5113-5FAB-664A-8A0D-D6B68C5E2D8B}" srcOrd="2" destOrd="0" presId="urn:microsoft.com/office/officeart/2005/8/layout/orgChart1"/>
    <dgm:cxn modelId="{B43014FB-1610-BD4B-8500-9872AF9D96A9}" type="presParOf" srcId="{11E218B7-B80C-1446-98DF-8DE073D1FC19}" destId="{19D8978B-D220-D540-BF94-ACDF68A0E755}" srcOrd="3" destOrd="0" presId="urn:microsoft.com/office/officeart/2005/8/layout/orgChart1"/>
    <dgm:cxn modelId="{DF206CDA-FD4A-134E-868C-C2342067FF53}" type="presParOf" srcId="{19D8978B-D220-D540-BF94-ACDF68A0E755}" destId="{1131CCB0-293F-A841-88C2-2931F4128709}" srcOrd="0" destOrd="0" presId="urn:microsoft.com/office/officeart/2005/8/layout/orgChart1"/>
    <dgm:cxn modelId="{532BDE2F-054D-8144-8DD9-C95F6402F302}" type="presParOf" srcId="{1131CCB0-293F-A841-88C2-2931F4128709}" destId="{9A8EC940-55A2-B04C-BBBB-3F38F34B8A3D}" srcOrd="0" destOrd="0" presId="urn:microsoft.com/office/officeart/2005/8/layout/orgChart1"/>
    <dgm:cxn modelId="{0E51EACC-FF50-1442-A305-8C17A0FDF257}" type="presParOf" srcId="{1131CCB0-293F-A841-88C2-2931F4128709}" destId="{A7219420-C8A0-FA4E-A978-ECFDDD18D794}" srcOrd="1" destOrd="0" presId="urn:microsoft.com/office/officeart/2005/8/layout/orgChart1"/>
    <dgm:cxn modelId="{83FB2A6C-2FAC-8C4C-BD2C-9DAE3083050E}" type="presParOf" srcId="{19D8978B-D220-D540-BF94-ACDF68A0E755}" destId="{EA239A93-E72D-3146-BA5C-559D79ACC213}" srcOrd="1" destOrd="0" presId="urn:microsoft.com/office/officeart/2005/8/layout/orgChart1"/>
    <dgm:cxn modelId="{713AD1AD-9643-0145-8258-6398BA21D884}" type="presParOf" srcId="{19D8978B-D220-D540-BF94-ACDF68A0E755}" destId="{F9BB429D-76CF-2C4D-B593-4381122D170B}" srcOrd="2" destOrd="0" presId="urn:microsoft.com/office/officeart/2005/8/layout/orgChart1"/>
    <dgm:cxn modelId="{32A07FA1-3CBB-2E46-98F6-ADCD831CCE34}" type="presParOf" srcId="{E0588A96-8060-2347-BA0D-89BA5908BF56}" destId="{C788A2BE-C307-CB4D-AB36-810E3DA8AA73}" srcOrd="2" destOrd="0" presId="urn:microsoft.com/office/officeart/2005/8/layout/orgChart1"/>
    <dgm:cxn modelId="{8D5732E7-C793-CE49-8CA1-75CD2B2A6DCE}" type="presParOf" srcId="{E579E699-9BA0-2C48-92FF-4EA8AD5521AA}" destId="{00DACD6B-242F-3745-9498-9E4378B3AB47}" srcOrd="4" destOrd="0" presId="urn:microsoft.com/office/officeart/2005/8/layout/orgChart1"/>
    <dgm:cxn modelId="{FEDDEC59-9E5B-E643-A84C-526F418752CE}" type="presParOf" srcId="{E579E699-9BA0-2C48-92FF-4EA8AD5521AA}" destId="{B3A94A30-C557-FC41-B452-42DF585D44C6}" srcOrd="5" destOrd="0" presId="urn:microsoft.com/office/officeart/2005/8/layout/orgChart1"/>
    <dgm:cxn modelId="{946FB235-2EC3-0640-AB15-3AF8073185B8}" type="presParOf" srcId="{B3A94A30-C557-FC41-B452-42DF585D44C6}" destId="{88286F36-5231-6941-A6E0-C768117FF797}" srcOrd="0" destOrd="0" presId="urn:microsoft.com/office/officeart/2005/8/layout/orgChart1"/>
    <dgm:cxn modelId="{0F30DBE0-6FE3-0742-B084-8551C1525D85}" type="presParOf" srcId="{88286F36-5231-6941-A6E0-C768117FF797}" destId="{F8434883-511B-534A-A37A-B966EC8F4075}" srcOrd="0" destOrd="0" presId="urn:microsoft.com/office/officeart/2005/8/layout/orgChart1"/>
    <dgm:cxn modelId="{0D1B085B-D00A-9249-9DC1-2591D1DEEFDB}" type="presParOf" srcId="{88286F36-5231-6941-A6E0-C768117FF797}" destId="{342AFAD2-AC5F-BA49-A4F4-78A9E1C53B86}" srcOrd="1" destOrd="0" presId="urn:microsoft.com/office/officeart/2005/8/layout/orgChart1"/>
    <dgm:cxn modelId="{C0C10A98-63E7-B948-915B-1039A0C60F41}" type="presParOf" srcId="{B3A94A30-C557-FC41-B452-42DF585D44C6}" destId="{9F9978CF-908A-1C47-8C6D-193D77B3FA12}" srcOrd="1" destOrd="0" presId="urn:microsoft.com/office/officeart/2005/8/layout/orgChart1"/>
    <dgm:cxn modelId="{4CCB07E0-F4B4-C446-B879-D6F488CBFFEE}" type="presParOf" srcId="{9F9978CF-908A-1C47-8C6D-193D77B3FA12}" destId="{D1F60303-E9B7-2341-9512-A5F74D43876D}" srcOrd="0" destOrd="0" presId="urn:microsoft.com/office/officeart/2005/8/layout/orgChart1"/>
    <dgm:cxn modelId="{7FFE6535-253E-F24E-B0DB-D964493615C2}" type="presParOf" srcId="{9F9978CF-908A-1C47-8C6D-193D77B3FA12}" destId="{82C591C3-7711-6942-9143-4BD77C2CE41E}" srcOrd="1" destOrd="0" presId="urn:microsoft.com/office/officeart/2005/8/layout/orgChart1"/>
    <dgm:cxn modelId="{5C67EA90-9147-BE41-9C98-A225D3FBC31C}" type="presParOf" srcId="{82C591C3-7711-6942-9143-4BD77C2CE41E}" destId="{3D3B64B7-B0DE-8F4A-AFA9-A7BC9BBDC8FE}" srcOrd="0" destOrd="0" presId="urn:microsoft.com/office/officeart/2005/8/layout/orgChart1"/>
    <dgm:cxn modelId="{EB16B222-8E2E-3E42-8900-A84FBB66436B}" type="presParOf" srcId="{3D3B64B7-B0DE-8F4A-AFA9-A7BC9BBDC8FE}" destId="{5D5BF587-A778-C046-989C-0229F77B0B2E}" srcOrd="0" destOrd="0" presId="urn:microsoft.com/office/officeart/2005/8/layout/orgChart1"/>
    <dgm:cxn modelId="{B852F4EC-EE43-E64A-96CE-68CE7162C7AB}" type="presParOf" srcId="{3D3B64B7-B0DE-8F4A-AFA9-A7BC9BBDC8FE}" destId="{37F0AF16-D135-B04C-B630-B276C0DECD86}" srcOrd="1" destOrd="0" presId="urn:microsoft.com/office/officeart/2005/8/layout/orgChart1"/>
    <dgm:cxn modelId="{85CFE3BE-931E-A542-A5E3-399A5125AA81}" type="presParOf" srcId="{82C591C3-7711-6942-9143-4BD77C2CE41E}" destId="{BADB0AFB-AD99-ED4D-A6D1-94062160B78B}" srcOrd="1" destOrd="0" presId="urn:microsoft.com/office/officeart/2005/8/layout/orgChart1"/>
    <dgm:cxn modelId="{BFDC7DE7-AE48-014F-AA5F-D87D9E2CA09D}" type="presParOf" srcId="{82C591C3-7711-6942-9143-4BD77C2CE41E}" destId="{1A56510D-D36D-3A4A-8B8C-1FFE3B59AE11}" srcOrd="2" destOrd="0" presId="urn:microsoft.com/office/officeart/2005/8/layout/orgChart1"/>
    <dgm:cxn modelId="{A0477645-A9B2-9944-AAF8-BEF66B9B9306}" type="presParOf" srcId="{9F9978CF-908A-1C47-8C6D-193D77B3FA12}" destId="{4D288567-CD8A-824E-B216-BB10B1C2C0CB}" srcOrd="2" destOrd="0" presId="urn:microsoft.com/office/officeart/2005/8/layout/orgChart1"/>
    <dgm:cxn modelId="{E16D142F-24C1-4E4F-BC38-D882F2417BC1}" type="presParOf" srcId="{9F9978CF-908A-1C47-8C6D-193D77B3FA12}" destId="{1924B83B-98A2-AC41-B2C1-64B611F58B69}" srcOrd="3" destOrd="0" presId="urn:microsoft.com/office/officeart/2005/8/layout/orgChart1"/>
    <dgm:cxn modelId="{2E60D8F5-618A-3B4E-BC10-B6B708EC93B5}" type="presParOf" srcId="{1924B83B-98A2-AC41-B2C1-64B611F58B69}" destId="{BB516EED-035B-5A45-A692-B713F1E8E889}" srcOrd="0" destOrd="0" presId="urn:microsoft.com/office/officeart/2005/8/layout/orgChart1"/>
    <dgm:cxn modelId="{BFDA46FE-4662-D648-804B-E6810AA31BB7}" type="presParOf" srcId="{BB516EED-035B-5A45-A692-B713F1E8E889}" destId="{BD9F629A-4E12-7F4E-9424-BF53EBB70AA1}" srcOrd="0" destOrd="0" presId="urn:microsoft.com/office/officeart/2005/8/layout/orgChart1"/>
    <dgm:cxn modelId="{177CAF09-571C-604F-8B0A-0858CBA1292A}" type="presParOf" srcId="{BB516EED-035B-5A45-A692-B713F1E8E889}" destId="{26F44A97-DFB6-024B-AF3F-1C5F6031955C}" srcOrd="1" destOrd="0" presId="urn:microsoft.com/office/officeart/2005/8/layout/orgChart1"/>
    <dgm:cxn modelId="{3354A7FC-C0D2-C649-9D57-A2B21BA582CF}" type="presParOf" srcId="{1924B83B-98A2-AC41-B2C1-64B611F58B69}" destId="{AA9F5ACD-A15B-6F4F-8359-53EFA0E9389D}" srcOrd="1" destOrd="0" presId="urn:microsoft.com/office/officeart/2005/8/layout/orgChart1"/>
    <dgm:cxn modelId="{C334F7A8-87D0-D547-B601-68BA0DE3E989}" type="presParOf" srcId="{1924B83B-98A2-AC41-B2C1-64B611F58B69}" destId="{3276B4F8-A8F9-D145-836C-49F0179E5EB6}" srcOrd="2" destOrd="0" presId="urn:microsoft.com/office/officeart/2005/8/layout/orgChart1"/>
    <dgm:cxn modelId="{55059BB7-BD86-8B4A-9104-95A83E8F2B99}" type="presParOf" srcId="{B3A94A30-C557-FC41-B452-42DF585D44C6}" destId="{27011567-A3DC-D14A-868B-F2621A59BE42}" srcOrd="2" destOrd="0" presId="urn:microsoft.com/office/officeart/2005/8/layout/orgChart1"/>
    <dgm:cxn modelId="{0F355C92-577D-5342-A2C9-60AC39E579C6}" type="presParOf" srcId="{C4266BE2-616B-4D44-A9F9-ED9A131A1170}" destId="{3A8D9EC3-A5DE-194E-B977-4177164C0BB2}" srcOrd="2" destOrd="0" presId="urn:microsoft.com/office/officeart/2005/8/layout/orgChart1"/>
    <dgm:cxn modelId="{90AE04AD-9D3C-E647-8C22-4FC20850D5A0}" type="presParOf" srcId="{B1D74F35-2469-584B-91A0-AE45582EB54B}" destId="{88C59EF8-B427-984B-8CA6-C841F60D8120}" srcOrd="2" destOrd="0" presId="urn:microsoft.com/office/officeart/2005/8/layout/orgChart1"/>
    <dgm:cxn modelId="{1B8935D4-0510-2D40-BA1E-EE9C59802F50}" type="presParOf" srcId="{88C59EF8-B427-984B-8CA6-C841F60D8120}" destId="{FD95F854-B86A-F04B-A2BF-0FFFDAAC1EC5}" srcOrd="0" destOrd="0" presId="urn:microsoft.com/office/officeart/2005/8/layout/orgChart1"/>
    <dgm:cxn modelId="{4B3BFA05-91AC-7641-9E79-98671FA02C34}" type="presParOf" srcId="{FD95F854-B86A-F04B-A2BF-0FFFDAAC1EC5}" destId="{998D2AD6-DF3C-FE4A-BD22-D984B794E6B7}" srcOrd="0" destOrd="0" presId="urn:microsoft.com/office/officeart/2005/8/layout/orgChart1"/>
    <dgm:cxn modelId="{24C2DA91-D036-DD4A-A676-A45313B394F2}" type="presParOf" srcId="{FD95F854-B86A-F04B-A2BF-0FFFDAAC1EC5}" destId="{607E214E-3E3A-DC42-A770-5DBA3173E863}" srcOrd="1" destOrd="0" presId="urn:microsoft.com/office/officeart/2005/8/layout/orgChart1"/>
    <dgm:cxn modelId="{03B75D8F-D8B4-7740-B8D2-3436098553AD}" type="presParOf" srcId="{88C59EF8-B427-984B-8CA6-C841F60D8120}" destId="{46BD905B-6ADD-2644-BEF2-DC16FFFFB80E}" srcOrd="1" destOrd="0" presId="urn:microsoft.com/office/officeart/2005/8/layout/orgChart1"/>
    <dgm:cxn modelId="{382A07C1-CE6F-9D48-A5E1-226708898D9A}" type="presParOf" srcId="{46BD905B-6ADD-2644-BEF2-DC16FFFFB80E}" destId="{3EB9816C-5D38-7B42-80CB-1B6471643B2F}" srcOrd="0" destOrd="0" presId="urn:microsoft.com/office/officeart/2005/8/layout/orgChart1"/>
    <dgm:cxn modelId="{573BC819-5D34-8046-9D14-BA91DF406BD9}" type="presParOf" srcId="{46BD905B-6ADD-2644-BEF2-DC16FFFFB80E}" destId="{EE8EFE80-E8AF-904B-9CF9-AE509FF27467}" srcOrd="1" destOrd="0" presId="urn:microsoft.com/office/officeart/2005/8/layout/orgChart1"/>
    <dgm:cxn modelId="{6A36BD56-8305-5549-8D2F-9A457742237B}" type="presParOf" srcId="{EE8EFE80-E8AF-904B-9CF9-AE509FF27467}" destId="{73CA50EA-1965-4349-9424-34C756A38071}" srcOrd="0" destOrd="0" presId="urn:microsoft.com/office/officeart/2005/8/layout/orgChart1"/>
    <dgm:cxn modelId="{8685B8DC-4F7C-D34C-8F58-74BCAA5807DF}" type="presParOf" srcId="{73CA50EA-1965-4349-9424-34C756A38071}" destId="{07D94F68-166D-8149-98F7-912966BBFE54}" srcOrd="0" destOrd="0" presId="urn:microsoft.com/office/officeart/2005/8/layout/orgChart1"/>
    <dgm:cxn modelId="{5D7D4233-2670-C940-AA09-B883C4722C7A}" type="presParOf" srcId="{73CA50EA-1965-4349-9424-34C756A38071}" destId="{43A82178-1F69-C04D-A573-5111207917A5}" srcOrd="1" destOrd="0" presId="urn:microsoft.com/office/officeart/2005/8/layout/orgChart1"/>
    <dgm:cxn modelId="{B8C27D5A-5369-124E-8DB3-0DD96421FB7E}" type="presParOf" srcId="{EE8EFE80-E8AF-904B-9CF9-AE509FF27467}" destId="{63639407-62AF-104E-A325-8F61DCA3938B}" srcOrd="1" destOrd="0" presId="urn:microsoft.com/office/officeart/2005/8/layout/orgChart1"/>
    <dgm:cxn modelId="{F2452CCE-5115-5B4A-BEB5-45DDE9760F22}" type="presParOf" srcId="{63639407-62AF-104E-A325-8F61DCA3938B}" destId="{14050A77-B8DB-124C-8324-633DE387CCB6}" srcOrd="0" destOrd="0" presId="urn:microsoft.com/office/officeart/2005/8/layout/orgChart1"/>
    <dgm:cxn modelId="{4626ABEF-6CF5-484A-8FFE-3C74A6B399B0}" type="presParOf" srcId="{63639407-62AF-104E-A325-8F61DCA3938B}" destId="{2B526F85-04CB-4F4C-A077-1ADF905F3D99}" srcOrd="1" destOrd="0" presId="urn:microsoft.com/office/officeart/2005/8/layout/orgChart1"/>
    <dgm:cxn modelId="{0CE9B164-139D-444C-9F58-4FD6A4089297}" type="presParOf" srcId="{2B526F85-04CB-4F4C-A077-1ADF905F3D99}" destId="{88874D01-F321-D048-8539-67801024425A}" srcOrd="0" destOrd="0" presId="urn:microsoft.com/office/officeart/2005/8/layout/orgChart1"/>
    <dgm:cxn modelId="{21B12E37-C77A-D944-A48C-BAD119FCBEC1}" type="presParOf" srcId="{88874D01-F321-D048-8539-67801024425A}" destId="{695791DD-C6A4-6846-B4E7-85E45BFCF632}" srcOrd="0" destOrd="0" presId="urn:microsoft.com/office/officeart/2005/8/layout/orgChart1"/>
    <dgm:cxn modelId="{1A4950C0-4880-554F-9CFE-B1850E689068}" type="presParOf" srcId="{88874D01-F321-D048-8539-67801024425A}" destId="{DC7F1F02-65B5-7E4F-A82A-91F57E13C3EC}" srcOrd="1" destOrd="0" presId="urn:microsoft.com/office/officeart/2005/8/layout/orgChart1"/>
    <dgm:cxn modelId="{9763B016-163B-994C-B264-BF4DBB1AEEC5}" type="presParOf" srcId="{2B526F85-04CB-4F4C-A077-1ADF905F3D99}" destId="{ECAD5D90-F797-B848-AC90-4EEC1D285169}" srcOrd="1" destOrd="0" presId="urn:microsoft.com/office/officeart/2005/8/layout/orgChart1"/>
    <dgm:cxn modelId="{F43B3D82-0322-7E49-B4D9-5D00AE7029FE}" type="presParOf" srcId="{2B526F85-04CB-4F4C-A077-1ADF905F3D99}" destId="{706EA437-12B0-834D-B6B6-82D554BE523D}" srcOrd="2" destOrd="0" presId="urn:microsoft.com/office/officeart/2005/8/layout/orgChart1"/>
    <dgm:cxn modelId="{E0225BC3-AEAF-D742-AD6B-7947828F01C0}" type="presParOf" srcId="{63639407-62AF-104E-A325-8F61DCA3938B}" destId="{1B7C93B8-2EAB-A84D-917A-48B571154319}" srcOrd="2" destOrd="0" presId="urn:microsoft.com/office/officeart/2005/8/layout/orgChart1"/>
    <dgm:cxn modelId="{A24ED7F2-A39A-4146-ADC8-0BAAE7305A9E}" type="presParOf" srcId="{63639407-62AF-104E-A325-8F61DCA3938B}" destId="{988E748B-4310-6344-845C-394834F017AA}" srcOrd="3" destOrd="0" presId="urn:microsoft.com/office/officeart/2005/8/layout/orgChart1"/>
    <dgm:cxn modelId="{8196D362-2E16-F846-9AB4-F47376F2EAF9}" type="presParOf" srcId="{988E748B-4310-6344-845C-394834F017AA}" destId="{E4E0A198-54CC-9D4B-BA1F-3FA496AE0005}" srcOrd="0" destOrd="0" presId="urn:microsoft.com/office/officeart/2005/8/layout/orgChart1"/>
    <dgm:cxn modelId="{CD614EB5-44EC-A54E-B18A-C3D64DA711BD}" type="presParOf" srcId="{E4E0A198-54CC-9D4B-BA1F-3FA496AE0005}" destId="{945A667F-5E1F-E64E-9146-DFB089219762}" srcOrd="0" destOrd="0" presId="urn:microsoft.com/office/officeart/2005/8/layout/orgChart1"/>
    <dgm:cxn modelId="{10DF0B3C-EB2F-EF47-B57D-7A721EA87382}" type="presParOf" srcId="{E4E0A198-54CC-9D4B-BA1F-3FA496AE0005}" destId="{303D6E19-B4ED-DB46-B43D-DE4C479BD974}" srcOrd="1" destOrd="0" presId="urn:microsoft.com/office/officeart/2005/8/layout/orgChart1"/>
    <dgm:cxn modelId="{3576D922-6CF6-D144-A38C-4194EB7915B2}" type="presParOf" srcId="{988E748B-4310-6344-845C-394834F017AA}" destId="{922561CC-99C6-0B4D-8FBA-EC791A069688}" srcOrd="1" destOrd="0" presId="urn:microsoft.com/office/officeart/2005/8/layout/orgChart1"/>
    <dgm:cxn modelId="{D853E865-D5B2-744E-86E8-039B612ECF0A}" type="presParOf" srcId="{988E748B-4310-6344-845C-394834F017AA}" destId="{18861E11-09D8-234A-B67C-4026F5A8EB50}" srcOrd="2" destOrd="0" presId="urn:microsoft.com/office/officeart/2005/8/layout/orgChart1"/>
    <dgm:cxn modelId="{A93BF29A-8339-D34E-A98F-9556522445D3}" type="presParOf" srcId="{EE8EFE80-E8AF-904B-9CF9-AE509FF27467}" destId="{997DDFB1-8B9D-8443-AD49-15669D42BF38}" srcOrd="2" destOrd="0" presId="urn:microsoft.com/office/officeart/2005/8/layout/orgChart1"/>
    <dgm:cxn modelId="{92B5DB9E-AE1F-9746-8033-96A9F278F6E7}" type="presParOf" srcId="{46BD905B-6ADD-2644-BEF2-DC16FFFFB80E}" destId="{701AD108-1CFC-674A-9039-AADF9DDAA92C}" srcOrd="2" destOrd="0" presId="urn:microsoft.com/office/officeart/2005/8/layout/orgChart1"/>
    <dgm:cxn modelId="{8E2FE4DB-B11D-3F4E-88D1-E35EE4E3A1BC}" type="presParOf" srcId="{46BD905B-6ADD-2644-BEF2-DC16FFFFB80E}" destId="{1B59C8F0-BFB4-EB44-BF06-9494395AF783}" srcOrd="3" destOrd="0" presId="urn:microsoft.com/office/officeart/2005/8/layout/orgChart1"/>
    <dgm:cxn modelId="{A24AE44B-5DC9-DE47-BCA6-8993DCEE0386}" type="presParOf" srcId="{1B59C8F0-BFB4-EB44-BF06-9494395AF783}" destId="{0B2479DD-A50B-B84C-A6D2-75E6A5D3A0B1}" srcOrd="0" destOrd="0" presId="urn:microsoft.com/office/officeart/2005/8/layout/orgChart1"/>
    <dgm:cxn modelId="{7927292D-CE94-9340-AA8A-638E0F3CEA4C}" type="presParOf" srcId="{0B2479DD-A50B-B84C-A6D2-75E6A5D3A0B1}" destId="{D5F55CAF-E994-CF4C-9E00-936C53874135}" srcOrd="0" destOrd="0" presId="urn:microsoft.com/office/officeart/2005/8/layout/orgChart1"/>
    <dgm:cxn modelId="{44839ED1-299A-C743-82B1-31486BC3D7BB}" type="presParOf" srcId="{0B2479DD-A50B-B84C-A6D2-75E6A5D3A0B1}" destId="{64B4D023-CF3F-2E43-B742-EF794FFF439E}" srcOrd="1" destOrd="0" presId="urn:microsoft.com/office/officeart/2005/8/layout/orgChart1"/>
    <dgm:cxn modelId="{AB4F1666-4B1C-3940-B5A7-8E059670461B}" type="presParOf" srcId="{1B59C8F0-BFB4-EB44-BF06-9494395AF783}" destId="{EAC71877-F288-0D41-B768-A4AABE94E9E0}" srcOrd="1" destOrd="0" presId="urn:microsoft.com/office/officeart/2005/8/layout/orgChart1"/>
    <dgm:cxn modelId="{DDC20B90-AAAF-6744-A8B2-B09D8A8AFC93}" type="presParOf" srcId="{EAC71877-F288-0D41-B768-A4AABE94E9E0}" destId="{80B2429F-67DA-4643-B4E3-BAB0C1F4C1E3}" srcOrd="0" destOrd="0" presId="urn:microsoft.com/office/officeart/2005/8/layout/orgChart1"/>
    <dgm:cxn modelId="{19283D9C-1C0F-C04A-8093-103A1D7FAAC0}" type="presParOf" srcId="{EAC71877-F288-0D41-B768-A4AABE94E9E0}" destId="{F93C5069-093A-9F4D-A53D-D8F61F8D60C6}" srcOrd="1" destOrd="0" presId="urn:microsoft.com/office/officeart/2005/8/layout/orgChart1"/>
    <dgm:cxn modelId="{28B6C053-AA6C-CE42-BDE5-AA2B01534478}" type="presParOf" srcId="{F93C5069-093A-9F4D-A53D-D8F61F8D60C6}" destId="{8DB7FE47-9D00-3341-83C8-F6EAF8132021}" srcOrd="0" destOrd="0" presId="urn:microsoft.com/office/officeart/2005/8/layout/orgChart1"/>
    <dgm:cxn modelId="{D133E55A-89B5-424F-9731-EA6A7CF9B7CC}" type="presParOf" srcId="{8DB7FE47-9D00-3341-83C8-F6EAF8132021}" destId="{08BBEA3E-FD85-1A44-A34A-D2FF0A181A1D}" srcOrd="0" destOrd="0" presId="urn:microsoft.com/office/officeart/2005/8/layout/orgChart1"/>
    <dgm:cxn modelId="{C5086230-96C7-714C-981D-E508050D6C04}" type="presParOf" srcId="{8DB7FE47-9D00-3341-83C8-F6EAF8132021}" destId="{9AB85759-D8EB-4C45-89F2-B1F8E90EB82F}" srcOrd="1" destOrd="0" presId="urn:microsoft.com/office/officeart/2005/8/layout/orgChart1"/>
    <dgm:cxn modelId="{9C249AA1-16E4-4744-8022-AB3767C20CB5}" type="presParOf" srcId="{F93C5069-093A-9F4D-A53D-D8F61F8D60C6}" destId="{FBC32213-EAB7-F744-8579-0184CEEFF223}" srcOrd="1" destOrd="0" presId="urn:microsoft.com/office/officeart/2005/8/layout/orgChart1"/>
    <dgm:cxn modelId="{51B065D3-FF75-8344-9BC4-547B4BEC4EE7}" type="presParOf" srcId="{F93C5069-093A-9F4D-A53D-D8F61F8D60C6}" destId="{9CAC5896-ECDA-AC45-8770-00EC96B9D227}" srcOrd="2" destOrd="0" presId="urn:microsoft.com/office/officeart/2005/8/layout/orgChart1"/>
    <dgm:cxn modelId="{434A8E4A-6CD4-FC4C-A5A1-5E3F1A3DE108}" type="presParOf" srcId="{EAC71877-F288-0D41-B768-A4AABE94E9E0}" destId="{56B16164-60DB-1744-B05A-A51F75A86CE3}" srcOrd="2" destOrd="0" presId="urn:microsoft.com/office/officeart/2005/8/layout/orgChart1"/>
    <dgm:cxn modelId="{41A0CE05-23FC-BE4F-9A7E-113D1FA7BAEB}" type="presParOf" srcId="{EAC71877-F288-0D41-B768-A4AABE94E9E0}" destId="{EBE5CFD4-3D05-3547-B34F-282F9FD582DE}" srcOrd="3" destOrd="0" presId="urn:microsoft.com/office/officeart/2005/8/layout/orgChart1"/>
    <dgm:cxn modelId="{E13C4BF3-912A-D04B-84A3-99F48FD9C851}" type="presParOf" srcId="{EBE5CFD4-3D05-3547-B34F-282F9FD582DE}" destId="{433DD764-6B90-124A-A98A-5422CAE00CE4}" srcOrd="0" destOrd="0" presId="urn:microsoft.com/office/officeart/2005/8/layout/orgChart1"/>
    <dgm:cxn modelId="{4DC59C2A-501C-3C44-8BDC-224A2BE7DAC4}" type="presParOf" srcId="{433DD764-6B90-124A-A98A-5422CAE00CE4}" destId="{F35EFBB0-E30B-C04A-85D8-AFADEC907491}" srcOrd="0" destOrd="0" presId="urn:microsoft.com/office/officeart/2005/8/layout/orgChart1"/>
    <dgm:cxn modelId="{ECAAF669-996C-5C42-84AF-0FAF3AA61693}" type="presParOf" srcId="{433DD764-6B90-124A-A98A-5422CAE00CE4}" destId="{CB1E4106-8A9B-EC44-B450-C4C352DA24D9}" srcOrd="1" destOrd="0" presId="urn:microsoft.com/office/officeart/2005/8/layout/orgChart1"/>
    <dgm:cxn modelId="{C673995D-9FED-B34E-AB40-F1C15CA54D51}" type="presParOf" srcId="{EBE5CFD4-3D05-3547-B34F-282F9FD582DE}" destId="{85BA25D5-2A84-2843-964C-54D7714AE1DC}" srcOrd="1" destOrd="0" presId="urn:microsoft.com/office/officeart/2005/8/layout/orgChart1"/>
    <dgm:cxn modelId="{D52C195F-EF2B-E34C-B5FC-0C64FD62F996}" type="presParOf" srcId="{EBE5CFD4-3D05-3547-B34F-282F9FD582DE}" destId="{A7347A83-84A2-F34C-B101-9A9AD76DDBE4}" srcOrd="2" destOrd="0" presId="urn:microsoft.com/office/officeart/2005/8/layout/orgChart1"/>
    <dgm:cxn modelId="{856263E7-3DDE-A843-8D25-B8F766CE8156}" type="presParOf" srcId="{1B59C8F0-BFB4-EB44-BF06-9494395AF783}" destId="{D1B097AA-2046-AF4F-9869-B60016B9A487}" srcOrd="2" destOrd="0" presId="urn:microsoft.com/office/officeart/2005/8/layout/orgChart1"/>
    <dgm:cxn modelId="{B188F765-5A27-094A-99E7-C4705463F913}" type="presParOf" srcId="{46BD905B-6ADD-2644-BEF2-DC16FFFFB80E}" destId="{54D12722-C9EE-C848-BC05-EFC6427371D7}" srcOrd="4" destOrd="0" presId="urn:microsoft.com/office/officeart/2005/8/layout/orgChart1"/>
    <dgm:cxn modelId="{3E138598-35D8-9849-A665-EDDD6BB3AD4F}" type="presParOf" srcId="{46BD905B-6ADD-2644-BEF2-DC16FFFFB80E}" destId="{2C5B58D8-3F7A-E749-BA4F-7068225A817A}" srcOrd="5" destOrd="0" presId="urn:microsoft.com/office/officeart/2005/8/layout/orgChart1"/>
    <dgm:cxn modelId="{550BBB5A-1585-6043-8F3C-CF0635D17549}" type="presParOf" srcId="{2C5B58D8-3F7A-E749-BA4F-7068225A817A}" destId="{121AE6DF-4943-7244-9E4A-FE750957B1F5}" srcOrd="0" destOrd="0" presId="urn:microsoft.com/office/officeart/2005/8/layout/orgChart1"/>
    <dgm:cxn modelId="{AB07D3CC-C8C7-C64D-9169-1FAF81198DC4}" type="presParOf" srcId="{121AE6DF-4943-7244-9E4A-FE750957B1F5}" destId="{42C40EB1-A118-5146-A32F-6A37C7F94300}" srcOrd="0" destOrd="0" presId="urn:microsoft.com/office/officeart/2005/8/layout/orgChart1"/>
    <dgm:cxn modelId="{C1C6C1BE-C411-E84A-9934-7899584A768E}" type="presParOf" srcId="{121AE6DF-4943-7244-9E4A-FE750957B1F5}" destId="{17CAB2E9-5E30-9048-BF8A-B9185C5FB965}" srcOrd="1" destOrd="0" presId="urn:microsoft.com/office/officeart/2005/8/layout/orgChart1"/>
    <dgm:cxn modelId="{5498E6CE-84E8-884D-AFD4-37C45E4A3ABE}" type="presParOf" srcId="{2C5B58D8-3F7A-E749-BA4F-7068225A817A}" destId="{83A106EB-41A9-9943-8AF1-731A9FF69381}" srcOrd="1" destOrd="0" presId="urn:microsoft.com/office/officeart/2005/8/layout/orgChart1"/>
    <dgm:cxn modelId="{F8539FD3-53D3-0742-9A6A-A3CBD643DD4A}" type="presParOf" srcId="{83A106EB-41A9-9943-8AF1-731A9FF69381}" destId="{F1B524E5-66DB-1242-84F7-47F6B0055DE0}" srcOrd="0" destOrd="0" presId="urn:microsoft.com/office/officeart/2005/8/layout/orgChart1"/>
    <dgm:cxn modelId="{7D2D96E1-37A9-4F40-9324-FEEB5872EAF8}" type="presParOf" srcId="{83A106EB-41A9-9943-8AF1-731A9FF69381}" destId="{1F9A5FC8-C1BA-C846-AF7E-90A561DEF4A9}" srcOrd="1" destOrd="0" presId="urn:microsoft.com/office/officeart/2005/8/layout/orgChart1"/>
    <dgm:cxn modelId="{5242C3BA-8C7F-3F44-AB99-CA31BF7E0DCF}" type="presParOf" srcId="{1F9A5FC8-C1BA-C846-AF7E-90A561DEF4A9}" destId="{063B18DD-6BAC-5049-87AC-DED429A1CF63}" srcOrd="0" destOrd="0" presId="urn:microsoft.com/office/officeart/2005/8/layout/orgChart1"/>
    <dgm:cxn modelId="{AFC09A22-FE48-7A4A-8176-4B81652E9995}" type="presParOf" srcId="{063B18DD-6BAC-5049-87AC-DED429A1CF63}" destId="{96F77D29-33E9-C048-883A-E30B99A8D398}" srcOrd="0" destOrd="0" presId="urn:microsoft.com/office/officeart/2005/8/layout/orgChart1"/>
    <dgm:cxn modelId="{C359FB81-951B-E644-91C9-A5A03E375D67}" type="presParOf" srcId="{063B18DD-6BAC-5049-87AC-DED429A1CF63}" destId="{E075482C-5B09-0C49-B0D7-4E9E536870E7}" srcOrd="1" destOrd="0" presId="urn:microsoft.com/office/officeart/2005/8/layout/orgChart1"/>
    <dgm:cxn modelId="{E9341DAC-4EE6-AD43-87EE-EEA92486F07F}" type="presParOf" srcId="{1F9A5FC8-C1BA-C846-AF7E-90A561DEF4A9}" destId="{0A7412BC-7C97-EA44-80C9-44B2E4983B6A}" srcOrd="1" destOrd="0" presId="urn:microsoft.com/office/officeart/2005/8/layout/orgChart1"/>
    <dgm:cxn modelId="{6BCF6AE2-5E2E-1245-83C1-885CC25397F8}" type="presParOf" srcId="{1F9A5FC8-C1BA-C846-AF7E-90A561DEF4A9}" destId="{20F2E215-48A4-8D4E-9F0F-6D06F8C4871A}" srcOrd="2" destOrd="0" presId="urn:microsoft.com/office/officeart/2005/8/layout/orgChart1"/>
    <dgm:cxn modelId="{D17663BE-3976-7546-A087-29BBD773EE6D}" type="presParOf" srcId="{83A106EB-41A9-9943-8AF1-731A9FF69381}" destId="{EE017C17-AF5A-684F-A147-14A080FB445C}" srcOrd="2" destOrd="0" presId="urn:microsoft.com/office/officeart/2005/8/layout/orgChart1"/>
    <dgm:cxn modelId="{92476B97-0E2E-2B4D-B164-698D2A38BCC0}" type="presParOf" srcId="{83A106EB-41A9-9943-8AF1-731A9FF69381}" destId="{FFB2D6CA-862C-A344-99AD-7EE4856524C5}" srcOrd="3" destOrd="0" presId="urn:microsoft.com/office/officeart/2005/8/layout/orgChart1"/>
    <dgm:cxn modelId="{F8B5E323-1059-F24E-ABEB-22020C6DC7C9}" type="presParOf" srcId="{FFB2D6CA-862C-A344-99AD-7EE4856524C5}" destId="{A5051FC6-8B33-334F-BD29-812D77DD2526}" srcOrd="0" destOrd="0" presId="urn:microsoft.com/office/officeart/2005/8/layout/orgChart1"/>
    <dgm:cxn modelId="{B714B38A-B48B-7141-AD8F-C92EC3A72096}" type="presParOf" srcId="{A5051FC6-8B33-334F-BD29-812D77DD2526}" destId="{0B954C32-FEDF-0542-86B6-DEBDE17DAE57}" srcOrd="0" destOrd="0" presId="urn:microsoft.com/office/officeart/2005/8/layout/orgChart1"/>
    <dgm:cxn modelId="{DD19690B-3877-CD4B-8146-12723B2E5406}" type="presParOf" srcId="{A5051FC6-8B33-334F-BD29-812D77DD2526}" destId="{7AAF3FC5-6FBA-E146-9683-09227BDF3C14}" srcOrd="1" destOrd="0" presId="urn:microsoft.com/office/officeart/2005/8/layout/orgChart1"/>
    <dgm:cxn modelId="{E0068C7A-F9F3-5C47-970F-6E9B7B2A168F}" type="presParOf" srcId="{FFB2D6CA-862C-A344-99AD-7EE4856524C5}" destId="{BD3E5588-750D-404B-8E1C-B1B9FDE343E3}" srcOrd="1" destOrd="0" presId="urn:microsoft.com/office/officeart/2005/8/layout/orgChart1"/>
    <dgm:cxn modelId="{109ED9EB-CC01-4641-9365-57037167B4E4}" type="presParOf" srcId="{FFB2D6CA-862C-A344-99AD-7EE4856524C5}" destId="{9B6058AE-0F5C-BE48-8716-CAFF9252EE64}" srcOrd="2" destOrd="0" presId="urn:microsoft.com/office/officeart/2005/8/layout/orgChart1"/>
    <dgm:cxn modelId="{15855517-1876-B941-8B38-1EB9161CC332}" type="presParOf" srcId="{2C5B58D8-3F7A-E749-BA4F-7068225A817A}" destId="{13FA9106-4624-B547-8051-B72E94AF7A10}" srcOrd="2" destOrd="0" presId="urn:microsoft.com/office/officeart/2005/8/layout/orgChart1"/>
    <dgm:cxn modelId="{E2C8E8FB-D52F-0A48-8F49-9FDF05FBA483}" type="presParOf" srcId="{88C59EF8-B427-984B-8CA6-C841F60D8120}" destId="{29E329DB-64B1-1D4C-9AAD-EAA2F8938F94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2FC2A-EBF0-F24D-9A63-8F6E1032F0C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07EB7-C341-E844-9F0B-857EAE4EB881}">
      <dgm:prSet custT="1"/>
      <dgm:spPr/>
      <dgm:t>
        <a:bodyPr/>
        <a:lstStyle/>
        <a:p>
          <a:r>
            <a:rPr lang="en-US" sz="1800" dirty="0"/>
            <a:t>Pizza</a:t>
          </a:r>
        </a:p>
      </dgm:t>
    </dgm:pt>
    <dgm:pt modelId="{0916E302-AF2D-DD4A-BB48-C131AC928499}" type="sibTrans" cxnId="{72523961-0920-724A-8B4C-760F419E8A08}">
      <dgm:prSet/>
      <dgm:spPr/>
      <dgm:t>
        <a:bodyPr/>
        <a:lstStyle/>
        <a:p>
          <a:endParaRPr lang="en-US"/>
        </a:p>
      </dgm:t>
    </dgm:pt>
    <dgm:pt modelId="{D2AEFA39-1D26-8844-9954-414BF81E9BAB}" type="parTrans" cxnId="{72523961-0920-724A-8B4C-760F419E8A08}">
      <dgm:prSet/>
      <dgm:spPr/>
      <dgm:t>
        <a:bodyPr/>
        <a:lstStyle/>
        <a:p>
          <a:endParaRPr lang="en-US"/>
        </a:p>
      </dgm:t>
    </dgm:pt>
    <dgm:pt modelId="{2626987B-65AC-8248-BE84-230B99ABCB7F}">
      <dgm:prSet custT="1"/>
      <dgm:spPr/>
      <dgm:t>
        <a:bodyPr/>
        <a:lstStyle/>
        <a:p>
          <a:r>
            <a:rPr lang="en-US" sz="1800" dirty="0"/>
            <a:t>Chicken</a:t>
          </a:r>
        </a:p>
      </dgm:t>
    </dgm:pt>
    <dgm:pt modelId="{55041719-D787-2D4F-ACE5-B8DCCABCEBA9}" type="parTrans" cxnId="{C35FA8D1-A20A-2E44-B96A-FDBBCC0DE3F5}">
      <dgm:prSet/>
      <dgm:spPr/>
      <dgm:t>
        <a:bodyPr/>
        <a:lstStyle/>
        <a:p>
          <a:endParaRPr lang="en-US"/>
        </a:p>
      </dgm:t>
    </dgm:pt>
    <dgm:pt modelId="{4BA5C06C-6A5D-564D-BA30-549B568DA88B}" type="sibTrans" cxnId="{C35FA8D1-A20A-2E44-B96A-FDBBCC0DE3F5}">
      <dgm:prSet/>
      <dgm:spPr/>
      <dgm:t>
        <a:bodyPr/>
        <a:lstStyle/>
        <a:p>
          <a:endParaRPr lang="en-US"/>
        </a:p>
      </dgm:t>
    </dgm:pt>
    <dgm:pt modelId="{E5873532-83CE-A141-8A40-7C1B1B2E649C}">
      <dgm:prSet custT="1"/>
      <dgm:spPr/>
      <dgm:t>
        <a:bodyPr/>
        <a:lstStyle/>
        <a:p>
          <a:r>
            <a:rPr lang="en-US" sz="1800" dirty="0"/>
            <a:t>Ravioli</a:t>
          </a:r>
        </a:p>
      </dgm:t>
    </dgm:pt>
    <dgm:pt modelId="{8FD2E13C-3A10-EF47-8189-29680ADADCED}" type="parTrans" cxnId="{CA2690D7-891C-FB4D-91F6-D6FA1B0DF8C7}">
      <dgm:prSet/>
      <dgm:spPr/>
      <dgm:t>
        <a:bodyPr/>
        <a:lstStyle/>
        <a:p>
          <a:endParaRPr lang="en-US"/>
        </a:p>
      </dgm:t>
    </dgm:pt>
    <dgm:pt modelId="{0953E3DC-37CE-8549-B281-357E02A85D5E}" type="sibTrans" cxnId="{CA2690D7-891C-FB4D-91F6-D6FA1B0DF8C7}">
      <dgm:prSet/>
      <dgm:spPr/>
      <dgm:t>
        <a:bodyPr/>
        <a:lstStyle/>
        <a:p>
          <a:endParaRPr lang="en-US"/>
        </a:p>
      </dgm:t>
    </dgm:pt>
    <dgm:pt modelId="{FAB2F989-DF6E-854D-B5AF-640A425F0F10}">
      <dgm:prSet custT="1"/>
      <dgm:spPr/>
      <dgm:t>
        <a:bodyPr/>
        <a:lstStyle/>
        <a:p>
          <a:r>
            <a:rPr lang="en-US" sz="1800" dirty="0"/>
            <a:t>Soup</a:t>
          </a:r>
        </a:p>
      </dgm:t>
    </dgm:pt>
    <dgm:pt modelId="{C3F704A8-728E-6644-B2EB-5FED42FFA851}" type="parTrans" cxnId="{D5872907-CCA7-D941-87A1-9698D159B119}">
      <dgm:prSet/>
      <dgm:spPr/>
      <dgm:t>
        <a:bodyPr/>
        <a:lstStyle/>
        <a:p>
          <a:endParaRPr lang="en-US"/>
        </a:p>
      </dgm:t>
    </dgm:pt>
    <dgm:pt modelId="{0E961F02-77C1-0D49-8218-FDA803EED5B2}" type="sibTrans" cxnId="{D5872907-CCA7-D941-87A1-9698D159B119}">
      <dgm:prSet/>
      <dgm:spPr/>
      <dgm:t>
        <a:bodyPr/>
        <a:lstStyle/>
        <a:p>
          <a:endParaRPr lang="en-US"/>
        </a:p>
      </dgm:t>
    </dgm:pt>
    <dgm:pt modelId="{B1D74F35-2469-584B-91A0-AE45582EB54B}" type="pres">
      <dgm:prSet presAssocID="{4E92FC2A-EBF0-F24D-9A63-8F6E1032F0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E160B4-6AD3-984F-8993-CC1F364BC859}" type="pres">
      <dgm:prSet presAssocID="{F7B07EB7-C341-E844-9F0B-857EAE4EB881}" presName="hierRoot1" presStyleCnt="0">
        <dgm:presLayoutVars>
          <dgm:hierBranch val="init"/>
        </dgm:presLayoutVars>
      </dgm:prSet>
      <dgm:spPr/>
    </dgm:pt>
    <dgm:pt modelId="{E2340AE7-A08F-8543-95E2-796725E3E9C3}" type="pres">
      <dgm:prSet presAssocID="{F7B07EB7-C341-E844-9F0B-857EAE4EB881}" presName="rootComposite1" presStyleCnt="0"/>
      <dgm:spPr/>
    </dgm:pt>
    <dgm:pt modelId="{C4282912-9953-2A47-92C6-2229C6A6AF84}" type="pres">
      <dgm:prSet presAssocID="{F7B07EB7-C341-E844-9F0B-857EAE4EB881}" presName="rootText1" presStyleLbl="node0" presStyleIdx="0" presStyleCnt="4" custScaleX="17272" custScaleY="13430" custLinFactNeighborX="31945">
        <dgm:presLayoutVars>
          <dgm:chPref val="3"/>
        </dgm:presLayoutVars>
      </dgm:prSet>
      <dgm:spPr/>
    </dgm:pt>
    <dgm:pt modelId="{34771D96-E5D3-E547-A171-1483237DC594}" type="pres">
      <dgm:prSet presAssocID="{F7B07EB7-C341-E844-9F0B-857EAE4EB881}" presName="rootConnector1" presStyleLbl="node1" presStyleIdx="0" presStyleCnt="0"/>
      <dgm:spPr/>
    </dgm:pt>
    <dgm:pt modelId="{B21F61C3-82B3-2E43-AB50-5C93587F0724}" type="pres">
      <dgm:prSet presAssocID="{F7B07EB7-C341-E844-9F0B-857EAE4EB881}" presName="hierChild2" presStyleCnt="0"/>
      <dgm:spPr/>
    </dgm:pt>
    <dgm:pt modelId="{C47FCBC9-6F12-744D-975A-3ECA793A4D61}" type="pres">
      <dgm:prSet presAssocID="{F7B07EB7-C341-E844-9F0B-857EAE4EB881}" presName="hierChild3" presStyleCnt="0"/>
      <dgm:spPr/>
    </dgm:pt>
    <dgm:pt modelId="{23645B49-7A66-C247-9FC1-DF66E51E0EEE}" type="pres">
      <dgm:prSet presAssocID="{2626987B-65AC-8248-BE84-230B99ABCB7F}" presName="hierRoot1" presStyleCnt="0">
        <dgm:presLayoutVars>
          <dgm:hierBranch val="init"/>
        </dgm:presLayoutVars>
      </dgm:prSet>
      <dgm:spPr/>
    </dgm:pt>
    <dgm:pt modelId="{2AF88292-2829-B340-BA67-AFF9B7D48724}" type="pres">
      <dgm:prSet presAssocID="{2626987B-65AC-8248-BE84-230B99ABCB7F}" presName="rootComposite1" presStyleCnt="0"/>
      <dgm:spPr/>
    </dgm:pt>
    <dgm:pt modelId="{AA02BD08-5DCB-CF4A-80E2-D06D7E5A567B}" type="pres">
      <dgm:prSet presAssocID="{2626987B-65AC-8248-BE84-230B99ABCB7F}" presName="rootText1" presStyleLbl="node0" presStyleIdx="1" presStyleCnt="4" custScaleX="17272" custScaleY="13430" custLinFactNeighborX="12957" custLinFactNeighborY="0">
        <dgm:presLayoutVars>
          <dgm:chPref val="3"/>
        </dgm:presLayoutVars>
      </dgm:prSet>
      <dgm:spPr/>
    </dgm:pt>
    <dgm:pt modelId="{9D526C8C-0C24-7548-B86D-C59DA6F2791D}" type="pres">
      <dgm:prSet presAssocID="{2626987B-65AC-8248-BE84-230B99ABCB7F}" presName="rootConnector1" presStyleLbl="node1" presStyleIdx="0" presStyleCnt="0"/>
      <dgm:spPr/>
    </dgm:pt>
    <dgm:pt modelId="{67835C79-2F3C-1041-B590-6BE056CE6B2A}" type="pres">
      <dgm:prSet presAssocID="{2626987B-65AC-8248-BE84-230B99ABCB7F}" presName="hierChild2" presStyleCnt="0"/>
      <dgm:spPr/>
    </dgm:pt>
    <dgm:pt modelId="{1D2EE51D-7A36-504B-B4D7-507BDC21EBD2}" type="pres">
      <dgm:prSet presAssocID="{2626987B-65AC-8248-BE84-230B99ABCB7F}" presName="hierChild3" presStyleCnt="0"/>
      <dgm:spPr/>
    </dgm:pt>
    <dgm:pt modelId="{30E050A2-5FAE-0E4E-996B-F2F56FE5C466}" type="pres">
      <dgm:prSet presAssocID="{E5873532-83CE-A141-8A40-7C1B1B2E649C}" presName="hierRoot1" presStyleCnt="0">
        <dgm:presLayoutVars>
          <dgm:hierBranch val="init"/>
        </dgm:presLayoutVars>
      </dgm:prSet>
      <dgm:spPr/>
    </dgm:pt>
    <dgm:pt modelId="{220A7295-5216-EB4B-AD54-CA4DBE5B6D30}" type="pres">
      <dgm:prSet presAssocID="{E5873532-83CE-A141-8A40-7C1B1B2E649C}" presName="rootComposite1" presStyleCnt="0"/>
      <dgm:spPr/>
    </dgm:pt>
    <dgm:pt modelId="{A71815A1-BA10-7943-BD3F-FE1C6A5E24A5}" type="pres">
      <dgm:prSet presAssocID="{E5873532-83CE-A141-8A40-7C1B1B2E649C}" presName="rootText1" presStyleLbl="node0" presStyleIdx="2" presStyleCnt="4" custScaleX="17272" custScaleY="13430" custLinFactNeighborX="-5419" custLinFactNeighborY="0">
        <dgm:presLayoutVars>
          <dgm:chPref val="3"/>
        </dgm:presLayoutVars>
      </dgm:prSet>
      <dgm:spPr/>
    </dgm:pt>
    <dgm:pt modelId="{6B2E56F1-70EC-F649-A426-E885D7A78EF2}" type="pres">
      <dgm:prSet presAssocID="{E5873532-83CE-A141-8A40-7C1B1B2E649C}" presName="rootConnector1" presStyleLbl="node1" presStyleIdx="0" presStyleCnt="0"/>
      <dgm:spPr/>
    </dgm:pt>
    <dgm:pt modelId="{3103A089-60B1-0A45-99E7-62AF9CDE644A}" type="pres">
      <dgm:prSet presAssocID="{E5873532-83CE-A141-8A40-7C1B1B2E649C}" presName="hierChild2" presStyleCnt="0"/>
      <dgm:spPr/>
    </dgm:pt>
    <dgm:pt modelId="{44E65992-933A-0044-9429-D6C883BFFD96}" type="pres">
      <dgm:prSet presAssocID="{E5873532-83CE-A141-8A40-7C1B1B2E649C}" presName="hierChild3" presStyleCnt="0"/>
      <dgm:spPr/>
    </dgm:pt>
    <dgm:pt modelId="{190B527C-CA54-8942-ADD6-F19360450481}" type="pres">
      <dgm:prSet presAssocID="{FAB2F989-DF6E-854D-B5AF-640A425F0F10}" presName="hierRoot1" presStyleCnt="0">
        <dgm:presLayoutVars>
          <dgm:hierBranch val="init"/>
        </dgm:presLayoutVars>
      </dgm:prSet>
      <dgm:spPr/>
    </dgm:pt>
    <dgm:pt modelId="{EFB15C27-EBCF-344A-9D29-A1B8D4268F42}" type="pres">
      <dgm:prSet presAssocID="{FAB2F989-DF6E-854D-B5AF-640A425F0F10}" presName="rootComposite1" presStyleCnt="0"/>
      <dgm:spPr/>
    </dgm:pt>
    <dgm:pt modelId="{A7BEED23-6297-794D-BF81-6E63D41DC3DC}" type="pres">
      <dgm:prSet presAssocID="{FAB2F989-DF6E-854D-B5AF-640A425F0F10}" presName="rootText1" presStyleLbl="node0" presStyleIdx="3" presStyleCnt="4" custScaleX="17272" custScaleY="13430" custLinFactNeighborX="-23848" custLinFactNeighborY="0">
        <dgm:presLayoutVars>
          <dgm:chPref val="3"/>
        </dgm:presLayoutVars>
      </dgm:prSet>
      <dgm:spPr/>
    </dgm:pt>
    <dgm:pt modelId="{759E6127-2864-F341-98C7-AB4E1C8E9667}" type="pres">
      <dgm:prSet presAssocID="{FAB2F989-DF6E-854D-B5AF-640A425F0F10}" presName="rootConnector1" presStyleLbl="node1" presStyleIdx="0" presStyleCnt="0"/>
      <dgm:spPr/>
    </dgm:pt>
    <dgm:pt modelId="{491BF974-6098-5249-A35C-563B49F433E6}" type="pres">
      <dgm:prSet presAssocID="{FAB2F989-DF6E-854D-B5AF-640A425F0F10}" presName="hierChild2" presStyleCnt="0"/>
      <dgm:spPr/>
    </dgm:pt>
    <dgm:pt modelId="{6E63684D-E741-1543-A0CB-6BD498EA7200}" type="pres">
      <dgm:prSet presAssocID="{FAB2F989-DF6E-854D-B5AF-640A425F0F10}" presName="hierChild3" presStyleCnt="0"/>
      <dgm:spPr/>
    </dgm:pt>
  </dgm:ptLst>
  <dgm:cxnLst>
    <dgm:cxn modelId="{D5872907-CCA7-D941-87A1-9698D159B119}" srcId="{4E92FC2A-EBF0-F24D-9A63-8F6E1032F0CD}" destId="{FAB2F989-DF6E-854D-B5AF-640A425F0F10}" srcOrd="3" destOrd="0" parTransId="{C3F704A8-728E-6644-B2EB-5FED42FFA851}" sibTransId="{0E961F02-77C1-0D49-8218-FDA803EED5B2}"/>
    <dgm:cxn modelId="{B6899D23-4EE3-E74E-B26B-1E69F45278DB}" type="presOf" srcId="{E5873532-83CE-A141-8A40-7C1B1B2E649C}" destId="{6B2E56F1-70EC-F649-A426-E885D7A78EF2}" srcOrd="1" destOrd="0" presId="urn:microsoft.com/office/officeart/2005/8/layout/orgChart1"/>
    <dgm:cxn modelId="{72523961-0920-724A-8B4C-760F419E8A08}" srcId="{4E92FC2A-EBF0-F24D-9A63-8F6E1032F0CD}" destId="{F7B07EB7-C341-E844-9F0B-857EAE4EB881}" srcOrd="0" destOrd="0" parTransId="{D2AEFA39-1D26-8844-9954-414BF81E9BAB}" sibTransId="{0916E302-AF2D-DD4A-BB48-C131AC928499}"/>
    <dgm:cxn modelId="{A28C438F-0C1A-E242-829D-A961DE613271}" type="presOf" srcId="{FAB2F989-DF6E-854D-B5AF-640A425F0F10}" destId="{759E6127-2864-F341-98C7-AB4E1C8E9667}" srcOrd="1" destOrd="0" presId="urn:microsoft.com/office/officeart/2005/8/layout/orgChart1"/>
    <dgm:cxn modelId="{D4FFF293-1A39-194A-AF1B-859757E03FD6}" type="presOf" srcId="{E5873532-83CE-A141-8A40-7C1B1B2E649C}" destId="{A71815A1-BA10-7943-BD3F-FE1C6A5E24A5}" srcOrd="0" destOrd="0" presId="urn:microsoft.com/office/officeart/2005/8/layout/orgChart1"/>
    <dgm:cxn modelId="{63CC11AB-EF67-1440-A3B6-46698C64496F}" type="presOf" srcId="{F7B07EB7-C341-E844-9F0B-857EAE4EB881}" destId="{34771D96-E5D3-E547-A171-1483237DC594}" srcOrd="1" destOrd="0" presId="urn:microsoft.com/office/officeart/2005/8/layout/orgChart1"/>
    <dgm:cxn modelId="{FA431DC2-F009-4C43-AF69-AC7736B21CE0}" type="presOf" srcId="{F7B07EB7-C341-E844-9F0B-857EAE4EB881}" destId="{C4282912-9953-2A47-92C6-2229C6A6AF84}" srcOrd="0" destOrd="0" presId="urn:microsoft.com/office/officeart/2005/8/layout/orgChart1"/>
    <dgm:cxn modelId="{103AE1C7-060E-CE49-A847-286A40ADE511}" type="presOf" srcId="{FAB2F989-DF6E-854D-B5AF-640A425F0F10}" destId="{A7BEED23-6297-794D-BF81-6E63D41DC3DC}" srcOrd="0" destOrd="0" presId="urn:microsoft.com/office/officeart/2005/8/layout/orgChart1"/>
    <dgm:cxn modelId="{C35FA8D1-A20A-2E44-B96A-FDBBCC0DE3F5}" srcId="{4E92FC2A-EBF0-F24D-9A63-8F6E1032F0CD}" destId="{2626987B-65AC-8248-BE84-230B99ABCB7F}" srcOrd="1" destOrd="0" parTransId="{55041719-D787-2D4F-ACE5-B8DCCABCEBA9}" sibTransId="{4BA5C06C-6A5D-564D-BA30-549B568DA88B}"/>
    <dgm:cxn modelId="{8985EBD5-9D92-5E4A-8BA6-5987A72B6DF5}" type="presOf" srcId="{4E92FC2A-EBF0-F24D-9A63-8F6E1032F0CD}" destId="{B1D74F35-2469-584B-91A0-AE45582EB54B}" srcOrd="0" destOrd="0" presId="urn:microsoft.com/office/officeart/2005/8/layout/orgChart1"/>
    <dgm:cxn modelId="{CA2690D7-891C-FB4D-91F6-D6FA1B0DF8C7}" srcId="{4E92FC2A-EBF0-F24D-9A63-8F6E1032F0CD}" destId="{E5873532-83CE-A141-8A40-7C1B1B2E649C}" srcOrd="2" destOrd="0" parTransId="{8FD2E13C-3A10-EF47-8189-29680ADADCED}" sibTransId="{0953E3DC-37CE-8549-B281-357E02A85D5E}"/>
    <dgm:cxn modelId="{76D768D8-1010-5641-872C-2B6FDE38BCB1}" type="presOf" srcId="{2626987B-65AC-8248-BE84-230B99ABCB7F}" destId="{AA02BD08-5DCB-CF4A-80E2-D06D7E5A567B}" srcOrd="0" destOrd="0" presId="urn:microsoft.com/office/officeart/2005/8/layout/orgChart1"/>
    <dgm:cxn modelId="{BA27B1F0-3AA1-2149-AE7B-79FAD5E857CF}" type="presOf" srcId="{2626987B-65AC-8248-BE84-230B99ABCB7F}" destId="{9D526C8C-0C24-7548-B86D-C59DA6F2791D}" srcOrd="1" destOrd="0" presId="urn:microsoft.com/office/officeart/2005/8/layout/orgChart1"/>
    <dgm:cxn modelId="{8E69C8C8-121A-CE4D-B8D7-643772845CBB}" type="presParOf" srcId="{B1D74F35-2469-584B-91A0-AE45582EB54B}" destId="{53E160B4-6AD3-984F-8993-CC1F364BC859}" srcOrd="0" destOrd="0" presId="urn:microsoft.com/office/officeart/2005/8/layout/orgChart1"/>
    <dgm:cxn modelId="{8F5F9332-FED8-D748-BB7B-CCA5B1B4B73E}" type="presParOf" srcId="{53E160B4-6AD3-984F-8993-CC1F364BC859}" destId="{E2340AE7-A08F-8543-95E2-796725E3E9C3}" srcOrd="0" destOrd="0" presId="urn:microsoft.com/office/officeart/2005/8/layout/orgChart1"/>
    <dgm:cxn modelId="{DDCDB0A5-F2D7-C644-AFCF-DE35A1EB6EB7}" type="presParOf" srcId="{E2340AE7-A08F-8543-95E2-796725E3E9C3}" destId="{C4282912-9953-2A47-92C6-2229C6A6AF84}" srcOrd="0" destOrd="0" presId="urn:microsoft.com/office/officeart/2005/8/layout/orgChart1"/>
    <dgm:cxn modelId="{18C1821C-B08E-9041-82AB-07F929C3034E}" type="presParOf" srcId="{E2340AE7-A08F-8543-95E2-796725E3E9C3}" destId="{34771D96-E5D3-E547-A171-1483237DC594}" srcOrd="1" destOrd="0" presId="urn:microsoft.com/office/officeart/2005/8/layout/orgChart1"/>
    <dgm:cxn modelId="{EC0DA53C-9F5B-3C48-AB77-D76FC74EBE61}" type="presParOf" srcId="{53E160B4-6AD3-984F-8993-CC1F364BC859}" destId="{B21F61C3-82B3-2E43-AB50-5C93587F0724}" srcOrd="1" destOrd="0" presId="urn:microsoft.com/office/officeart/2005/8/layout/orgChart1"/>
    <dgm:cxn modelId="{7E7FAAD5-67A9-9047-8B4B-F045C6E5E5A2}" type="presParOf" srcId="{53E160B4-6AD3-984F-8993-CC1F364BC859}" destId="{C47FCBC9-6F12-744D-975A-3ECA793A4D61}" srcOrd="2" destOrd="0" presId="urn:microsoft.com/office/officeart/2005/8/layout/orgChart1"/>
    <dgm:cxn modelId="{6DD85BB6-57FC-0E49-B47F-E23F047448E6}" type="presParOf" srcId="{B1D74F35-2469-584B-91A0-AE45582EB54B}" destId="{23645B49-7A66-C247-9FC1-DF66E51E0EEE}" srcOrd="1" destOrd="0" presId="urn:microsoft.com/office/officeart/2005/8/layout/orgChart1"/>
    <dgm:cxn modelId="{8F2A0408-8B23-964F-B4A2-BC56DBC13A3B}" type="presParOf" srcId="{23645B49-7A66-C247-9FC1-DF66E51E0EEE}" destId="{2AF88292-2829-B340-BA67-AFF9B7D48724}" srcOrd="0" destOrd="0" presId="urn:microsoft.com/office/officeart/2005/8/layout/orgChart1"/>
    <dgm:cxn modelId="{E66DD38C-751D-1147-9004-087502CA5125}" type="presParOf" srcId="{2AF88292-2829-B340-BA67-AFF9B7D48724}" destId="{AA02BD08-5DCB-CF4A-80E2-D06D7E5A567B}" srcOrd="0" destOrd="0" presId="urn:microsoft.com/office/officeart/2005/8/layout/orgChart1"/>
    <dgm:cxn modelId="{A53342B1-0E41-B246-8770-F018033D7921}" type="presParOf" srcId="{2AF88292-2829-B340-BA67-AFF9B7D48724}" destId="{9D526C8C-0C24-7548-B86D-C59DA6F2791D}" srcOrd="1" destOrd="0" presId="urn:microsoft.com/office/officeart/2005/8/layout/orgChart1"/>
    <dgm:cxn modelId="{59556B9C-636B-8541-85B3-3AD9B94476D1}" type="presParOf" srcId="{23645B49-7A66-C247-9FC1-DF66E51E0EEE}" destId="{67835C79-2F3C-1041-B590-6BE056CE6B2A}" srcOrd="1" destOrd="0" presId="urn:microsoft.com/office/officeart/2005/8/layout/orgChart1"/>
    <dgm:cxn modelId="{04D30E69-9E1E-BE4F-927A-4F7AD1FB090B}" type="presParOf" srcId="{23645B49-7A66-C247-9FC1-DF66E51E0EEE}" destId="{1D2EE51D-7A36-504B-B4D7-507BDC21EBD2}" srcOrd="2" destOrd="0" presId="urn:microsoft.com/office/officeart/2005/8/layout/orgChart1"/>
    <dgm:cxn modelId="{D925BB27-E15D-9E43-BA96-4395908E0BEC}" type="presParOf" srcId="{B1D74F35-2469-584B-91A0-AE45582EB54B}" destId="{30E050A2-5FAE-0E4E-996B-F2F56FE5C466}" srcOrd="2" destOrd="0" presId="urn:microsoft.com/office/officeart/2005/8/layout/orgChart1"/>
    <dgm:cxn modelId="{E09A41A1-A361-AA45-8D1E-009C2C9C2B6D}" type="presParOf" srcId="{30E050A2-5FAE-0E4E-996B-F2F56FE5C466}" destId="{220A7295-5216-EB4B-AD54-CA4DBE5B6D30}" srcOrd="0" destOrd="0" presId="urn:microsoft.com/office/officeart/2005/8/layout/orgChart1"/>
    <dgm:cxn modelId="{013F35CA-9B90-1946-B7DC-E1E677007CEA}" type="presParOf" srcId="{220A7295-5216-EB4B-AD54-CA4DBE5B6D30}" destId="{A71815A1-BA10-7943-BD3F-FE1C6A5E24A5}" srcOrd="0" destOrd="0" presId="urn:microsoft.com/office/officeart/2005/8/layout/orgChart1"/>
    <dgm:cxn modelId="{5B786EF8-398E-144F-91A6-4946DF8A1C77}" type="presParOf" srcId="{220A7295-5216-EB4B-AD54-CA4DBE5B6D30}" destId="{6B2E56F1-70EC-F649-A426-E885D7A78EF2}" srcOrd="1" destOrd="0" presId="urn:microsoft.com/office/officeart/2005/8/layout/orgChart1"/>
    <dgm:cxn modelId="{EB9EFEC6-A195-4442-A359-3783B072249E}" type="presParOf" srcId="{30E050A2-5FAE-0E4E-996B-F2F56FE5C466}" destId="{3103A089-60B1-0A45-99E7-62AF9CDE644A}" srcOrd="1" destOrd="0" presId="urn:microsoft.com/office/officeart/2005/8/layout/orgChart1"/>
    <dgm:cxn modelId="{F64A7771-D516-E047-8BCD-6C022632E085}" type="presParOf" srcId="{30E050A2-5FAE-0E4E-996B-F2F56FE5C466}" destId="{44E65992-933A-0044-9429-D6C883BFFD96}" srcOrd="2" destOrd="0" presId="urn:microsoft.com/office/officeart/2005/8/layout/orgChart1"/>
    <dgm:cxn modelId="{23DFDC52-5E17-4E4B-970C-4D82B7407C5F}" type="presParOf" srcId="{B1D74F35-2469-584B-91A0-AE45582EB54B}" destId="{190B527C-CA54-8942-ADD6-F19360450481}" srcOrd="3" destOrd="0" presId="urn:microsoft.com/office/officeart/2005/8/layout/orgChart1"/>
    <dgm:cxn modelId="{C3376FEE-C375-6E48-86A8-89CA220A7287}" type="presParOf" srcId="{190B527C-CA54-8942-ADD6-F19360450481}" destId="{EFB15C27-EBCF-344A-9D29-A1B8D4268F42}" srcOrd="0" destOrd="0" presId="urn:microsoft.com/office/officeart/2005/8/layout/orgChart1"/>
    <dgm:cxn modelId="{B6F28B61-125F-0F47-9E10-08EBEDE5DD3B}" type="presParOf" srcId="{EFB15C27-EBCF-344A-9D29-A1B8D4268F42}" destId="{A7BEED23-6297-794D-BF81-6E63D41DC3DC}" srcOrd="0" destOrd="0" presId="urn:microsoft.com/office/officeart/2005/8/layout/orgChart1"/>
    <dgm:cxn modelId="{39228B92-FFC3-454A-A778-8C57312383E8}" type="presParOf" srcId="{EFB15C27-EBCF-344A-9D29-A1B8D4268F42}" destId="{759E6127-2864-F341-98C7-AB4E1C8E9667}" srcOrd="1" destOrd="0" presId="urn:microsoft.com/office/officeart/2005/8/layout/orgChart1"/>
    <dgm:cxn modelId="{B67A1E3E-03F3-194E-9B5A-00AAB9EE0702}" type="presParOf" srcId="{190B527C-CA54-8942-ADD6-F19360450481}" destId="{491BF974-6098-5249-A35C-563B49F433E6}" srcOrd="1" destOrd="0" presId="urn:microsoft.com/office/officeart/2005/8/layout/orgChart1"/>
    <dgm:cxn modelId="{3CA1D2AA-6C78-9349-BCBA-279FE249C5A0}" type="presParOf" srcId="{190B527C-CA54-8942-ADD6-F19360450481}" destId="{6E63684D-E741-1543-A0CB-6BD498EA7200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2FC2A-EBF0-F24D-9A63-8F6E1032F0C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C3245-7182-574A-8E01-BD3A4FC11FD3}">
      <dgm:prSet/>
      <dgm:spPr/>
      <dgm:t>
        <a:bodyPr/>
        <a:lstStyle/>
        <a:p>
          <a:r>
            <a:rPr lang="en-US" dirty="0"/>
            <a:t>Pizza</a:t>
          </a:r>
        </a:p>
      </dgm:t>
    </dgm:pt>
    <dgm:pt modelId="{612A6244-C990-EE48-9E30-903B1DC9AE8B}" type="parTrans" cxnId="{0B76CE2D-668F-1D45-84D1-49A8B5AF3EF9}">
      <dgm:prSet/>
      <dgm:spPr/>
      <dgm:t>
        <a:bodyPr/>
        <a:lstStyle/>
        <a:p>
          <a:endParaRPr lang="en-US"/>
        </a:p>
      </dgm:t>
    </dgm:pt>
    <dgm:pt modelId="{0CFF3187-1F09-0244-BD48-A80B47AC032C}" type="sibTrans" cxnId="{0B76CE2D-668F-1D45-84D1-49A8B5AF3EF9}">
      <dgm:prSet/>
      <dgm:spPr/>
      <dgm:t>
        <a:bodyPr/>
        <a:lstStyle/>
        <a:p>
          <a:endParaRPr lang="en-US"/>
        </a:p>
      </dgm:t>
    </dgm:pt>
    <dgm:pt modelId="{D367A066-8426-8646-9B05-E7B38DDD03FC}">
      <dgm:prSet/>
      <dgm:spPr/>
      <dgm:t>
        <a:bodyPr/>
        <a:lstStyle/>
        <a:p>
          <a:r>
            <a:rPr lang="en-US" dirty="0"/>
            <a:t>Chicken</a:t>
          </a:r>
        </a:p>
      </dgm:t>
    </dgm:pt>
    <dgm:pt modelId="{8F337158-63BC-194A-972F-48EFB8D26FD8}" type="parTrans" cxnId="{8A585B28-1130-6F40-B8D1-B9A6603E6BA7}">
      <dgm:prSet/>
      <dgm:spPr/>
      <dgm:t>
        <a:bodyPr/>
        <a:lstStyle/>
        <a:p>
          <a:endParaRPr lang="en-US"/>
        </a:p>
      </dgm:t>
    </dgm:pt>
    <dgm:pt modelId="{423B043B-01DC-B64E-936C-C46C2A026881}" type="sibTrans" cxnId="{8A585B28-1130-6F40-B8D1-B9A6603E6BA7}">
      <dgm:prSet/>
      <dgm:spPr/>
      <dgm:t>
        <a:bodyPr/>
        <a:lstStyle/>
        <a:p>
          <a:endParaRPr lang="en-US"/>
        </a:p>
      </dgm:t>
    </dgm:pt>
    <dgm:pt modelId="{B8778A2D-777C-8745-BF7C-F3FBD4C3D4D5}">
      <dgm:prSet/>
      <dgm:spPr/>
      <dgm:t>
        <a:bodyPr/>
        <a:lstStyle/>
        <a:p>
          <a:r>
            <a:rPr lang="en-US" dirty="0"/>
            <a:t>Ravioli</a:t>
          </a:r>
        </a:p>
      </dgm:t>
    </dgm:pt>
    <dgm:pt modelId="{10FB15BC-C65A-C841-A6C4-3DEEDABCFF78}" type="parTrans" cxnId="{3B18FB70-56F9-DB4D-A10A-DA29BB0E8B29}">
      <dgm:prSet/>
      <dgm:spPr/>
      <dgm:t>
        <a:bodyPr/>
        <a:lstStyle/>
        <a:p>
          <a:endParaRPr lang="en-US"/>
        </a:p>
      </dgm:t>
    </dgm:pt>
    <dgm:pt modelId="{A678B52F-E2A9-AB4B-A7CF-EF921054141B}" type="sibTrans" cxnId="{3B18FB70-56F9-DB4D-A10A-DA29BB0E8B29}">
      <dgm:prSet/>
      <dgm:spPr/>
      <dgm:t>
        <a:bodyPr/>
        <a:lstStyle/>
        <a:p>
          <a:endParaRPr lang="en-US"/>
        </a:p>
      </dgm:t>
    </dgm:pt>
    <dgm:pt modelId="{FCB58F58-BA25-C140-AA56-F13E6F2F9C77}">
      <dgm:prSet/>
      <dgm:spPr/>
      <dgm:t>
        <a:bodyPr/>
        <a:lstStyle/>
        <a:p>
          <a:r>
            <a:rPr lang="en-US" dirty="0"/>
            <a:t>Soup</a:t>
          </a:r>
        </a:p>
      </dgm:t>
    </dgm:pt>
    <dgm:pt modelId="{52DEFB8B-772C-BF42-8347-DDDB446463BF}" type="parTrans" cxnId="{033C46E0-06E6-BE48-987C-1E74C4AAA961}">
      <dgm:prSet/>
      <dgm:spPr/>
      <dgm:t>
        <a:bodyPr/>
        <a:lstStyle/>
        <a:p>
          <a:endParaRPr lang="en-US"/>
        </a:p>
      </dgm:t>
    </dgm:pt>
    <dgm:pt modelId="{A339CD8B-1288-3844-A3F9-532C6CD605C3}" type="sibTrans" cxnId="{033C46E0-06E6-BE48-987C-1E74C4AAA961}">
      <dgm:prSet/>
      <dgm:spPr/>
      <dgm:t>
        <a:bodyPr/>
        <a:lstStyle/>
        <a:p>
          <a:endParaRPr lang="en-US"/>
        </a:p>
      </dgm:t>
    </dgm:pt>
    <dgm:pt modelId="{4BAD4E06-B925-214E-B95B-C1C3314F9B0B}">
      <dgm:prSet/>
      <dgm:spPr/>
      <dgm:t>
        <a:bodyPr/>
        <a:lstStyle/>
        <a:p>
          <a:r>
            <a:rPr lang="en-US" dirty="0"/>
            <a:t>Chicken</a:t>
          </a:r>
        </a:p>
      </dgm:t>
    </dgm:pt>
    <dgm:pt modelId="{227E36E4-385D-3E4B-8937-6151C2CE5608}" type="parTrans" cxnId="{FB337F4F-3918-8041-BF6C-F28C39033389}">
      <dgm:prSet/>
      <dgm:spPr/>
      <dgm:t>
        <a:bodyPr/>
        <a:lstStyle/>
        <a:p>
          <a:endParaRPr lang="en-US"/>
        </a:p>
      </dgm:t>
    </dgm:pt>
    <dgm:pt modelId="{3DFA9454-9E0A-1D40-BAC7-1D8385EF4EB0}" type="sibTrans" cxnId="{FB337F4F-3918-8041-BF6C-F28C39033389}">
      <dgm:prSet/>
      <dgm:spPr/>
      <dgm:t>
        <a:bodyPr/>
        <a:lstStyle/>
        <a:p>
          <a:endParaRPr lang="en-US"/>
        </a:p>
      </dgm:t>
    </dgm:pt>
    <dgm:pt modelId="{38672AD2-E793-5C4A-830D-B6DA9ABC12B7}">
      <dgm:prSet/>
      <dgm:spPr/>
      <dgm:t>
        <a:bodyPr/>
        <a:lstStyle/>
        <a:p>
          <a:r>
            <a:rPr lang="en-US" dirty="0"/>
            <a:t>Ravioli</a:t>
          </a:r>
        </a:p>
      </dgm:t>
    </dgm:pt>
    <dgm:pt modelId="{0ABA7719-D2C1-6445-B91C-C609348F3B27}" type="parTrans" cxnId="{FCC0778A-7937-D444-ADDE-5813E4CB70E5}">
      <dgm:prSet/>
      <dgm:spPr/>
      <dgm:t>
        <a:bodyPr/>
        <a:lstStyle/>
        <a:p>
          <a:endParaRPr lang="en-US"/>
        </a:p>
      </dgm:t>
    </dgm:pt>
    <dgm:pt modelId="{3EC3EAA3-BF20-FB46-9650-B286BDDAE148}" type="sibTrans" cxnId="{FCC0778A-7937-D444-ADDE-5813E4CB70E5}">
      <dgm:prSet/>
      <dgm:spPr/>
      <dgm:t>
        <a:bodyPr/>
        <a:lstStyle/>
        <a:p>
          <a:endParaRPr lang="en-US"/>
        </a:p>
      </dgm:t>
    </dgm:pt>
    <dgm:pt modelId="{290FDB69-CCFC-7941-9C0E-007E4F862820}">
      <dgm:prSet/>
      <dgm:spPr/>
      <dgm:t>
        <a:bodyPr/>
        <a:lstStyle/>
        <a:p>
          <a:r>
            <a:rPr lang="en-US" dirty="0"/>
            <a:t>Soup</a:t>
          </a:r>
        </a:p>
      </dgm:t>
    </dgm:pt>
    <dgm:pt modelId="{2D74D97C-E3A4-B941-99E2-1572D5975BF0}" type="parTrans" cxnId="{56F6C833-2AF9-D74E-90CA-3095C02219D5}">
      <dgm:prSet/>
      <dgm:spPr/>
      <dgm:t>
        <a:bodyPr/>
        <a:lstStyle/>
        <a:p>
          <a:endParaRPr lang="en-US"/>
        </a:p>
      </dgm:t>
    </dgm:pt>
    <dgm:pt modelId="{4786F0C8-FC6E-4043-9E79-FBCEF3F0819C}" type="sibTrans" cxnId="{56F6C833-2AF9-D74E-90CA-3095C02219D5}">
      <dgm:prSet/>
      <dgm:spPr/>
      <dgm:t>
        <a:bodyPr/>
        <a:lstStyle/>
        <a:p>
          <a:endParaRPr lang="en-US"/>
        </a:p>
      </dgm:t>
    </dgm:pt>
    <dgm:pt modelId="{7D66587D-C1D9-F844-8C8A-D4A665FA846E}">
      <dgm:prSet/>
      <dgm:spPr/>
      <dgm:t>
        <a:bodyPr/>
        <a:lstStyle/>
        <a:p>
          <a:r>
            <a:rPr lang="en-US" dirty="0"/>
            <a:t>P</a:t>
          </a:r>
        </a:p>
      </dgm:t>
    </dgm:pt>
    <dgm:pt modelId="{EF850869-FC09-3545-9CA1-F0F3FE430F6B}" type="parTrans" cxnId="{5E760AD0-E889-5F48-AF67-A92F78695826}">
      <dgm:prSet/>
      <dgm:spPr/>
      <dgm:t>
        <a:bodyPr/>
        <a:lstStyle/>
        <a:p>
          <a:endParaRPr lang="en-US"/>
        </a:p>
      </dgm:t>
    </dgm:pt>
    <dgm:pt modelId="{BF36E0BA-1C9D-8546-A7A5-67C04505A2A9}" type="sibTrans" cxnId="{5E760AD0-E889-5F48-AF67-A92F78695826}">
      <dgm:prSet/>
      <dgm:spPr/>
      <dgm:t>
        <a:bodyPr/>
        <a:lstStyle/>
        <a:p>
          <a:endParaRPr lang="en-US"/>
        </a:p>
      </dgm:t>
    </dgm:pt>
    <dgm:pt modelId="{018DEC43-9844-D74F-8240-7135B6298483}">
      <dgm:prSet/>
      <dgm:spPr/>
      <dgm:t>
        <a:bodyPr/>
        <a:lstStyle/>
        <a:p>
          <a:r>
            <a:rPr lang="en-US" dirty="0"/>
            <a:t>R</a:t>
          </a:r>
        </a:p>
      </dgm:t>
    </dgm:pt>
    <dgm:pt modelId="{1617E73D-ADEA-B34F-9856-160CD8BB77A7}" type="parTrans" cxnId="{8FA087A2-1C6D-454A-BE1F-4F990E62FB4F}">
      <dgm:prSet/>
      <dgm:spPr/>
      <dgm:t>
        <a:bodyPr/>
        <a:lstStyle/>
        <a:p>
          <a:endParaRPr lang="en-US"/>
        </a:p>
      </dgm:t>
    </dgm:pt>
    <dgm:pt modelId="{E6605BC9-40C4-2849-9269-59C3C1707548}" type="sibTrans" cxnId="{8FA087A2-1C6D-454A-BE1F-4F990E62FB4F}">
      <dgm:prSet/>
      <dgm:spPr/>
      <dgm:t>
        <a:bodyPr/>
        <a:lstStyle/>
        <a:p>
          <a:endParaRPr lang="en-US"/>
        </a:p>
      </dgm:t>
    </dgm:pt>
    <dgm:pt modelId="{57F80814-558B-7348-8554-143CB26DECED}">
      <dgm:prSet/>
      <dgm:spPr/>
      <dgm:t>
        <a:bodyPr/>
        <a:lstStyle/>
        <a:p>
          <a:r>
            <a:rPr lang="en-US" dirty="0"/>
            <a:t>S</a:t>
          </a:r>
        </a:p>
      </dgm:t>
    </dgm:pt>
    <dgm:pt modelId="{75ADB71E-362F-B641-BB9F-1BBB9F45C709}" type="parTrans" cxnId="{CF5FD4D6-FDE8-BD44-B10C-DA79F5BA1519}">
      <dgm:prSet/>
      <dgm:spPr/>
      <dgm:t>
        <a:bodyPr/>
        <a:lstStyle/>
        <a:p>
          <a:endParaRPr lang="en-US"/>
        </a:p>
      </dgm:t>
    </dgm:pt>
    <dgm:pt modelId="{E1FD34F5-C680-7941-BF62-A788B923713E}" type="sibTrans" cxnId="{CF5FD4D6-FDE8-BD44-B10C-DA79F5BA1519}">
      <dgm:prSet/>
      <dgm:spPr/>
      <dgm:t>
        <a:bodyPr/>
        <a:lstStyle/>
        <a:p>
          <a:endParaRPr lang="en-US"/>
        </a:p>
      </dgm:t>
    </dgm:pt>
    <dgm:pt modelId="{EAB5DB8A-D51F-534A-8E58-BFE9E84FDD4B}">
      <dgm:prSet/>
      <dgm:spPr/>
      <dgm:t>
        <a:bodyPr/>
        <a:lstStyle/>
        <a:p>
          <a:r>
            <a:rPr lang="en-US" dirty="0"/>
            <a:t>P</a:t>
          </a:r>
        </a:p>
      </dgm:t>
    </dgm:pt>
    <dgm:pt modelId="{D3B1E25D-B70D-4B4C-9B53-741696288949}" type="parTrans" cxnId="{E26C62F3-E01F-4044-B791-F0092BC315F0}">
      <dgm:prSet/>
      <dgm:spPr/>
      <dgm:t>
        <a:bodyPr/>
        <a:lstStyle/>
        <a:p>
          <a:endParaRPr lang="en-US"/>
        </a:p>
      </dgm:t>
    </dgm:pt>
    <dgm:pt modelId="{1C1726A4-1EA8-444A-9491-B3A368D2BE91}" type="sibTrans" cxnId="{E26C62F3-E01F-4044-B791-F0092BC315F0}">
      <dgm:prSet/>
      <dgm:spPr/>
      <dgm:t>
        <a:bodyPr/>
        <a:lstStyle/>
        <a:p>
          <a:endParaRPr lang="en-US"/>
        </a:p>
      </dgm:t>
    </dgm:pt>
    <dgm:pt modelId="{6AB2D3C3-9A3C-4E4D-96E6-B85CA53E8DE3}">
      <dgm:prSet/>
      <dgm:spPr/>
      <dgm:t>
        <a:bodyPr/>
        <a:lstStyle/>
        <a:p>
          <a:r>
            <a:rPr lang="en-US" dirty="0"/>
            <a:t>C</a:t>
          </a:r>
        </a:p>
      </dgm:t>
    </dgm:pt>
    <dgm:pt modelId="{FD32ABD7-AA86-FD4A-9337-A838C9694257}" type="parTrans" cxnId="{203AD81D-4D18-4741-8F88-C8751E5637DD}">
      <dgm:prSet/>
      <dgm:spPr/>
      <dgm:t>
        <a:bodyPr/>
        <a:lstStyle/>
        <a:p>
          <a:endParaRPr lang="en-US"/>
        </a:p>
      </dgm:t>
    </dgm:pt>
    <dgm:pt modelId="{6F73C9CF-EDBD-374B-8461-A428AE1EB60B}" type="sibTrans" cxnId="{203AD81D-4D18-4741-8F88-C8751E5637DD}">
      <dgm:prSet/>
      <dgm:spPr/>
      <dgm:t>
        <a:bodyPr/>
        <a:lstStyle/>
        <a:p>
          <a:endParaRPr lang="en-US"/>
        </a:p>
      </dgm:t>
    </dgm:pt>
    <dgm:pt modelId="{393FDC3A-7B95-5048-9BD0-F7B545085B32}">
      <dgm:prSet/>
      <dgm:spPr/>
      <dgm:t>
        <a:bodyPr/>
        <a:lstStyle/>
        <a:p>
          <a:r>
            <a:rPr lang="en-US" dirty="0"/>
            <a:t>S</a:t>
          </a:r>
        </a:p>
      </dgm:t>
    </dgm:pt>
    <dgm:pt modelId="{3227CA5E-E577-6343-A480-5DE9EB0FC2A2}" type="parTrans" cxnId="{0F64AE7B-3741-A347-9CAE-4AE2F4557EA9}">
      <dgm:prSet/>
      <dgm:spPr/>
      <dgm:t>
        <a:bodyPr/>
        <a:lstStyle/>
        <a:p>
          <a:endParaRPr lang="en-US"/>
        </a:p>
      </dgm:t>
    </dgm:pt>
    <dgm:pt modelId="{91D525BD-D85A-EB4E-8186-8158170A6295}" type="sibTrans" cxnId="{0F64AE7B-3741-A347-9CAE-4AE2F4557EA9}">
      <dgm:prSet/>
      <dgm:spPr/>
      <dgm:t>
        <a:bodyPr/>
        <a:lstStyle/>
        <a:p>
          <a:endParaRPr lang="en-US"/>
        </a:p>
      </dgm:t>
    </dgm:pt>
    <dgm:pt modelId="{17CA9213-E14E-0743-AA8D-1994D7E10C73}">
      <dgm:prSet/>
      <dgm:spPr/>
      <dgm:t>
        <a:bodyPr/>
        <a:lstStyle/>
        <a:p>
          <a:r>
            <a:rPr lang="en-US" dirty="0"/>
            <a:t>P</a:t>
          </a:r>
        </a:p>
      </dgm:t>
    </dgm:pt>
    <dgm:pt modelId="{830DBE8A-2FE4-DA43-8117-4744343AC429}" type="parTrans" cxnId="{4D125531-649E-0E4F-9EE1-B66A7A091BAC}">
      <dgm:prSet/>
      <dgm:spPr/>
      <dgm:t>
        <a:bodyPr/>
        <a:lstStyle/>
        <a:p>
          <a:endParaRPr lang="en-US"/>
        </a:p>
      </dgm:t>
    </dgm:pt>
    <dgm:pt modelId="{8D13E61D-6BFC-3746-9053-9DF63296BEEA}" type="sibTrans" cxnId="{4D125531-649E-0E4F-9EE1-B66A7A091BAC}">
      <dgm:prSet/>
      <dgm:spPr/>
      <dgm:t>
        <a:bodyPr/>
        <a:lstStyle/>
        <a:p>
          <a:endParaRPr lang="en-US"/>
        </a:p>
      </dgm:t>
    </dgm:pt>
    <dgm:pt modelId="{D636897C-5E63-D140-AD8A-6DCB475C39A6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B7EBC2D-3E21-714D-9B74-57AAEE360890}" type="parTrans" cxnId="{56ED194F-4552-914A-87CA-8AF9B838E581}">
      <dgm:prSet/>
      <dgm:spPr/>
      <dgm:t>
        <a:bodyPr/>
        <a:lstStyle/>
        <a:p>
          <a:endParaRPr lang="en-US"/>
        </a:p>
      </dgm:t>
    </dgm:pt>
    <dgm:pt modelId="{7357C2B3-E88F-2A4B-89F7-368ABCFD3D9A}" type="sibTrans" cxnId="{56ED194F-4552-914A-87CA-8AF9B838E581}">
      <dgm:prSet/>
      <dgm:spPr/>
      <dgm:t>
        <a:bodyPr/>
        <a:lstStyle/>
        <a:p>
          <a:endParaRPr lang="en-US"/>
        </a:p>
      </dgm:t>
    </dgm:pt>
    <dgm:pt modelId="{29CAC8D9-14C9-DF4B-8FBD-C2A23CB3D3EE}">
      <dgm:prSet/>
      <dgm:spPr/>
      <dgm:t>
        <a:bodyPr/>
        <a:lstStyle/>
        <a:p>
          <a:r>
            <a:rPr lang="en-US" dirty="0"/>
            <a:t>R</a:t>
          </a:r>
        </a:p>
      </dgm:t>
    </dgm:pt>
    <dgm:pt modelId="{FCFD6A07-CA29-5746-9129-BD6D4445C693}" type="parTrans" cxnId="{E53FC0FE-5857-644F-BBA3-D029E7ADACE4}">
      <dgm:prSet/>
      <dgm:spPr/>
      <dgm:t>
        <a:bodyPr/>
        <a:lstStyle/>
        <a:p>
          <a:endParaRPr lang="en-US"/>
        </a:p>
      </dgm:t>
    </dgm:pt>
    <dgm:pt modelId="{603621BC-48D4-614B-8197-CC0BF7102721}" type="sibTrans" cxnId="{E53FC0FE-5857-644F-BBA3-D029E7ADACE4}">
      <dgm:prSet/>
      <dgm:spPr/>
      <dgm:t>
        <a:bodyPr/>
        <a:lstStyle/>
        <a:p>
          <a:endParaRPr lang="en-US"/>
        </a:p>
      </dgm:t>
    </dgm:pt>
    <dgm:pt modelId="{B1D74F35-2469-584B-91A0-AE45582EB54B}" type="pres">
      <dgm:prSet presAssocID="{4E92FC2A-EBF0-F24D-9A63-8F6E1032F0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0003C4-8044-A84C-B80A-95F094B9BCDD}" type="pres">
      <dgm:prSet presAssocID="{7F8C3245-7182-574A-8E01-BD3A4FC11FD3}" presName="hierRoot1" presStyleCnt="0">
        <dgm:presLayoutVars>
          <dgm:hierBranch val="init"/>
        </dgm:presLayoutVars>
      </dgm:prSet>
      <dgm:spPr/>
    </dgm:pt>
    <dgm:pt modelId="{A4762FFF-89BD-EC41-BFE4-6AD799BEDBAD}" type="pres">
      <dgm:prSet presAssocID="{7F8C3245-7182-574A-8E01-BD3A4FC11FD3}" presName="rootComposite1" presStyleCnt="0"/>
      <dgm:spPr/>
    </dgm:pt>
    <dgm:pt modelId="{0F5F0751-F4EB-4A44-9537-D5222198C22D}" type="pres">
      <dgm:prSet presAssocID="{7F8C3245-7182-574A-8E01-BD3A4FC11FD3}" presName="rootText1" presStyleLbl="node0" presStyleIdx="0" presStyleCnt="4" custLinFactX="67777" custLinFactNeighborX="100000" custLinFactNeighborY="21000">
        <dgm:presLayoutVars>
          <dgm:chPref val="3"/>
        </dgm:presLayoutVars>
      </dgm:prSet>
      <dgm:spPr/>
    </dgm:pt>
    <dgm:pt modelId="{ADBBCE27-8DFE-BC4E-8821-A0EA8A7B755A}" type="pres">
      <dgm:prSet presAssocID="{7F8C3245-7182-574A-8E01-BD3A4FC11FD3}" presName="rootConnector1" presStyleLbl="node1" presStyleIdx="0" presStyleCnt="0"/>
      <dgm:spPr/>
    </dgm:pt>
    <dgm:pt modelId="{5F5BE481-1EBC-2B4B-BA6D-2AD91877609B}" type="pres">
      <dgm:prSet presAssocID="{7F8C3245-7182-574A-8E01-BD3A4FC11FD3}" presName="hierChild2" presStyleCnt="0"/>
      <dgm:spPr/>
    </dgm:pt>
    <dgm:pt modelId="{578E03BA-FC65-F64F-9C44-4F881EAC8F87}" type="pres">
      <dgm:prSet presAssocID="{227E36E4-385D-3E4B-8937-6151C2CE5608}" presName="Name37" presStyleLbl="parChTrans1D2" presStyleIdx="0" presStyleCnt="12"/>
      <dgm:spPr/>
    </dgm:pt>
    <dgm:pt modelId="{967000CA-8381-2F48-BF74-192BBB3BBDF7}" type="pres">
      <dgm:prSet presAssocID="{4BAD4E06-B925-214E-B95B-C1C3314F9B0B}" presName="hierRoot2" presStyleCnt="0">
        <dgm:presLayoutVars>
          <dgm:hierBranch val="init"/>
        </dgm:presLayoutVars>
      </dgm:prSet>
      <dgm:spPr/>
    </dgm:pt>
    <dgm:pt modelId="{5E8CD896-96B7-4749-8F77-AA0460507E96}" type="pres">
      <dgm:prSet presAssocID="{4BAD4E06-B925-214E-B95B-C1C3314F9B0B}" presName="rootComposite" presStyleCnt="0"/>
      <dgm:spPr/>
    </dgm:pt>
    <dgm:pt modelId="{74C46156-3EB1-B54E-87F0-B709D15489E4}" type="pres">
      <dgm:prSet presAssocID="{4BAD4E06-B925-214E-B95B-C1C3314F9B0B}" presName="rootText" presStyleLbl="node2" presStyleIdx="0" presStyleCnt="12" custLinFactX="67777" custLinFactNeighborX="100000" custLinFactNeighborY="21000">
        <dgm:presLayoutVars>
          <dgm:chPref val="3"/>
        </dgm:presLayoutVars>
      </dgm:prSet>
      <dgm:spPr/>
    </dgm:pt>
    <dgm:pt modelId="{073F46AA-2829-0248-ADCB-B74F0E2BE0AC}" type="pres">
      <dgm:prSet presAssocID="{4BAD4E06-B925-214E-B95B-C1C3314F9B0B}" presName="rootConnector" presStyleLbl="node2" presStyleIdx="0" presStyleCnt="12"/>
      <dgm:spPr/>
    </dgm:pt>
    <dgm:pt modelId="{A8BA7A1C-E03E-A94A-B879-2D29080A07DD}" type="pres">
      <dgm:prSet presAssocID="{4BAD4E06-B925-214E-B95B-C1C3314F9B0B}" presName="hierChild4" presStyleCnt="0"/>
      <dgm:spPr/>
    </dgm:pt>
    <dgm:pt modelId="{EA0E18E4-0A62-3D46-904E-E34856C8F508}" type="pres">
      <dgm:prSet presAssocID="{4BAD4E06-B925-214E-B95B-C1C3314F9B0B}" presName="hierChild5" presStyleCnt="0"/>
      <dgm:spPr/>
    </dgm:pt>
    <dgm:pt modelId="{EE85BCC7-AB37-F941-993A-ADCC1CA0DE45}" type="pres">
      <dgm:prSet presAssocID="{0ABA7719-D2C1-6445-B91C-C609348F3B27}" presName="Name37" presStyleLbl="parChTrans1D2" presStyleIdx="1" presStyleCnt="12"/>
      <dgm:spPr/>
    </dgm:pt>
    <dgm:pt modelId="{F450583C-A15F-E549-8BE8-D7110FD01422}" type="pres">
      <dgm:prSet presAssocID="{38672AD2-E793-5C4A-830D-B6DA9ABC12B7}" presName="hierRoot2" presStyleCnt="0">
        <dgm:presLayoutVars>
          <dgm:hierBranch val="init"/>
        </dgm:presLayoutVars>
      </dgm:prSet>
      <dgm:spPr/>
    </dgm:pt>
    <dgm:pt modelId="{DA0AC6BF-377E-4C49-A4A7-C90DBF0637ED}" type="pres">
      <dgm:prSet presAssocID="{38672AD2-E793-5C4A-830D-B6DA9ABC12B7}" presName="rootComposite" presStyleCnt="0"/>
      <dgm:spPr/>
    </dgm:pt>
    <dgm:pt modelId="{E1237D17-9070-FA4E-ACEC-97AB906BAC43}" type="pres">
      <dgm:prSet presAssocID="{38672AD2-E793-5C4A-830D-B6DA9ABC12B7}" presName="rootText" presStyleLbl="node2" presStyleIdx="1" presStyleCnt="12" custLinFactX="67777" custLinFactNeighborX="100000" custLinFactNeighborY="21000">
        <dgm:presLayoutVars>
          <dgm:chPref val="3"/>
        </dgm:presLayoutVars>
      </dgm:prSet>
      <dgm:spPr/>
    </dgm:pt>
    <dgm:pt modelId="{88F73AF7-B330-9D4F-9822-4F8DDA6B0111}" type="pres">
      <dgm:prSet presAssocID="{38672AD2-E793-5C4A-830D-B6DA9ABC12B7}" presName="rootConnector" presStyleLbl="node2" presStyleIdx="1" presStyleCnt="12"/>
      <dgm:spPr/>
    </dgm:pt>
    <dgm:pt modelId="{A32C1774-10DA-3841-8175-F795AB6A6970}" type="pres">
      <dgm:prSet presAssocID="{38672AD2-E793-5C4A-830D-B6DA9ABC12B7}" presName="hierChild4" presStyleCnt="0"/>
      <dgm:spPr/>
    </dgm:pt>
    <dgm:pt modelId="{9ADDEAC1-5676-7C42-A617-E8C91EFF1708}" type="pres">
      <dgm:prSet presAssocID="{38672AD2-E793-5C4A-830D-B6DA9ABC12B7}" presName="hierChild5" presStyleCnt="0"/>
      <dgm:spPr/>
    </dgm:pt>
    <dgm:pt modelId="{EBC3292C-049B-3447-913B-CA622FE46E81}" type="pres">
      <dgm:prSet presAssocID="{2D74D97C-E3A4-B941-99E2-1572D5975BF0}" presName="Name37" presStyleLbl="parChTrans1D2" presStyleIdx="2" presStyleCnt="12"/>
      <dgm:spPr/>
    </dgm:pt>
    <dgm:pt modelId="{A6E39576-09E6-D14C-A482-B4CEBAB22049}" type="pres">
      <dgm:prSet presAssocID="{290FDB69-CCFC-7941-9C0E-007E4F862820}" presName="hierRoot2" presStyleCnt="0">
        <dgm:presLayoutVars>
          <dgm:hierBranch val="init"/>
        </dgm:presLayoutVars>
      </dgm:prSet>
      <dgm:spPr/>
    </dgm:pt>
    <dgm:pt modelId="{B536CB22-B221-A04C-934D-8253CBA1F867}" type="pres">
      <dgm:prSet presAssocID="{290FDB69-CCFC-7941-9C0E-007E4F862820}" presName="rootComposite" presStyleCnt="0"/>
      <dgm:spPr/>
    </dgm:pt>
    <dgm:pt modelId="{1EFEF398-284C-F74E-83B4-38290586044C}" type="pres">
      <dgm:prSet presAssocID="{290FDB69-CCFC-7941-9C0E-007E4F862820}" presName="rootText" presStyleLbl="node2" presStyleIdx="2" presStyleCnt="12" custLinFactX="67777" custLinFactNeighborX="100000" custLinFactNeighborY="21000">
        <dgm:presLayoutVars>
          <dgm:chPref val="3"/>
        </dgm:presLayoutVars>
      </dgm:prSet>
      <dgm:spPr/>
    </dgm:pt>
    <dgm:pt modelId="{BDE3A1AD-4FAA-A948-A4E7-1EB7D02B46BA}" type="pres">
      <dgm:prSet presAssocID="{290FDB69-CCFC-7941-9C0E-007E4F862820}" presName="rootConnector" presStyleLbl="node2" presStyleIdx="2" presStyleCnt="12"/>
      <dgm:spPr/>
    </dgm:pt>
    <dgm:pt modelId="{BCB58BD6-2DAB-E94B-AD4D-B8036F6C03E7}" type="pres">
      <dgm:prSet presAssocID="{290FDB69-CCFC-7941-9C0E-007E4F862820}" presName="hierChild4" presStyleCnt="0"/>
      <dgm:spPr/>
    </dgm:pt>
    <dgm:pt modelId="{64DB6AED-BE11-0D48-A06D-513D59A3F21A}" type="pres">
      <dgm:prSet presAssocID="{290FDB69-CCFC-7941-9C0E-007E4F862820}" presName="hierChild5" presStyleCnt="0"/>
      <dgm:spPr/>
    </dgm:pt>
    <dgm:pt modelId="{30BA04FB-57CB-3045-8B3E-F14BC869C1B4}" type="pres">
      <dgm:prSet presAssocID="{7F8C3245-7182-574A-8E01-BD3A4FC11FD3}" presName="hierChild3" presStyleCnt="0"/>
      <dgm:spPr/>
    </dgm:pt>
    <dgm:pt modelId="{30D0F80D-4AB5-1D4A-AC9B-2B117DCBC5B9}" type="pres">
      <dgm:prSet presAssocID="{D367A066-8426-8646-9B05-E7B38DDD03FC}" presName="hierRoot1" presStyleCnt="0">
        <dgm:presLayoutVars>
          <dgm:hierBranch val="init"/>
        </dgm:presLayoutVars>
      </dgm:prSet>
      <dgm:spPr/>
    </dgm:pt>
    <dgm:pt modelId="{B538F959-902B-994C-BFD1-9BA86146EDE5}" type="pres">
      <dgm:prSet presAssocID="{D367A066-8426-8646-9B05-E7B38DDD03FC}" presName="rootComposite1" presStyleCnt="0"/>
      <dgm:spPr/>
    </dgm:pt>
    <dgm:pt modelId="{E60D3523-78EA-B84E-9DB4-4D3CC07C5B13}" type="pres">
      <dgm:prSet presAssocID="{D367A066-8426-8646-9B05-E7B38DDD03FC}" presName="rootText1" presStyleLbl="node0" presStyleIdx="1" presStyleCnt="4" custLinFactNeighborY="8830">
        <dgm:presLayoutVars>
          <dgm:chPref val="3"/>
        </dgm:presLayoutVars>
      </dgm:prSet>
      <dgm:spPr/>
    </dgm:pt>
    <dgm:pt modelId="{1217FA28-A5FC-BB47-90D7-10638596AA4A}" type="pres">
      <dgm:prSet presAssocID="{D367A066-8426-8646-9B05-E7B38DDD03FC}" presName="rootConnector1" presStyleLbl="node1" presStyleIdx="0" presStyleCnt="0"/>
      <dgm:spPr/>
    </dgm:pt>
    <dgm:pt modelId="{1E8E515D-90D4-F649-83C9-A92EFCA7C09F}" type="pres">
      <dgm:prSet presAssocID="{D367A066-8426-8646-9B05-E7B38DDD03FC}" presName="hierChild2" presStyleCnt="0"/>
      <dgm:spPr/>
    </dgm:pt>
    <dgm:pt modelId="{9B251544-F6AF-CF47-B87F-AF2AD2977722}" type="pres">
      <dgm:prSet presAssocID="{EF850869-FC09-3545-9CA1-F0F3FE430F6B}" presName="Name37" presStyleLbl="parChTrans1D2" presStyleIdx="3" presStyleCnt="12"/>
      <dgm:spPr/>
    </dgm:pt>
    <dgm:pt modelId="{752DD073-5E8B-964E-B112-C725192585AF}" type="pres">
      <dgm:prSet presAssocID="{7D66587D-C1D9-F844-8C8A-D4A665FA846E}" presName="hierRoot2" presStyleCnt="0">
        <dgm:presLayoutVars>
          <dgm:hierBranch val="init"/>
        </dgm:presLayoutVars>
      </dgm:prSet>
      <dgm:spPr/>
    </dgm:pt>
    <dgm:pt modelId="{6EAB6F71-05F2-294B-B742-9CC16B5EC1D7}" type="pres">
      <dgm:prSet presAssocID="{7D66587D-C1D9-F844-8C8A-D4A665FA846E}" presName="rootComposite" presStyleCnt="0"/>
      <dgm:spPr/>
    </dgm:pt>
    <dgm:pt modelId="{D7BCAA57-9496-AF43-860F-5D3101CEFCBE}" type="pres">
      <dgm:prSet presAssocID="{7D66587D-C1D9-F844-8C8A-D4A665FA846E}" presName="rootText" presStyleLbl="node2" presStyleIdx="3" presStyleCnt="12" custLinFactY="100000" custLinFactNeighborX="10500" custLinFactNeighborY="147250">
        <dgm:presLayoutVars>
          <dgm:chPref val="3"/>
        </dgm:presLayoutVars>
      </dgm:prSet>
      <dgm:spPr/>
    </dgm:pt>
    <dgm:pt modelId="{550A96D5-E798-A441-871F-B58CA766402A}" type="pres">
      <dgm:prSet presAssocID="{7D66587D-C1D9-F844-8C8A-D4A665FA846E}" presName="rootConnector" presStyleLbl="node2" presStyleIdx="3" presStyleCnt="12"/>
      <dgm:spPr/>
    </dgm:pt>
    <dgm:pt modelId="{B348C079-FBEC-D14B-B9C4-ACEC224D89B9}" type="pres">
      <dgm:prSet presAssocID="{7D66587D-C1D9-F844-8C8A-D4A665FA846E}" presName="hierChild4" presStyleCnt="0"/>
      <dgm:spPr/>
    </dgm:pt>
    <dgm:pt modelId="{EAE5C2CA-AD30-6841-8A13-8AB22D7D9A9E}" type="pres">
      <dgm:prSet presAssocID="{7D66587D-C1D9-F844-8C8A-D4A665FA846E}" presName="hierChild5" presStyleCnt="0"/>
      <dgm:spPr/>
    </dgm:pt>
    <dgm:pt modelId="{E888D207-E49E-5545-85A9-5409EF089105}" type="pres">
      <dgm:prSet presAssocID="{1617E73D-ADEA-B34F-9856-160CD8BB77A7}" presName="Name37" presStyleLbl="parChTrans1D2" presStyleIdx="4" presStyleCnt="12"/>
      <dgm:spPr/>
    </dgm:pt>
    <dgm:pt modelId="{393068FC-046D-F14D-B01B-E3FE38E68CA9}" type="pres">
      <dgm:prSet presAssocID="{018DEC43-9844-D74F-8240-7135B6298483}" presName="hierRoot2" presStyleCnt="0">
        <dgm:presLayoutVars>
          <dgm:hierBranch val="init"/>
        </dgm:presLayoutVars>
      </dgm:prSet>
      <dgm:spPr/>
    </dgm:pt>
    <dgm:pt modelId="{5DC2539C-EC5A-BB46-8FE6-D6EA5F95A8A9}" type="pres">
      <dgm:prSet presAssocID="{018DEC43-9844-D74F-8240-7135B6298483}" presName="rootComposite" presStyleCnt="0"/>
      <dgm:spPr/>
    </dgm:pt>
    <dgm:pt modelId="{537373FE-8CF9-0A4F-BEC8-A3EEFFBDB37E}" type="pres">
      <dgm:prSet presAssocID="{018DEC43-9844-D74F-8240-7135B6298483}" presName="rootText" presStyleLbl="node2" presStyleIdx="4" presStyleCnt="12" custLinFactY="100000" custLinFactNeighborX="10500" custLinFactNeighborY="147250">
        <dgm:presLayoutVars>
          <dgm:chPref val="3"/>
        </dgm:presLayoutVars>
      </dgm:prSet>
      <dgm:spPr/>
    </dgm:pt>
    <dgm:pt modelId="{D806ECAA-7F67-B642-AF54-1DB3E7D4DE03}" type="pres">
      <dgm:prSet presAssocID="{018DEC43-9844-D74F-8240-7135B6298483}" presName="rootConnector" presStyleLbl="node2" presStyleIdx="4" presStyleCnt="12"/>
      <dgm:spPr/>
    </dgm:pt>
    <dgm:pt modelId="{670A6972-8B2C-7E4B-B400-599C8552CB9F}" type="pres">
      <dgm:prSet presAssocID="{018DEC43-9844-D74F-8240-7135B6298483}" presName="hierChild4" presStyleCnt="0"/>
      <dgm:spPr/>
    </dgm:pt>
    <dgm:pt modelId="{4D61DF7B-EEF0-DF4E-B350-563A4F53821B}" type="pres">
      <dgm:prSet presAssocID="{018DEC43-9844-D74F-8240-7135B6298483}" presName="hierChild5" presStyleCnt="0"/>
      <dgm:spPr/>
    </dgm:pt>
    <dgm:pt modelId="{FEDCECFF-9374-9840-8F99-4192771CB99B}" type="pres">
      <dgm:prSet presAssocID="{75ADB71E-362F-B641-BB9F-1BBB9F45C709}" presName="Name37" presStyleLbl="parChTrans1D2" presStyleIdx="5" presStyleCnt="12"/>
      <dgm:spPr/>
    </dgm:pt>
    <dgm:pt modelId="{0E5E4D19-5390-6343-AB35-217DA0402AEC}" type="pres">
      <dgm:prSet presAssocID="{57F80814-558B-7348-8554-143CB26DECED}" presName="hierRoot2" presStyleCnt="0">
        <dgm:presLayoutVars>
          <dgm:hierBranch val="init"/>
        </dgm:presLayoutVars>
      </dgm:prSet>
      <dgm:spPr/>
    </dgm:pt>
    <dgm:pt modelId="{546E8AC6-03A0-2742-919A-EFF05395DA2A}" type="pres">
      <dgm:prSet presAssocID="{57F80814-558B-7348-8554-143CB26DECED}" presName="rootComposite" presStyleCnt="0"/>
      <dgm:spPr/>
    </dgm:pt>
    <dgm:pt modelId="{D36D5803-FEC0-9F48-B6BE-1309C46D9E3D}" type="pres">
      <dgm:prSet presAssocID="{57F80814-558B-7348-8554-143CB26DECED}" presName="rootText" presStyleLbl="node2" presStyleIdx="5" presStyleCnt="12" custLinFactY="100000" custLinFactNeighborX="10500" custLinFactNeighborY="147250">
        <dgm:presLayoutVars>
          <dgm:chPref val="3"/>
        </dgm:presLayoutVars>
      </dgm:prSet>
      <dgm:spPr/>
    </dgm:pt>
    <dgm:pt modelId="{5010EB6D-560E-E940-A9A4-DE9D01D5D26D}" type="pres">
      <dgm:prSet presAssocID="{57F80814-558B-7348-8554-143CB26DECED}" presName="rootConnector" presStyleLbl="node2" presStyleIdx="5" presStyleCnt="12"/>
      <dgm:spPr/>
    </dgm:pt>
    <dgm:pt modelId="{09680814-3CC4-164A-ADD1-5AA1BC064907}" type="pres">
      <dgm:prSet presAssocID="{57F80814-558B-7348-8554-143CB26DECED}" presName="hierChild4" presStyleCnt="0"/>
      <dgm:spPr/>
    </dgm:pt>
    <dgm:pt modelId="{1339C858-FC71-5D4D-A7B7-E9635D23B686}" type="pres">
      <dgm:prSet presAssocID="{57F80814-558B-7348-8554-143CB26DECED}" presName="hierChild5" presStyleCnt="0"/>
      <dgm:spPr/>
    </dgm:pt>
    <dgm:pt modelId="{2ED4C5CB-EFFB-9540-A850-E8B192FE49D6}" type="pres">
      <dgm:prSet presAssocID="{D367A066-8426-8646-9B05-E7B38DDD03FC}" presName="hierChild3" presStyleCnt="0"/>
      <dgm:spPr/>
    </dgm:pt>
    <dgm:pt modelId="{46F3DF50-8543-3241-8A5D-D5DEA9A90BB2}" type="pres">
      <dgm:prSet presAssocID="{B8778A2D-777C-8745-BF7C-F3FBD4C3D4D5}" presName="hierRoot1" presStyleCnt="0">
        <dgm:presLayoutVars>
          <dgm:hierBranch val="init"/>
        </dgm:presLayoutVars>
      </dgm:prSet>
      <dgm:spPr/>
    </dgm:pt>
    <dgm:pt modelId="{84135DDF-3DF1-714F-9AD7-C2EC3437E4E9}" type="pres">
      <dgm:prSet presAssocID="{B8778A2D-777C-8745-BF7C-F3FBD4C3D4D5}" presName="rootComposite1" presStyleCnt="0"/>
      <dgm:spPr/>
    </dgm:pt>
    <dgm:pt modelId="{59930ADD-8B28-D446-959D-D518C67B843A}" type="pres">
      <dgm:prSet presAssocID="{B8778A2D-777C-8745-BF7C-F3FBD4C3D4D5}" presName="rootText1" presStyleLbl="node0" presStyleIdx="2" presStyleCnt="4" custLinFactX="-47909" custLinFactNeighborX="-100000" custLinFactNeighborY="13246">
        <dgm:presLayoutVars>
          <dgm:chPref val="3"/>
        </dgm:presLayoutVars>
      </dgm:prSet>
      <dgm:spPr/>
    </dgm:pt>
    <dgm:pt modelId="{7E66A4FB-F83F-614D-A9CF-6018703978DC}" type="pres">
      <dgm:prSet presAssocID="{B8778A2D-777C-8745-BF7C-F3FBD4C3D4D5}" presName="rootConnector1" presStyleLbl="node1" presStyleIdx="0" presStyleCnt="0"/>
      <dgm:spPr/>
    </dgm:pt>
    <dgm:pt modelId="{A9E5E7C3-745F-2741-93CF-149CA3137D25}" type="pres">
      <dgm:prSet presAssocID="{B8778A2D-777C-8745-BF7C-F3FBD4C3D4D5}" presName="hierChild2" presStyleCnt="0"/>
      <dgm:spPr/>
    </dgm:pt>
    <dgm:pt modelId="{E7CA1BB4-78A7-8643-B6E2-1DF135E9A227}" type="pres">
      <dgm:prSet presAssocID="{D3B1E25D-B70D-4B4C-9B53-741696288949}" presName="Name37" presStyleLbl="parChTrans1D2" presStyleIdx="6" presStyleCnt="12"/>
      <dgm:spPr/>
    </dgm:pt>
    <dgm:pt modelId="{F9721D17-16F8-5F46-AD11-02DEA5321483}" type="pres">
      <dgm:prSet presAssocID="{EAB5DB8A-D51F-534A-8E58-BFE9E84FDD4B}" presName="hierRoot2" presStyleCnt="0">
        <dgm:presLayoutVars>
          <dgm:hierBranch val="init"/>
        </dgm:presLayoutVars>
      </dgm:prSet>
      <dgm:spPr/>
    </dgm:pt>
    <dgm:pt modelId="{32F19725-A066-204E-B86F-CF2DA4537397}" type="pres">
      <dgm:prSet presAssocID="{EAB5DB8A-D51F-534A-8E58-BFE9E84FDD4B}" presName="rootComposite" presStyleCnt="0"/>
      <dgm:spPr/>
    </dgm:pt>
    <dgm:pt modelId="{C2EDD9EC-E2AA-B94E-A9F2-F2A86F83FDDD}" type="pres">
      <dgm:prSet presAssocID="{EAB5DB8A-D51F-534A-8E58-BFE9E84FDD4B}" presName="rootText" presStyleLbl="node2" presStyleIdx="6" presStyleCnt="12" custLinFactX="-47909" custLinFactNeighborX="-100000" custLinFactNeighborY="13246">
        <dgm:presLayoutVars>
          <dgm:chPref val="3"/>
        </dgm:presLayoutVars>
      </dgm:prSet>
      <dgm:spPr/>
    </dgm:pt>
    <dgm:pt modelId="{61790D32-671A-0E4C-8A35-C365E56A8187}" type="pres">
      <dgm:prSet presAssocID="{EAB5DB8A-D51F-534A-8E58-BFE9E84FDD4B}" presName="rootConnector" presStyleLbl="node2" presStyleIdx="6" presStyleCnt="12"/>
      <dgm:spPr/>
    </dgm:pt>
    <dgm:pt modelId="{3B77C664-8CA6-A842-9EA1-41A2ED69EB83}" type="pres">
      <dgm:prSet presAssocID="{EAB5DB8A-D51F-534A-8E58-BFE9E84FDD4B}" presName="hierChild4" presStyleCnt="0"/>
      <dgm:spPr/>
    </dgm:pt>
    <dgm:pt modelId="{38D47A41-0C22-884F-8F5F-C96DF4A08647}" type="pres">
      <dgm:prSet presAssocID="{EAB5DB8A-D51F-534A-8E58-BFE9E84FDD4B}" presName="hierChild5" presStyleCnt="0"/>
      <dgm:spPr/>
    </dgm:pt>
    <dgm:pt modelId="{7D8719F7-FC22-5245-BC23-B3EA75F0305B}" type="pres">
      <dgm:prSet presAssocID="{FD32ABD7-AA86-FD4A-9337-A838C9694257}" presName="Name37" presStyleLbl="parChTrans1D2" presStyleIdx="7" presStyleCnt="12"/>
      <dgm:spPr/>
    </dgm:pt>
    <dgm:pt modelId="{DD02210B-CB55-F34C-A1B8-5FE8B348EF96}" type="pres">
      <dgm:prSet presAssocID="{6AB2D3C3-9A3C-4E4D-96E6-B85CA53E8DE3}" presName="hierRoot2" presStyleCnt="0">
        <dgm:presLayoutVars>
          <dgm:hierBranch val="init"/>
        </dgm:presLayoutVars>
      </dgm:prSet>
      <dgm:spPr/>
    </dgm:pt>
    <dgm:pt modelId="{7B9F49EF-6A53-0A44-B569-810FE94E49A2}" type="pres">
      <dgm:prSet presAssocID="{6AB2D3C3-9A3C-4E4D-96E6-B85CA53E8DE3}" presName="rootComposite" presStyleCnt="0"/>
      <dgm:spPr/>
    </dgm:pt>
    <dgm:pt modelId="{3F4F9FE7-0976-644A-8CF2-E8D775E90B33}" type="pres">
      <dgm:prSet presAssocID="{6AB2D3C3-9A3C-4E4D-96E6-B85CA53E8DE3}" presName="rootText" presStyleLbl="node2" presStyleIdx="7" presStyleCnt="12" custLinFactX="-47909" custLinFactNeighborX="-100000" custLinFactNeighborY="13246">
        <dgm:presLayoutVars>
          <dgm:chPref val="3"/>
        </dgm:presLayoutVars>
      </dgm:prSet>
      <dgm:spPr/>
    </dgm:pt>
    <dgm:pt modelId="{E4005965-B663-FC47-ABA4-D633F1B00BB8}" type="pres">
      <dgm:prSet presAssocID="{6AB2D3C3-9A3C-4E4D-96E6-B85CA53E8DE3}" presName="rootConnector" presStyleLbl="node2" presStyleIdx="7" presStyleCnt="12"/>
      <dgm:spPr/>
    </dgm:pt>
    <dgm:pt modelId="{F577A8D6-788A-7843-8D0F-BFDF2857E18C}" type="pres">
      <dgm:prSet presAssocID="{6AB2D3C3-9A3C-4E4D-96E6-B85CA53E8DE3}" presName="hierChild4" presStyleCnt="0"/>
      <dgm:spPr/>
    </dgm:pt>
    <dgm:pt modelId="{C40665E8-8CF3-8245-9DBF-10A810C39BDB}" type="pres">
      <dgm:prSet presAssocID="{6AB2D3C3-9A3C-4E4D-96E6-B85CA53E8DE3}" presName="hierChild5" presStyleCnt="0"/>
      <dgm:spPr/>
    </dgm:pt>
    <dgm:pt modelId="{5A704569-3A34-7843-955E-3239E4BEE21A}" type="pres">
      <dgm:prSet presAssocID="{3227CA5E-E577-6343-A480-5DE9EB0FC2A2}" presName="Name37" presStyleLbl="parChTrans1D2" presStyleIdx="8" presStyleCnt="12"/>
      <dgm:spPr/>
    </dgm:pt>
    <dgm:pt modelId="{5B6C38A9-B30B-0640-96D8-5742EAEFB573}" type="pres">
      <dgm:prSet presAssocID="{393FDC3A-7B95-5048-9BD0-F7B545085B32}" presName="hierRoot2" presStyleCnt="0">
        <dgm:presLayoutVars>
          <dgm:hierBranch val="init"/>
        </dgm:presLayoutVars>
      </dgm:prSet>
      <dgm:spPr/>
    </dgm:pt>
    <dgm:pt modelId="{95F742B1-DF46-6A41-B4B9-4B38A1EB2E9B}" type="pres">
      <dgm:prSet presAssocID="{393FDC3A-7B95-5048-9BD0-F7B545085B32}" presName="rootComposite" presStyleCnt="0"/>
      <dgm:spPr/>
    </dgm:pt>
    <dgm:pt modelId="{3A0EC7E3-3AA3-0446-B489-749F72F1BD34}" type="pres">
      <dgm:prSet presAssocID="{393FDC3A-7B95-5048-9BD0-F7B545085B32}" presName="rootText" presStyleLbl="node2" presStyleIdx="8" presStyleCnt="12" custLinFactX="-47909" custLinFactNeighborX="-100000" custLinFactNeighborY="13246">
        <dgm:presLayoutVars>
          <dgm:chPref val="3"/>
        </dgm:presLayoutVars>
      </dgm:prSet>
      <dgm:spPr/>
    </dgm:pt>
    <dgm:pt modelId="{240B3F32-AEC2-E94A-9AFE-D6880DB310B0}" type="pres">
      <dgm:prSet presAssocID="{393FDC3A-7B95-5048-9BD0-F7B545085B32}" presName="rootConnector" presStyleLbl="node2" presStyleIdx="8" presStyleCnt="12"/>
      <dgm:spPr/>
    </dgm:pt>
    <dgm:pt modelId="{72F1B451-8560-7648-929C-33DA72604BEB}" type="pres">
      <dgm:prSet presAssocID="{393FDC3A-7B95-5048-9BD0-F7B545085B32}" presName="hierChild4" presStyleCnt="0"/>
      <dgm:spPr/>
    </dgm:pt>
    <dgm:pt modelId="{B726248B-CB73-2B40-8367-F0247E334695}" type="pres">
      <dgm:prSet presAssocID="{393FDC3A-7B95-5048-9BD0-F7B545085B32}" presName="hierChild5" presStyleCnt="0"/>
      <dgm:spPr/>
    </dgm:pt>
    <dgm:pt modelId="{B3FD40AE-62C9-C341-9825-BE2BF987571C}" type="pres">
      <dgm:prSet presAssocID="{B8778A2D-777C-8745-BF7C-F3FBD4C3D4D5}" presName="hierChild3" presStyleCnt="0"/>
      <dgm:spPr/>
    </dgm:pt>
    <dgm:pt modelId="{A88DACBB-7E3F-C94B-876A-3FA1F6AA9FB0}" type="pres">
      <dgm:prSet presAssocID="{FCB58F58-BA25-C140-AA56-F13E6F2F9C77}" presName="hierRoot1" presStyleCnt="0">
        <dgm:presLayoutVars>
          <dgm:hierBranch val="init"/>
        </dgm:presLayoutVars>
      </dgm:prSet>
      <dgm:spPr/>
    </dgm:pt>
    <dgm:pt modelId="{D9BB4899-17D5-484A-9452-F4A978B92BCE}" type="pres">
      <dgm:prSet presAssocID="{FCB58F58-BA25-C140-AA56-F13E6F2F9C77}" presName="rootComposite1" presStyleCnt="0"/>
      <dgm:spPr/>
    </dgm:pt>
    <dgm:pt modelId="{BEB33AED-7C51-5241-B7AF-326FA44A48F0}" type="pres">
      <dgm:prSet presAssocID="{FCB58F58-BA25-C140-AA56-F13E6F2F9C77}" presName="rootText1" presStyleLbl="node0" presStyleIdx="3" presStyleCnt="4" custLinFactX="-100000" custLinFactNeighborX="-180364" custLinFactNeighborY="13246">
        <dgm:presLayoutVars>
          <dgm:chPref val="3"/>
        </dgm:presLayoutVars>
      </dgm:prSet>
      <dgm:spPr/>
    </dgm:pt>
    <dgm:pt modelId="{8C9879C1-2984-1049-BA19-4E5349581701}" type="pres">
      <dgm:prSet presAssocID="{FCB58F58-BA25-C140-AA56-F13E6F2F9C77}" presName="rootConnector1" presStyleLbl="node1" presStyleIdx="0" presStyleCnt="0"/>
      <dgm:spPr/>
    </dgm:pt>
    <dgm:pt modelId="{351D7A63-B293-964E-AA87-94D28DD59C57}" type="pres">
      <dgm:prSet presAssocID="{FCB58F58-BA25-C140-AA56-F13E6F2F9C77}" presName="hierChild2" presStyleCnt="0"/>
      <dgm:spPr/>
    </dgm:pt>
    <dgm:pt modelId="{90F6161A-7818-CD4F-B8F2-2F883B0F1E7E}" type="pres">
      <dgm:prSet presAssocID="{830DBE8A-2FE4-DA43-8117-4744343AC429}" presName="Name37" presStyleLbl="parChTrans1D2" presStyleIdx="9" presStyleCnt="12"/>
      <dgm:spPr/>
    </dgm:pt>
    <dgm:pt modelId="{6F47CBD4-3150-3E4F-A47E-4DBA799F4F6C}" type="pres">
      <dgm:prSet presAssocID="{17CA9213-E14E-0743-AA8D-1994D7E10C73}" presName="hierRoot2" presStyleCnt="0">
        <dgm:presLayoutVars>
          <dgm:hierBranch val="init"/>
        </dgm:presLayoutVars>
      </dgm:prSet>
      <dgm:spPr/>
    </dgm:pt>
    <dgm:pt modelId="{5447F220-EE61-004E-95F0-D282BB0AFB94}" type="pres">
      <dgm:prSet presAssocID="{17CA9213-E14E-0743-AA8D-1994D7E10C73}" presName="rootComposite" presStyleCnt="0"/>
      <dgm:spPr/>
    </dgm:pt>
    <dgm:pt modelId="{19B01584-536F-1F41-8F8E-9F10413E8235}" type="pres">
      <dgm:prSet presAssocID="{17CA9213-E14E-0743-AA8D-1994D7E10C73}" presName="rootText" presStyleLbl="node2" presStyleIdx="9" presStyleCnt="12" custLinFactX="-100000" custLinFactY="100000" custLinFactNeighborX="-180364" custLinFactNeighborY="151666">
        <dgm:presLayoutVars>
          <dgm:chPref val="3"/>
        </dgm:presLayoutVars>
      </dgm:prSet>
      <dgm:spPr/>
    </dgm:pt>
    <dgm:pt modelId="{B4970A63-2004-794C-86B6-91C384A15169}" type="pres">
      <dgm:prSet presAssocID="{17CA9213-E14E-0743-AA8D-1994D7E10C73}" presName="rootConnector" presStyleLbl="node2" presStyleIdx="9" presStyleCnt="12"/>
      <dgm:spPr/>
    </dgm:pt>
    <dgm:pt modelId="{D9E8C2B1-3329-6E4D-9B14-B1D5775C95DF}" type="pres">
      <dgm:prSet presAssocID="{17CA9213-E14E-0743-AA8D-1994D7E10C73}" presName="hierChild4" presStyleCnt="0"/>
      <dgm:spPr/>
    </dgm:pt>
    <dgm:pt modelId="{8CBC87E0-DB05-2945-B8D6-791A600F4893}" type="pres">
      <dgm:prSet presAssocID="{17CA9213-E14E-0743-AA8D-1994D7E10C73}" presName="hierChild5" presStyleCnt="0"/>
      <dgm:spPr/>
    </dgm:pt>
    <dgm:pt modelId="{49F1D970-D37C-1748-BA65-84308C6394AC}" type="pres">
      <dgm:prSet presAssocID="{9B7EBC2D-3E21-714D-9B74-57AAEE360890}" presName="Name37" presStyleLbl="parChTrans1D2" presStyleIdx="10" presStyleCnt="12"/>
      <dgm:spPr/>
    </dgm:pt>
    <dgm:pt modelId="{77DA330C-CC40-BB49-AE73-44874172A300}" type="pres">
      <dgm:prSet presAssocID="{D636897C-5E63-D140-AD8A-6DCB475C39A6}" presName="hierRoot2" presStyleCnt="0">
        <dgm:presLayoutVars>
          <dgm:hierBranch val="init"/>
        </dgm:presLayoutVars>
      </dgm:prSet>
      <dgm:spPr/>
    </dgm:pt>
    <dgm:pt modelId="{2183AC7F-BEE0-1446-B0FD-2C4514C2A033}" type="pres">
      <dgm:prSet presAssocID="{D636897C-5E63-D140-AD8A-6DCB475C39A6}" presName="rootComposite" presStyleCnt="0"/>
      <dgm:spPr/>
    </dgm:pt>
    <dgm:pt modelId="{34BC5CB3-3C1A-B845-9828-C6B03E9C6DFC}" type="pres">
      <dgm:prSet presAssocID="{D636897C-5E63-D140-AD8A-6DCB475C39A6}" presName="rootText" presStyleLbl="node2" presStyleIdx="10" presStyleCnt="12" custLinFactX="-100000" custLinFactY="100000" custLinFactNeighborX="-180364" custLinFactNeighborY="151666">
        <dgm:presLayoutVars>
          <dgm:chPref val="3"/>
        </dgm:presLayoutVars>
      </dgm:prSet>
      <dgm:spPr/>
    </dgm:pt>
    <dgm:pt modelId="{71C7CB40-0E5E-1649-8271-386F65552072}" type="pres">
      <dgm:prSet presAssocID="{D636897C-5E63-D140-AD8A-6DCB475C39A6}" presName="rootConnector" presStyleLbl="node2" presStyleIdx="10" presStyleCnt="12"/>
      <dgm:spPr/>
    </dgm:pt>
    <dgm:pt modelId="{C63EFD15-41B6-6441-BE5D-412ED96263A0}" type="pres">
      <dgm:prSet presAssocID="{D636897C-5E63-D140-AD8A-6DCB475C39A6}" presName="hierChild4" presStyleCnt="0"/>
      <dgm:spPr/>
    </dgm:pt>
    <dgm:pt modelId="{CB42EF24-AC8C-C64A-9C9B-4707E6F222AD}" type="pres">
      <dgm:prSet presAssocID="{D636897C-5E63-D140-AD8A-6DCB475C39A6}" presName="hierChild5" presStyleCnt="0"/>
      <dgm:spPr/>
    </dgm:pt>
    <dgm:pt modelId="{CF2B39D0-BC3D-7449-A018-A2D8A12AF10D}" type="pres">
      <dgm:prSet presAssocID="{FCFD6A07-CA29-5746-9129-BD6D4445C693}" presName="Name37" presStyleLbl="parChTrans1D2" presStyleIdx="11" presStyleCnt="12"/>
      <dgm:spPr/>
    </dgm:pt>
    <dgm:pt modelId="{F1B649D6-0B03-B84F-96A7-BF89BC441B89}" type="pres">
      <dgm:prSet presAssocID="{29CAC8D9-14C9-DF4B-8FBD-C2A23CB3D3EE}" presName="hierRoot2" presStyleCnt="0">
        <dgm:presLayoutVars>
          <dgm:hierBranch val="init"/>
        </dgm:presLayoutVars>
      </dgm:prSet>
      <dgm:spPr/>
    </dgm:pt>
    <dgm:pt modelId="{C5F2DB5F-1420-5546-8E7F-5E826716D29F}" type="pres">
      <dgm:prSet presAssocID="{29CAC8D9-14C9-DF4B-8FBD-C2A23CB3D3EE}" presName="rootComposite" presStyleCnt="0"/>
      <dgm:spPr/>
    </dgm:pt>
    <dgm:pt modelId="{06E30051-8DDB-FA4D-95F5-AE4F5FA157D4}" type="pres">
      <dgm:prSet presAssocID="{29CAC8D9-14C9-DF4B-8FBD-C2A23CB3D3EE}" presName="rootText" presStyleLbl="node2" presStyleIdx="11" presStyleCnt="12" custLinFactX="-100000" custLinFactY="100000" custLinFactNeighborX="-180364" custLinFactNeighborY="151666">
        <dgm:presLayoutVars>
          <dgm:chPref val="3"/>
        </dgm:presLayoutVars>
      </dgm:prSet>
      <dgm:spPr/>
    </dgm:pt>
    <dgm:pt modelId="{A4A0D5F3-0F0C-6241-8FC8-5528292F0D61}" type="pres">
      <dgm:prSet presAssocID="{29CAC8D9-14C9-DF4B-8FBD-C2A23CB3D3EE}" presName="rootConnector" presStyleLbl="node2" presStyleIdx="11" presStyleCnt="12"/>
      <dgm:spPr/>
    </dgm:pt>
    <dgm:pt modelId="{C660A6A2-4BC3-6249-9F0C-F62AD41435E0}" type="pres">
      <dgm:prSet presAssocID="{29CAC8D9-14C9-DF4B-8FBD-C2A23CB3D3EE}" presName="hierChild4" presStyleCnt="0"/>
      <dgm:spPr/>
    </dgm:pt>
    <dgm:pt modelId="{FF40C654-598D-3C47-BEEE-C0932EE5ED4A}" type="pres">
      <dgm:prSet presAssocID="{29CAC8D9-14C9-DF4B-8FBD-C2A23CB3D3EE}" presName="hierChild5" presStyleCnt="0"/>
      <dgm:spPr/>
    </dgm:pt>
    <dgm:pt modelId="{94CD3AE9-FE20-5D4A-BDBA-1152F0BF4464}" type="pres">
      <dgm:prSet presAssocID="{FCB58F58-BA25-C140-AA56-F13E6F2F9C77}" presName="hierChild3" presStyleCnt="0"/>
      <dgm:spPr/>
    </dgm:pt>
  </dgm:ptLst>
  <dgm:cxnLst>
    <dgm:cxn modelId="{70C56B03-B2F4-2949-963F-61E3B710175A}" type="presOf" srcId="{2D74D97C-E3A4-B941-99E2-1572D5975BF0}" destId="{EBC3292C-049B-3447-913B-CA622FE46E81}" srcOrd="0" destOrd="0" presId="urn:microsoft.com/office/officeart/2005/8/layout/orgChart1"/>
    <dgm:cxn modelId="{D9658D12-8AD2-F34E-BA7E-77BACC849F96}" type="presOf" srcId="{B8778A2D-777C-8745-BF7C-F3FBD4C3D4D5}" destId="{7E66A4FB-F83F-614D-A9CF-6018703978DC}" srcOrd="1" destOrd="0" presId="urn:microsoft.com/office/officeart/2005/8/layout/orgChart1"/>
    <dgm:cxn modelId="{7D92B112-E3DA-2E4A-8047-B1222CDD6731}" type="presOf" srcId="{B8778A2D-777C-8745-BF7C-F3FBD4C3D4D5}" destId="{59930ADD-8B28-D446-959D-D518C67B843A}" srcOrd="0" destOrd="0" presId="urn:microsoft.com/office/officeart/2005/8/layout/orgChart1"/>
    <dgm:cxn modelId="{45D2811A-D65A-6942-97C6-B98B778CEE2D}" type="presOf" srcId="{7D66587D-C1D9-F844-8C8A-D4A665FA846E}" destId="{550A96D5-E798-A441-871F-B58CA766402A}" srcOrd="1" destOrd="0" presId="urn:microsoft.com/office/officeart/2005/8/layout/orgChart1"/>
    <dgm:cxn modelId="{203AD81D-4D18-4741-8F88-C8751E5637DD}" srcId="{B8778A2D-777C-8745-BF7C-F3FBD4C3D4D5}" destId="{6AB2D3C3-9A3C-4E4D-96E6-B85CA53E8DE3}" srcOrd="1" destOrd="0" parTransId="{FD32ABD7-AA86-FD4A-9337-A838C9694257}" sibTransId="{6F73C9CF-EDBD-374B-8461-A428AE1EB60B}"/>
    <dgm:cxn modelId="{691EE71E-C223-404E-8CCB-6D09E40BD276}" type="presOf" srcId="{4BAD4E06-B925-214E-B95B-C1C3314F9B0B}" destId="{74C46156-3EB1-B54E-87F0-B709D15489E4}" srcOrd="0" destOrd="0" presId="urn:microsoft.com/office/officeart/2005/8/layout/orgChart1"/>
    <dgm:cxn modelId="{519E4F22-BB49-C24D-8942-2AF0DBEECDF5}" type="presOf" srcId="{17CA9213-E14E-0743-AA8D-1994D7E10C73}" destId="{19B01584-536F-1F41-8F8E-9F10413E8235}" srcOrd="0" destOrd="0" presId="urn:microsoft.com/office/officeart/2005/8/layout/orgChart1"/>
    <dgm:cxn modelId="{BDB7BD22-43C5-AF4E-B442-E6A4D7270DDC}" type="presOf" srcId="{57F80814-558B-7348-8554-143CB26DECED}" destId="{5010EB6D-560E-E940-A9A4-DE9D01D5D26D}" srcOrd="1" destOrd="0" presId="urn:microsoft.com/office/officeart/2005/8/layout/orgChart1"/>
    <dgm:cxn modelId="{8A585B28-1130-6F40-B8D1-B9A6603E6BA7}" srcId="{4E92FC2A-EBF0-F24D-9A63-8F6E1032F0CD}" destId="{D367A066-8426-8646-9B05-E7B38DDD03FC}" srcOrd="1" destOrd="0" parTransId="{8F337158-63BC-194A-972F-48EFB8D26FD8}" sibTransId="{423B043B-01DC-B64E-936C-C46C2A026881}"/>
    <dgm:cxn modelId="{DB93FB2B-40DA-D643-AA27-7C9039C20923}" type="presOf" srcId="{018DEC43-9844-D74F-8240-7135B6298483}" destId="{D806ECAA-7F67-B642-AF54-1DB3E7D4DE03}" srcOrd="1" destOrd="0" presId="urn:microsoft.com/office/officeart/2005/8/layout/orgChart1"/>
    <dgm:cxn modelId="{0B76CE2D-668F-1D45-84D1-49A8B5AF3EF9}" srcId="{4E92FC2A-EBF0-F24D-9A63-8F6E1032F0CD}" destId="{7F8C3245-7182-574A-8E01-BD3A4FC11FD3}" srcOrd="0" destOrd="0" parTransId="{612A6244-C990-EE48-9E30-903B1DC9AE8B}" sibTransId="{0CFF3187-1F09-0244-BD48-A80B47AC032C}"/>
    <dgm:cxn modelId="{1E90572E-8C04-7D43-B95E-F0CBCF657866}" type="presOf" srcId="{29CAC8D9-14C9-DF4B-8FBD-C2A23CB3D3EE}" destId="{A4A0D5F3-0F0C-6241-8FC8-5528292F0D61}" srcOrd="1" destOrd="0" presId="urn:microsoft.com/office/officeart/2005/8/layout/orgChart1"/>
    <dgm:cxn modelId="{4D125531-649E-0E4F-9EE1-B66A7A091BAC}" srcId="{FCB58F58-BA25-C140-AA56-F13E6F2F9C77}" destId="{17CA9213-E14E-0743-AA8D-1994D7E10C73}" srcOrd="0" destOrd="0" parTransId="{830DBE8A-2FE4-DA43-8117-4744343AC429}" sibTransId="{8D13E61D-6BFC-3746-9053-9DF63296BEEA}"/>
    <dgm:cxn modelId="{98CB9933-29BA-B349-A93F-E0ACCBEEB860}" type="presOf" srcId="{4BAD4E06-B925-214E-B95B-C1C3314F9B0B}" destId="{073F46AA-2829-0248-ADCB-B74F0E2BE0AC}" srcOrd="1" destOrd="0" presId="urn:microsoft.com/office/officeart/2005/8/layout/orgChart1"/>
    <dgm:cxn modelId="{56F6C833-2AF9-D74E-90CA-3095C02219D5}" srcId="{7F8C3245-7182-574A-8E01-BD3A4FC11FD3}" destId="{290FDB69-CCFC-7941-9C0E-007E4F862820}" srcOrd="2" destOrd="0" parTransId="{2D74D97C-E3A4-B941-99E2-1572D5975BF0}" sibTransId="{4786F0C8-FC6E-4043-9E79-FBCEF3F0819C}"/>
    <dgm:cxn modelId="{A8971538-353F-FB4E-AEBE-0E6EE3FA6570}" type="presOf" srcId="{29CAC8D9-14C9-DF4B-8FBD-C2A23CB3D3EE}" destId="{06E30051-8DDB-FA4D-95F5-AE4F5FA157D4}" srcOrd="0" destOrd="0" presId="urn:microsoft.com/office/officeart/2005/8/layout/orgChart1"/>
    <dgm:cxn modelId="{EBA3653B-7829-064C-BB0B-7D87BEB6AD99}" type="presOf" srcId="{393FDC3A-7B95-5048-9BD0-F7B545085B32}" destId="{3A0EC7E3-3AA3-0446-B489-749F72F1BD34}" srcOrd="0" destOrd="0" presId="urn:microsoft.com/office/officeart/2005/8/layout/orgChart1"/>
    <dgm:cxn modelId="{C078C93E-1611-714F-8400-A109751F5CA8}" type="presOf" srcId="{7D66587D-C1D9-F844-8C8A-D4A665FA846E}" destId="{D7BCAA57-9496-AF43-860F-5D3101CEFCBE}" srcOrd="0" destOrd="0" presId="urn:microsoft.com/office/officeart/2005/8/layout/orgChart1"/>
    <dgm:cxn modelId="{3EDA2741-DB57-E74C-BFA6-0C99236308EB}" type="presOf" srcId="{D367A066-8426-8646-9B05-E7B38DDD03FC}" destId="{1217FA28-A5FC-BB47-90D7-10638596AA4A}" srcOrd="1" destOrd="0" presId="urn:microsoft.com/office/officeart/2005/8/layout/orgChart1"/>
    <dgm:cxn modelId="{56ED194F-4552-914A-87CA-8AF9B838E581}" srcId="{FCB58F58-BA25-C140-AA56-F13E6F2F9C77}" destId="{D636897C-5E63-D140-AD8A-6DCB475C39A6}" srcOrd="1" destOrd="0" parTransId="{9B7EBC2D-3E21-714D-9B74-57AAEE360890}" sibTransId="{7357C2B3-E88F-2A4B-89F7-368ABCFD3D9A}"/>
    <dgm:cxn modelId="{FB337F4F-3918-8041-BF6C-F28C39033389}" srcId="{7F8C3245-7182-574A-8E01-BD3A4FC11FD3}" destId="{4BAD4E06-B925-214E-B95B-C1C3314F9B0B}" srcOrd="0" destOrd="0" parTransId="{227E36E4-385D-3E4B-8937-6151C2CE5608}" sibTransId="{3DFA9454-9E0A-1D40-BAC7-1D8385EF4EB0}"/>
    <dgm:cxn modelId="{DFEFCC4F-6C26-1F46-A148-8595F037406E}" type="presOf" srcId="{38672AD2-E793-5C4A-830D-B6DA9ABC12B7}" destId="{88F73AF7-B330-9D4F-9822-4F8DDA6B0111}" srcOrd="1" destOrd="0" presId="urn:microsoft.com/office/officeart/2005/8/layout/orgChart1"/>
    <dgm:cxn modelId="{C8672153-7DFB-464D-8B80-F4287DF24735}" type="presOf" srcId="{FCB58F58-BA25-C140-AA56-F13E6F2F9C77}" destId="{8C9879C1-2984-1049-BA19-4E5349581701}" srcOrd="1" destOrd="0" presId="urn:microsoft.com/office/officeart/2005/8/layout/orgChart1"/>
    <dgm:cxn modelId="{8D65A859-EB62-F848-9D2B-539C17917B0B}" type="presOf" srcId="{17CA9213-E14E-0743-AA8D-1994D7E10C73}" destId="{B4970A63-2004-794C-86B6-91C384A15169}" srcOrd="1" destOrd="0" presId="urn:microsoft.com/office/officeart/2005/8/layout/orgChart1"/>
    <dgm:cxn modelId="{0DE83F5B-3798-9C48-8E30-08F1142E5B76}" type="presOf" srcId="{FCB58F58-BA25-C140-AA56-F13E6F2F9C77}" destId="{BEB33AED-7C51-5241-B7AF-326FA44A48F0}" srcOrd="0" destOrd="0" presId="urn:microsoft.com/office/officeart/2005/8/layout/orgChart1"/>
    <dgm:cxn modelId="{A332CE5C-04EE-9A43-946F-F7E6FF40BEAC}" type="presOf" srcId="{57F80814-558B-7348-8554-143CB26DECED}" destId="{D36D5803-FEC0-9F48-B6BE-1309C46D9E3D}" srcOrd="0" destOrd="0" presId="urn:microsoft.com/office/officeart/2005/8/layout/orgChart1"/>
    <dgm:cxn modelId="{C400E05E-BEAF-7143-A03D-7CC52CED0E8B}" type="presOf" srcId="{393FDC3A-7B95-5048-9BD0-F7B545085B32}" destId="{240B3F32-AEC2-E94A-9AFE-D6880DB310B0}" srcOrd="1" destOrd="0" presId="urn:microsoft.com/office/officeart/2005/8/layout/orgChart1"/>
    <dgm:cxn modelId="{D5C34462-264E-734A-9651-31F032F7FB8B}" type="presOf" srcId="{6AB2D3C3-9A3C-4E4D-96E6-B85CA53E8DE3}" destId="{E4005965-B663-FC47-ABA4-D633F1B00BB8}" srcOrd="1" destOrd="0" presId="urn:microsoft.com/office/officeart/2005/8/layout/orgChart1"/>
    <dgm:cxn modelId="{E7EF8568-C051-644C-B66C-E68B8BD895C6}" type="presOf" srcId="{9B7EBC2D-3E21-714D-9B74-57AAEE360890}" destId="{49F1D970-D37C-1748-BA65-84308C6394AC}" srcOrd="0" destOrd="0" presId="urn:microsoft.com/office/officeart/2005/8/layout/orgChart1"/>
    <dgm:cxn modelId="{3B18FB70-56F9-DB4D-A10A-DA29BB0E8B29}" srcId="{4E92FC2A-EBF0-F24D-9A63-8F6E1032F0CD}" destId="{B8778A2D-777C-8745-BF7C-F3FBD4C3D4D5}" srcOrd="2" destOrd="0" parTransId="{10FB15BC-C65A-C841-A6C4-3DEEDABCFF78}" sibTransId="{A678B52F-E2A9-AB4B-A7CF-EF921054141B}"/>
    <dgm:cxn modelId="{2E4EF879-EE46-9547-8F1F-6989384EEED8}" type="presOf" srcId="{018DEC43-9844-D74F-8240-7135B6298483}" destId="{537373FE-8CF9-0A4F-BEC8-A3EEFFBDB37E}" srcOrd="0" destOrd="0" presId="urn:microsoft.com/office/officeart/2005/8/layout/orgChart1"/>
    <dgm:cxn modelId="{0F64AE7B-3741-A347-9CAE-4AE2F4557EA9}" srcId="{B8778A2D-777C-8745-BF7C-F3FBD4C3D4D5}" destId="{393FDC3A-7B95-5048-9BD0-F7B545085B32}" srcOrd="2" destOrd="0" parTransId="{3227CA5E-E577-6343-A480-5DE9EB0FC2A2}" sibTransId="{91D525BD-D85A-EB4E-8186-8158170A6295}"/>
    <dgm:cxn modelId="{0096F57B-3672-B749-AA18-031247D1AA42}" type="presOf" srcId="{38672AD2-E793-5C4A-830D-B6DA9ABC12B7}" destId="{E1237D17-9070-FA4E-ACEC-97AB906BAC43}" srcOrd="0" destOrd="0" presId="urn:microsoft.com/office/officeart/2005/8/layout/orgChart1"/>
    <dgm:cxn modelId="{28679D7F-27E0-7042-8D53-5605811CB783}" type="presOf" srcId="{290FDB69-CCFC-7941-9C0E-007E4F862820}" destId="{1EFEF398-284C-F74E-83B4-38290586044C}" srcOrd="0" destOrd="0" presId="urn:microsoft.com/office/officeart/2005/8/layout/orgChart1"/>
    <dgm:cxn modelId="{8C3FE481-1561-784B-B731-EBF79ED2ED7D}" type="presOf" srcId="{EAB5DB8A-D51F-534A-8E58-BFE9E84FDD4B}" destId="{C2EDD9EC-E2AA-B94E-A9F2-F2A86F83FDDD}" srcOrd="0" destOrd="0" presId="urn:microsoft.com/office/officeart/2005/8/layout/orgChart1"/>
    <dgm:cxn modelId="{FCC0778A-7937-D444-ADDE-5813E4CB70E5}" srcId="{7F8C3245-7182-574A-8E01-BD3A4FC11FD3}" destId="{38672AD2-E793-5C4A-830D-B6DA9ABC12B7}" srcOrd="1" destOrd="0" parTransId="{0ABA7719-D2C1-6445-B91C-C609348F3B27}" sibTransId="{3EC3EAA3-BF20-FB46-9650-B286BDDAE148}"/>
    <dgm:cxn modelId="{263C7490-65AB-B142-B5F4-FB51F81394AF}" type="presOf" srcId="{1617E73D-ADEA-B34F-9856-160CD8BB77A7}" destId="{E888D207-E49E-5545-85A9-5409EF089105}" srcOrd="0" destOrd="0" presId="urn:microsoft.com/office/officeart/2005/8/layout/orgChart1"/>
    <dgm:cxn modelId="{C87EB09C-BCDC-9243-9EF3-073D9A6F6A8C}" type="presOf" srcId="{6AB2D3C3-9A3C-4E4D-96E6-B85CA53E8DE3}" destId="{3F4F9FE7-0976-644A-8CF2-E8D775E90B33}" srcOrd="0" destOrd="0" presId="urn:microsoft.com/office/officeart/2005/8/layout/orgChart1"/>
    <dgm:cxn modelId="{8FA087A2-1C6D-454A-BE1F-4F990E62FB4F}" srcId="{D367A066-8426-8646-9B05-E7B38DDD03FC}" destId="{018DEC43-9844-D74F-8240-7135B6298483}" srcOrd="1" destOrd="0" parTransId="{1617E73D-ADEA-B34F-9856-160CD8BB77A7}" sibTransId="{E6605BC9-40C4-2849-9269-59C3C1707548}"/>
    <dgm:cxn modelId="{8D74E0AE-6A8F-054A-A498-3BB2DD432C10}" type="presOf" srcId="{D3B1E25D-B70D-4B4C-9B53-741696288949}" destId="{E7CA1BB4-78A7-8643-B6E2-1DF135E9A227}" srcOrd="0" destOrd="0" presId="urn:microsoft.com/office/officeart/2005/8/layout/orgChart1"/>
    <dgm:cxn modelId="{63B0AEAF-BE37-594C-A16E-CD1ADB2D0869}" type="presOf" srcId="{290FDB69-CCFC-7941-9C0E-007E4F862820}" destId="{BDE3A1AD-4FAA-A948-A4E7-1EB7D02B46BA}" srcOrd="1" destOrd="0" presId="urn:microsoft.com/office/officeart/2005/8/layout/orgChart1"/>
    <dgm:cxn modelId="{56B71BB1-404D-CA44-A369-50287008ECA3}" type="presOf" srcId="{7F8C3245-7182-574A-8E01-BD3A4FC11FD3}" destId="{ADBBCE27-8DFE-BC4E-8821-A0EA8A7B755A}" srcOrd="1" destOrd="0" presId="urn:microsoft.com/office/officeart/2005/8/layout/orgChart1"/>
    <dgm:cxn modelId="{BD0F44C0-85A1-3C4B-A2AC-1A0870139C71}" type="presOf" srcId="{EF850869-FC09-3545-9CA1-F0F3FE430F6B}" destId="{9B251544-F6AF-CF47-B87F-AF2AD2977722}" srcOrd="0" destOrd="0" presId="urn:microsoft.com/office/officeart/2005/8/layout/orgChart1"/>
    <dgm:cxn modelId="{1953DFCE-BEA2-F842-BF77-E3521BF73EAA}" type="presOf" srcId="{3227CA5E-E577-6343-A480-5DE9EB0FC2A2}" destId="{5A704569-3A34-7843-955E-3239E4BEE21A}" srcOrd="0" destOrd="0" presId="urn:microsoft.com/office/officeart/2005/8/layout/orgChart1"/>
    <dgm:cxn modelId="{5E760AD0-E889-5F48-AF67-A92F78695826}" srcId="{D367A066-8426-8646-9B05-E7B38DDD03FC}" destId="{7D66587D-C1D9-F844-8C8A-D4A665FA846E}" srcOrd="0" destOrd="0" parTransId="{EF850869-FC09-3545-9CA1-F0F3FE430F6B}" sibTransId="{BF36E0BA-1C9D-8546-A7A5-67C04505A2A9}"/>
    <dgm:cxn modelId="{88378CD0-D211-E244-BB64-14EF84545225}" type="presOf" srcId="{EAB5DB8A-D51F-534A-8E58-BFE9E84FDD4B}" destId="{61790D32-671A-0E4C-8A35-C365E56A8187}" srcOrd="1" destOrd="0" presId="urn:microsoft.com/office/officeart/2005/8/layout/orgChart1"/>
    <dgm:cxn modelId="{F87466D5-CF86-3744-B32D-DA8B699370A2}" type="presOf" srcId="{D636897C-5E63-D140-AD8A-6DCB475C39A6}" destId="{34BC5CB3-3C1A-B845-9828-C6B03E9C6DFC}" srcOrd="0" destOrd="0" presId="urn:microsoft.com/office/officeart/2005/8/layout/orgChart1"/>
    <dgm:cxn modelId="{8985EBD5-9D92-5E4A-8BA6-5987A72B6DF5}" type="presOf" srcId="{4E92FC2A-EBF0-F24D-9A63-8F6E1032F0CD}" destId="{B1D74F35-2469-584B-91A0-AE45582EB54B}" srcOrd="0" destOrd="0" presId="urn:microsoft.com/office/officeart/2005/8/layout/orgChart1"/>
    <dgm:cxn modelId="{CF5FD4D6-FDE8-BD44-B10C-DA79F5BA1519}" srcId="{D367A066-8426-8646-9B05-E7B38DDD03FC}" destId="{57F80814-558B-7348-8554-143CB26DECED}" srcOrd="2" destOrd="0" parTransId="{75ADB71E-362F-B641-BB9F-1BBB9F45C709}" sibTransId="{E1FD34F5-C680-7941-BF62-A788B923713E}"/>
    <dgm:cxn modelId="{974A2BDD-8FE7-F04B-AC46-20321CA9D023}" type="presOf" srcId="{FD32ABD7-AA86-FD4A-9337-A838C9694257}" destId="{7D8719F7-FC22-5245-BC23-B3EA75F0305B}" srcOrd="0" destOrd="0" presId="urn:microsoft.com/office/officeart/2005/8/layout/orgChart1"/>
    <dgm:cxn modelId="{B09FCFDE-93C8-F44D-A169-1CE3BB8ADA66}" type="presOf" srcId="{830DBE8A-2FE4-DA43-8117-4744343AC429}" destId="{90F6161A-7818-CD4F-B8F2-2F883B0F1E7E}" srcOrd="0" destOrd="0" presId="urn:microsoft.com/office/officeart/2005/8/layout/orgChart1"/>
    <dgm:cxn modelId="{033C46E0-06E6-BE48-987C-1E74C4AAA961}" srcId="{4E92FC2A-EBF0-F24D-9A63-8F6E1032F0CD}" destId="{FCB58F58-BA25-C140-AA56-F13E6F2F9C77}" srcOrd="3" destOrd="0" parTransId="{52DEFB8B-772C-BF42-8347-DDDB446463BF}" sibTransId="{A339CD8B-1288-3844-A3F9-532C6CD605C3}"/>
    <dgm:cxn modelId="{2F5FE4E8-4FFF-C24D-A038-3F1EC1FCDB67}" type="presOf" srcId="{0ABA7719-D2C1-6445-B91C-C609348F3B27}" destId="{EE85BCC7-AB37-F941-993A-ADCC1CA0DE45}" srcOrd="0" destOrd="0" presId="urn:microsoft.com/office/officeart/2005/8/layout/orgChart1"/>
    <dgm:cxn modelId="{9A5157F1-666D-8149-B691-DAEB8D7FB22B}" type="presOf" srcId="{FCFD6A07-CA29-5746-9129-BD6D4445C693}" destId="{CF2B39D0-BC3D-7449-A018-A2D8A12AF10D}" srcOrd="0" destOrd="0" presId="urn:microsoft.com/office/officeart/2005/8/layout/orgChart1"/>
    <dgm:cxn modelId="{E26C62F3-E01F-4044-B791-F0092BC315F0}" srcId="{B8778A2D-777C-8745-BF7C-F3FBD4C3D4D5}" destId="{EAB5DB8A-D51F-534A-8E58-BFE9E84FDD4B}" srcOrd="0" destOrd="0" parTransId="{D3B1E25D-B70D-4B4C-9B53-741696288949}" sibTransId="{1C1726A4-1EA8-444A-9491-B3A368D2BE91}"/>
    <dgm:cxn modelId="{83C11CF5-3F71-C24F-8850-4DC41643AB9B}" type="presOf" srcId="{D367A066-8426-8646-9B05-E7B38DDD03FC}" destId="{E60D3523-78EA-B84E-9DB4-4D3CC07C5B13}" srcOrd="0" destOrd="0" presId="urn:microsoft.com/office/officeart/2005/8/layout/orgChart1"/>
    <dgm:cxn modelId="{C0F1D5F7-D4E6-2E41-A8B6-50F991BDA0FE}" type="presOf" srcId="{227E36E4-385D-3E4B-8937-6151C2CE5608}" destId="{578E03BA-FC65-F64F-9C44-4F881EAC8F87}" srcOrd="0" destOrd="0" presId="urn:microsoft.com/office/officeart/2005/8/layout/orgChart1"/>
    <dgm:cxn modelId="{230EA0F9-965F-C04C-94F7-98FE4F046A76}" type="presOf" srcId="{D636897C-5E63-D140-AD8A-6DCB475C39A6}" destId="{71C7CB40-0E5E-1649-8271-386F65552072}" srcOrd="1" destOrd="0" presId="urn:microsoft.com/office/officeart/2005/8/layout/orgChart1"/>
    <dgm:cxn modelId="{4BF695FD-63F1-424E-AEBC-20DBACE961CF}" type="presOf" srcId="{7F8C3245-7182-574A-8E01-BD3A4FC11FD3}" destId="{0F5F0751-F4EB-4A44-9537-D5222198C22D}" srcOrd="0" destOrd="0" presId="urn:microsoft.com/office/officeart/2005/8/layout/orgChart1"/>
    <dgm:cxn modelId="{DCE3A0FD-845E-A048-BC3A-DE55C53C3C88}" type="presOf" srcId="{75ADB71E-362F-B641-BB9F-1BBB9F45C709}" destId="{FEDCECFF-9374-9840-8F99-4192771CB99B}" srcOrd="0" destOrd="0" presId="urn:microsoft.com/office/officeart/2005/8/layout/orgChart1"/>
    <dgm:cxn modelId="{E53FC0FE-5857-644F-BBA3-D029E7ADACE4}" srcId="{FCB58F58-BA25-C140-AA56-F13E6F2F9C77}" destId="{29CAC8D9-14C9-DF4B-8FBD-C2A23CB3D3EE}" srcOrd="2" destOrd="0" parTransId="{FCFD6A07-CA29-5746-9129-BD6D4445C693}" sibTransId="{603621BC-48D4-614B-8197-CC0BF7102721}"/>
    <dgm:cxn modelId="{88B5FF68-3BE9-124C-8FF6-A6248459DE92}" type="presParOf" srcId="{B1D74F35-2469-584B-91A0-AE45582EB54B}" destId="{0D0003C4-8044-A84C-B80A-95F094B9BCDD}" srcOrd="0" destOrd="0" presId="urn:microsoft.com/office/officeart/2005/8/layout/orgChart1"/>
    <dgm:cxn modelId="{F642BC49-0D41-C44B-AB13-CB30A91B41A2}" type="presParOf" srcId="{0D0003C4-8044-A84C-B80A-95F094B9BCDD}" destId="{A4762FFF-89BD-EC41-BFE4-6AD799BEDBAD}" srcOrd="0" destOrd="0" presId="urn:microsoft.com/office/officeart/2005/8/layout/orgChart1"/>
    <dgm:cxn modelId="{8734D6AD-38F1-5540-9C64-CDDF51E98359}" type="presParOf" srcId="{A4762FFF-89BD-EC41-BFE4-6AD799BEDBAD}" destId="{0F5F0751-F4EB-4A44-9537-D5222198C22D}" srcOrd="0" destOrd="0" presId="urn:microsoft.com/office/officeart/2005/8/layout/orgChart1"/>
    <dgm:cxn modelId="{93BE39D1-CA0C-2D4D-8815-FB2E4AEB9BAD}" type="presParOf" srcId="{A4762FFF-89BD-EC41-BFE4-6AD799BEDBAD}" destId="{ADBBCE27-8DFE-BC4E-8821-A0EA8A7B755A}" srcOrd="1" destOrd="0" presId="urn:microsoft.com/office/officeart/2005/8/layout/orgChart1"/>
    <dgm:cxn modelId="{A4D120E1-B119-C342-8F5C-01AD84AE2532}" type="presParOf" srcId="{0D0003C4-8044-A84C-B80A-95F094B9BCDD}" destId="{5F5BE481-1EBC-2B4B-BA6D-2AD91877609B}" srcOrd="1" destOrd="0" presId="urn:microsoft.com/office/officeart/2005/8/layout/orgChart1"/>
    <dgm:cxn modelId="{92995D9D-AE4C-B448-AA26-19B99A316A99}" type="presParOf" srcId="{5F5BE481-1EBC-2B4B-BA6D-2AD91877609B}" destId="{578E03BA-FC65-F64F-9C44-4F881EAC8F87}" srcOrd="0" destOrd="0" presId="urn:microsoft.com/office/officeart/2005/8/layout/orgChart1"/>
    <dgm:cxn modelId="{DFA57C29-38BF-1C45-934F-1AB810F8EE94}" type="presParOf" srcId="{5F5BE481-1EBC-2B4B-BA6D-2AD91877609B}" destId="{967000CA-8381-2F48-BF74-192BBB3BBDF7}" srcOrd="1" destOrd="0" presId="urn:microsoft.com/office/officeart/2005/8/layout/orgChart1"/>
    <dgm:cxn modelId="{6EF3A2E9-1537-AC48-B0F9-24EBCB2430C3}" type="presParOf" srcId="{967000CA-8381-2F48-BF74-192BBB3BBDF7}" destId="{5E8CD896-96B7-4749-8F77-AA0460507E96}" srcOrd="0" destOrd="0" presId="urn:microsoft.com/office/officeart/2005/8/layout/orgChart1"/>
    <dgm:cxn modelId="{83AFE332-E3AF-2846-9002-5C325C22A125}" type="presParOf" srcId="{5E8CD896-96B7-4749-8F77-AA0460507E96}" destId="{74C46156-3EB1-B54E-87F0-B709D15489E4}" srcOrd="0" destOrd="0" presId="urn:microsoft.com/office/officeart/2005/8/layout/orgChart1"/>
    <dgm:cxn modelId="{48ED2FAD-A9D2-8A49-9C22-C8C60C936A4D}" type="presParOf" srcId="{5E8CD896-96B7-4749-8F77-AA0460507E96}" destId="{073F46AA-2829-0248-ADCB-B74F0E2BE0AC}" srcOrd="1" destOrd="0" presId="urn:microsoft.com/office/officeart/2005/8/layout/orgChart1"/>
    <dgm:cxn modelId="{FBC100D3-C17F-4744-A8B5-1CF25186B641}" type="presParOf" srcId="{967000CA-8381-2F48-BF74-192BBB3BBDF7}" destId="{A8BA7A1C-E03E-A94A-B879-2D29080A07DD}" srcOrd="1" destOrd="0" presId="urn:microsoft.com/office/officeart/2005/8/layout/orgChart1"/>
    <dgm:cxn modelId="{028F29BA-2A8D-3D42-927D-4FAA23274381}" type="presParOf" srcId="{967000CA-8381-2F48-BF74-192BBB3BBDF7}" destId="{EA0E18E4-0A62-3D46-904E-E34856C8F508}" srcOrd="2" destOrd="0" presId="urn:microsoft.com/office/officeart/2005/8/layout/orgChart1"/>
    <dgm:cxn modelId="{C76AD26F-397A-624E-B568-14776FE4CCFB}" type="presParOf" srcId="{5F5BE481-1EBC-2B4B-BA6D-2AD91877609B}" destId="{EE85BCC7-AB37-F941-993A-ADCC1CA0DE45}" srcOrd="2" destOrd="0" presId="urn:microsoft.com/office/officeart/2005/8/layout/orgChart1"/>
    <dgm:cxn modelId="{8380D142-9E3B-F948-8F44-7C51F45D5F4E}" type="presParOf" srcId="{5F5BE481-1EBC-2B4B-BA6D-2AD91877609B}" destId="{F450583C-A15F-E549-8BE8-D7110FD01422}" srcOrd="3" destOrd="0" presId="urn:microsoft.com/office/officeart/2005/8/layout/orgChart1"/>
    <dgm:cxn modelId="{B50B045A-E4CA-3340-B5DC-E9E39CDC7D2E}" type="presParOf" srcId="{F450583C-A15F-E549-8BE8-D7110FD01422}" destId="{DA0AC6BF-377E-4C49-A4A7-C90DBF0637ED}" srcOrd="0" destOrd="0" presId="urn:microsoft.com/office/officeart/2005/8/layout/orgChart1"/>
    <dgm:cxn modelId="{3F63F8F7-AA61-634F-8AD1-2ED47613C685}" type="presParOf" srcId="{DA0AC6BF-377E-4C49-A4A7-C90DBF0637ED}" destId="{E1237D17-9070-FA4E-ACEC-97AB906BAC43}" srcOrd="0" destOrd="0" presId="urn:microsoft.com/office/officeart/2005/8/layout/orgChart1"/>
    <dgm:cxn modelId="{CA781798-3057-844B-B78E-B748FD47CCF7}" type="presParOf" srcId="{DA0AC6BF-377E-4C49-A4A7-C90DBF0637ED}" destId="{88F73AF7-B330-9D4F-9822-4F8DDA6B0111}" srcOrd="1" destOrd="0" presId="urn:microsoft.com/office/officeart/2005/8/layout/orgChart1"/>
    <dgm:cxn modelId="{7709D12C-68AB-354B-8678-21776975013D}" type="presParOf" srcId="{F450583C-A15F-E549-8BE8-D7110FD01422}" destId="{A32C1774-10DA-3841-8175-F795AB6A6970}" srcOrd="1" destOrd="0" presId="urn:microsoft.com/office/officeart/2005/8/layout/orgChart1"/>
    <dgm:cxn modelId="{9E54B151-6EE1-984C-9846-A6CEEC95FE28}" type="presParOf" srcId="{F450583C-A15F-E549-8BE8-D7110FD01422}" destId="{9ADDEAC1-5676-7C42-A617-E8C91EFF1708}" srcOrd="2" destOrd="0" presId="urn:microsoft.com/office/officeart/2005/8/layout/orgChart1"/>
    <dgm:cxn modelId="{BE9CD42C-B142-0A41-92A2-66EB85F946C5}" type="presParOf" srcId="{5F5BE481-1EBC-2B4B-BA6D-2AD91877609B}" destId="{EBC3292C-049B-3447-913B-CA622FE46E81}" srcOrd="4" destOrd="0" presId="urn:microsoft.com/office/officeart/2005/8/layout/orgChart1"/>
    <dgm:cxn modelId="{36719BFA-1E8D-864E-8394-9C8618518F9B}" type="presParOf" srcId="{5F5BE481-1EBC-2B4B-BA6D-2AD91877609B}" destId="{A6E39576-09E6-D14C-A482-B4CEBAB22049}" srcOrd="5" destOrd="0" presId="urn:microsoft.com/office/officeart/2005/8/layout/orgChart1"/>
    <dgm:cxn modelId="{908BDEEB-2C59-9F4B-9830-4A4EDF2F0C22}" type="presParOf" srcId="{A6E39576-09E6-D14C-A482-B4CEBAB22049}" destId="{B536CB22-B221-A04C-934D-8253CBA1F867}" srcOrd="0" destOrd="0" presId="urn:microsoft.com/office/officeart/2005/8/layout/orgChart1"/>
    <dgm:cxn modelId="{F8265794-F00B-124B-AED0-5FB461796F3D}" type="presParOf" srcId="{B536CB22-B221-A04C-934D-8253CBA1F867}" destId="{1EFEF398-284C-F74E-83B4-38290586044C}" srcOrd="0" destOrd="0" presId="urn:microsoft.com/office/officeart/2005/8/layout/orgChart1"/>
    <dgm:cxn modelId="{F5ACABA1-1481-F141-8062-A9A172256699}" type="presParOf" srcId="{B536CB22-B221-A04C-934D-8253CBA1F867}" destId="{BDE3A1AD-4FAA-A948-A4E7-1EB7D02B46BA}" srcOrd="1" destOrd="0" presId="urn:microsoft.com/office/officeart/2005/8/layout/orgChart1"/>
    <dgm:cxn modelId="{44B3525A-38BB-C449-A5E8-06E94E0DB406}" type="presParOf" srcId="{A6E39576-09E6-D14C-A482-B4CEBAB22049}" destId="{BCB58BD6-2DAB-E94B-AD4D-B8036F6C03E7}" srcOrd="1" destOrd="0" presId="urn:microsoft.com/office/officeart/2005/8/layout/orgChart1"/>
    <dgm:cxn modelId="{6C826EC4-D1E9-A84B-B72A-A228BB59C436}" type="presParOf" srcId="{A6E39576-09E6-D14C-A482-B4CEBAB22049}" destId="{64DB6AED-BE11-0D48-A06D-513D59A3F21A}" srcOrd="2" destOrd="0" presId="urn:microsoft.com/office/officeart/2005/8/layout/orgChart1"/>
    <dgm:cxn modelId="{1CE41A94-D3F2-1B46-9C90-9F92B24C6984}" type="presParOf" srcId="{0D0003C4-8044-A84C-B80A-95F094B9BCDD}" destId="{30BA04FB-57CB-3045-8B3E-F14BC869C1B4}" srcOrd="2" destOrd="0" presId="urn:microsoft.com/office/officeart/2005/8/layout/orgChart1"/>
    <dgm:cxn modelId="{9CB768D5-869D-A145-8BAD-D2EB2AA12172}" type="presParOf" srcId="{B1D74F35-2469-584B-91A0-AE45582EB54B}" destId="{30D0F80D-4AB5-1D4A-AC9B-2B117DCBC5B9}" srcOrd="1" destOrd="0" presId="urn:microsoft.com/office/officeart/2005/8/layout/orgChart1"/>
    <dgm:cxn modelId="{F0670554-6561-214D-BB64-3B2C218F09B4}" type="presParOf" srcId="{30D0F80D-4AB5-1D4A-AC9B-2B117DCBC5B9}" destId="{B538F959-902B-994C-BFD1-9BA86146EDE5}" srcOrd="0" destOrd="0" presId="urn:microsoft.com/office/officeart/2005/8/layout/orgChart1"/>
    <dgm:cxn modelId="{04B09357-8363-0C47-9BDA-C05B840C3F0F}" type="presParOf" srcId="{B538F959-902B-994C-BFD1-9BA86146EDE5}" destId="{E60D3523-78EA-B84E-9DB4-4D3CC07C5B13}" srcOrd="0" destOrd="0" presId="urn:microsoft.com/office/officeart/2005/8/layout/orgChart1"/>
    <dgm:cxn modelId="{D18B5B06-1AD0-1F40-BC91-302A46B3BC38}" type="presParOf" srcId="{B538F959-902B-994C-BFD1-9BA86146EDE5}" destId="{1217FA28-A5FC-BB47-90D7-10638596AA4A}" srcOrd="1" destOrd="0" presId="urn:microsoft.com/office/officeart/2005/8/layout/orgChart1"/>
    <dgm:cxn modelId="{BAEE36E8-5A68-C840-B0E6-DFE6269A2FFF}" type="presParOf" srcId="{30D0F80D-4AB5-1D4A-AC9B-2B117DCBC5B9}" destId="{1E8E515D-90D4-F649-83C9-A92EFCA7C09F}" srcOrd="1" destOrd="0" presId="urn:microsoft.com/office/officeart/2005/8/layout/orgChart1"/>
    <dgm:cxn modelId="{69A661FD-1257-4745-A75F-456CDE01E9E4}" type="presParOf" srcId="{1E8E515D-90D4-F649-83C9-A92EFCA7C09F}" destId="{9B251544-F6AF-CF47-B87F-AF2AD2977722}" srcOrd="0" destOrd="0" presId="urn:microsoft.com/office/officeart/2005/8/layout/orgChart1"/>
    <dgm:cxn modelId="{9380FED0-2B3B-AE41-A456-6FCB11DF473D}" type="presParOf" srcId="{1E8E515D-90D4-F649-83C9-A92EFCA7C09F}" destId="{752DD073-5E8B-964E-B112-C725192585AF}" srcOrd="1" destOrd="0" presId="urn:microsoft.com/office/officeart/2005/8/layout/orgChart1"/>
    <dgm:cxn modelId="{3583FD7B-F1FD-234C-B08F-70C55582BF3D}" type="presParOf" srcId="{752DD073-5E8B-964E-B112-C725192585AF}" destId="{6EAB6F71-05F2-294B-B742-9CC16B5EC1D7}" srcOrd="0" destOrd="0" presId="urn:microsoft.com/office/officeart/2005/8/layout/orgChart1"/>
    <dgm:cxn modelId="{8BBF14C5-B6A7-8542-928E-E3409FD77E51}" type="presParOf" srcId="{6EAB6F71-05F2-294B-B742-9CC16B5EC1D7}" destId="{D7BCAA57-9496-AF43-860F-5D3101CEFCBE}" srcOrd="0" destOrd="0" presId="urn:microsoft.com/office/officeart/2005/8/layout/orgChart1"/>
    <dgm:cxn modelId="{45531165-096B-5D45-8D20-B0826181A895}" type="presParOf" srcId="{6EAB6F71-05F2-294B-B742-9CC16B5EC1D7}" destId="{550A96D5-E798-A441-871F-B58CA766402A}" srcOrd="1" destOrd="0" presId="urn:microsoft.com/office/officeart/2005/8/layout/orgChart1"/>
    <dgm:cxn modelId="{A6D1BBAC-D978-9B44-9910-34DD128FCD21}" type="presParOf" srcId="{752DD073-5E8B-964E-B112-C725192585AF}" destId="{B348C079-FBEC-D14B-B9C4-ACEC224D89B9}" srcOrd="1" destOrd="0" presId="urn:microsoft.com/office/officeart/2005/8/layout/orgChart1"/>
    <dgm:cxn modelId="{2A490DE4-E977-4A46-A56C-AEC8CCBE9353}" type="presParOf" srcId="{752DD073-5E8B-964E-B112-C725192585AF}" destId="{EAE5C2CA-AD30-6841-8A13-8AB22D7D9A9E}" srcOrd="2" destOrd="0" presId="urn:microsoft.com/office/officeart/2005/8/layout/orgChart1"/>
    <dgm:cxn modelId="{B50C59B6-3D27-5A4D-AB5D-AEBFA94C3D07}" type="presParOf" srcId="{1E8E515D-90D4-F649-83C9-A92EFCA7C09F}" destId="{E888D207-E49E-5545-85A9-5409EF089105}" srcOrd="2" destOrd="0" presId="urn:microsoft.com/office/officeart/2005/8/layout/orgChart1"/>
    <dgm:cxn modelId="{C6F2C365-6C20-0B4A-8D7E-F206933DF07F}" type="presParOf" srcId="{1E8E515D-90D4-F649-83C9-A92EFCA7C09F}" destId="{393068FC-046D-F14D-B01B-E3FE38E68CA9}" srcOrd="3" destOrd="0" presId="urn:microsoft.com/office/officeart/2005/8/layout/orgChart1"/>
    <dgm:cxn modelId="{AD108CB9-EA34-454A-B89E-67D7A77FB148}" type="presParOf" srcId="{393068FC-046D-F14D-B01B-E3FE38E68CA9}" destId="{5DC2539C-EC5A-BB46-8FE6-D6EA5F95A8A9}" srcOrd="0" destOrd="0" presId="urn:microsoft.com/office/officeart/2005/8/layout/orgChart1"/>
    <dgm:cxn modelId="{6273557E-2847-0B47-AEB0-1AB98A7FCBCF}" type="presParOf" srcId="{5DC2539C-EC5A-BB46-8FE6-D6EA5F95A8A9}" destId="{537373FE-8CF9-0A4F-BEC8-A3EEFFBDB37E}" srcOrd="0" destOrd="0" presId="urn:microsoft.com/office/officeart/2005/8/layout/orgChart1"/>
    <dgm:cxn modelId="{9C4C55D0-D8A6-4C43-B16D-BE26F1FE1197}" type="presParOf" srcId="{5DC2539C-EC5A-BB46-8FE6-D6EA5F95A8A9}" destId="{D806ECAA-7F67-B642-AF54-1DB3E7D4DE03}" srcOrd="1" destOrd="0" presId="urn:microsoft.com/office/officeart/2005/8/layout/orgChart1"/>
    <dgm:cxn modelId="{70F60940-7A21-AA43-BF98-BA68B6A93924}" type="presParOf" srcId="{393068FC-046D-F14D-B01B-E3FE38E68CA9}" destId="{670A6972-8B2C-7E4B-B400-599C8552CB9F}" srcOrd="1" destOrd="0" presId="urn:microsoft.com/office/officeart/2005/8/layout/orgChart1"/>
    <dgm:cxn modelId="{9DA8073B-D0FA-9D4E-8B65-EE26BA192868}" type="presParOf" srcId="{393068FC-046D-F14D-B01B-E3FE38E68CA9}" destId="{4D61DF7B-EEF0-DF4E-B350-563A4F53821B}" srcOrd="2" destOrd="0" presId="urn:microsoft.com/office/officeart/2005/8/layout/orgChart1"/>
    <dgm:cxn modelId="{31FF3411-CE1B-994D-BE2C-1B6A3535BC62}" type="presParOf" srcId="{1E8E515D-90D4-F649-83C9-A92EFCA7C09F}" destId="{FEDCECFF-9374-9840-8F99-4192771CB99B}" srcOrd="4" destOrd="0" presId="urn:microsoft.com/office/officeart/2005/8/layout/orgChart1"/>
    <dgm:cxn modelId="{2067505B-414B-BD49-A276-EA28F3C4F9F1}" type="presParOf" srcId="{1E8E515D-90D4-F649-83C9-A92EFCA7C09F}" destId="{0E5E4D19-5390-6343-AB35-217DA0402AEC}" srcOrd="5" destOrd="0" presId="urn:microsoft.com/office/officeart/2005/8/layout/orgChart1"/>
    <dgm:cxn modelId="{CE2D66E1-B445-E446-81FA-8AFEC3EE48F8}" type="presParOf" srcId="{0E5E4D19-5390-6343-AB35-217DA0402AEC}" destId="{546E8AC6-03A0-2742-919A-EFF05395DA2A}" srcOrd="0" destOrd="0" presId="urn:microsoft.com/office/officeart/2005/8/layout/orgChart1"/>
    <dgm:cxn modelId="{3A93DBDE-2959-A840-85F8-74C425EE125E}" type="presParOf" srcId="{546E8AC6-03A0-2742-919A-EFF05395DA2A}" destId="{D36D5803-FEC0-9F48-B6BE-1309C46D9E3D}" srcOrd="0" destOrd="0" presId="urn:microsoft.com/office/officeart/2005/8/layout/orgChart1"/>
    <dgm:cxn modelId="{0960DD00-FAD7-CB4A-998D-86F65D13C30E}" type="presParOf" srcId="{546E8AC6-03A0-2742-919A-EFF05395DA2A}" destId="{5010EB6D-560E-E940-A9A4-DE9D01D5D26D}" srcOrd="1" destOrd="0" presId="urn:microsoft.com/office/officeart/2005/8/layout/orgChart1"/>
    <dgm:cxn modelId="{FE939E1D-C0D4-794E-9F9F-CD1BDADAAF8E}" type="presParOf" srcId="{0E5E4D19-5390-6343-AB35-217DA0402AEC}" destId="{09680814-3CC4-164A-ADD1-5AA1BC064907}" srcOrd="1" destOrd="0" presId="urn:microsoft.com/office/officeart/2005/8/layout/orgChart1"/>
    <dgm:cxn modelId="{BAED6F42-1BE8-FF44-8BA6-3CC7AD1F4290}" type="presParOf" srcId="{0E5E4D19-5390-6343-AB35-217DA0402AEC}" destId="{1339C858-FC71-5D4D-A7B7-E9635D23B686}" srcOrd="2" destOrd="0" presId="urn:microsoft.com/office/officeart/2005/8/layout/orgChart1"/>
    <dgm:cxn modelId="{F43B69A6-5EEA-3546-97E2-CF61786E2F1D}" type="presParOf" srcId="{30D0F80D-4AB5-1D4A-AC9B-2B117DCBC5B9}" destId="{2ED4C5CB-EFFB-9540-A850-E8B192FE49D6}" srcOrd="2" destOrd="0" presId="urn:microsoft.com/office/officeart/2005/8/layout/orgChart1"/>
    <dgm:cxn modelId="{1F6421AE-8074-434E-99C1-C7323A774754}" type="presParOf" srcId="{B1D74F35-2469-584B-91A0-AE45582EB54B}" destId="{46F3DF50-8543-3241-8A5D-D5DEA9A90BB2}" srcOrd="2" destOrd="0" presId="urn:microsoft.com/office/officeart/2005/8/layout/orgChart1"/>
    <dgm:cxn modelId="{EB1A7DD8-3CF4-9D49-8A5E-ED852B96FC8F}" type="presParOf" srcId="{46F3DF50-8543-3241-8A5D-D5DEA9A90BB2}" destId="{84135DDF-3DF1-714F-9AD7-C2EC3437E4E9}" srcOrd="0" destOrd="0" presId="urn:microsoft.com/office/officeart/2005/8/layout/orgChart1"/>
    <dgm:cxn modelId="{156FC948-0E60-194F-B08B-62C23C788AE4}" type="presParOf" srcId="{84135DDF-3DF1-714F-9AD7-C2EC3437E4E9}" destId="{59930ADD-8B28-D446-959D-D518C67B843A}" srcOrd="0" destOrd="0" presId="urn:microsoft.com/office/officeart/2005/8/layout/orgChart1"/>
    <dgm:cxn modelId="{E83DAB90-4EEB-9745-8DCE-8D56FDF5BC98}" type="presParOf" srcId="{84135DDF-3DF1-714F-9AD7-C2EC3437E4E9}" destId="{7E66A4FB-F83F-614D-A9CF-6018703978DC}" srcOrd="1" destOrd="0" presId="urn:microsoft.com/office/officeart/2005/8/layout/orgChart1"/>
    <dgm:cxn modelId="{8319B87B-7E06-F14E-8014-506516E44BFE}" type="presParOf" srcId="{46F3DF50-8543-3241-8A5D-D5DEA9A90BB2}" destId="{A9E5E7C3-745F-2741-93CF-149CA3137D25}" srcOrd="1" destOrd="0" presId="urn:microsoft.com/office/officeart/2005/8/layout/orgChart1"/>
    <dgm:cxn modelId="{97407F8C-540B-C049-8A9E-0091869A7939}" type="presParOf" srcId="{A9E5E7C3-745F-2741-93CF-149CA3137D25}" destId="{E7CA1BB4-78A7-8643-B6E2-1DF135E9A227}" srcOrd="0" destOrd="0" presId="urn:microsoft.com/office/officeart/2005/8/layout/orgChart1"/>
    <dgm:cxn modelId="{3B4AF3DB-FD37-4646-B7FB-C9154C2C36B0}" type="presParOf" srcId="{A9E5E7C3-745F-2741-93CF-149CA3137D25}" destId="{F9721D17-16F8-5F46-AD11-02DEA5321483}" srcOrd="1" destOrd="0" presId="urn:microsoft.com/office/officeart/2005/8/layout/orgChart1"/>
    <dgm:cxn modelId="{E0378447-10C5-024B-9792-EE9897C396B9}" type="presParOf" srcId="{F9721D17-16F8-5F46-AD11-02DEA5321483}" destId="{32F19725-A066-204E-B86F-CF2DA4537397}" srcOrd="0" destOrd="0" presId="urn:microsoft.com/office/officeart/2005/8/layout/orgChart1"/>
    <dgm:cxn modelId="{A28063D6-4C60-D044-88BC-3AE175B05DE5}" type="presParOf" srcId="{32F19725-A066-204E-B86F-CF2DA4537397}" destId="{C2EDD9EC-E2AA-B94E-A9F2-F2A86F83FDDD}" srcOrd="0" destOrd="0" presId="urn:microsoft.com/office/officeart/2005/8/layout/orgChart1"/>
    <dgm:cxn modelId="{2046441A-0347-8943-AEBB-684B7F293AEF}" type="presParOf" srcId="{32F19725-A066-204E-B86F-CF2DA4537397}" destId="{61790D32-671A-0E4C-8A35-C365E56A8187}" srcOrd="1" destOrd="0" presId="urn:microsoft.com/office/officeart/2005/8/layout/orgChart1"/>
    <dgm:cxn modelId="{D368761D-59DC-1442-A332-9E8D5A085728}" type="presParOf" srcId="{F9721D17-16F8-5F46-AD11-02DEA5321483}" destId="{3B77C664-8CA6-A842-9EA1-41A2ED69EB83}" srcOrd="1" destOrd="0" presId="urn:microsoft.com/office/officeart/2005/8/layout/orgChart1"/>
    <dgm:cxn modelId="{811A5068-4AA1-5F44-8F3B-8C0364889B8D}" type="presParOf" srcId="{F9721D17-16F8-5F46-AD11-02DEA5321483}" destId="{38D47A41-0C22-884F-8F5F-C96DF4A08647}" srcOrd="2" destOrd="0" presId="urn:microsoft.com/office/officeart/2005/8/layout/orgChart1"/>
    <dgm:cxn modelId="{47EF2F68-8CEC-434B-B68D-83D7A39FA4AD}" type="presParOf" srcId="{A9E5E7C3-745F-2741-93CF-149CA3137D25}" destId="{7D8719F7-FC22-5245-BC23-B3EA75F0305B}" srcOrd="2" destOrd="0" presId="urn:microsoft.com/office/officeart/2005/8/layout/orgChart1"/>
    <dgm:cxn modelId="{B58D8B9B-37B4-624C-9CAC-B73279DE9C52}" type="presParOf" srcId="{A9E5E7C3-745F-2741-93CF-149CA3137D25}" destId="{DD02210B-CB55-F34C-A1B8-5FE8B348EF96}" srcOrd="3" destOrd="0" presId="urn:microsoft.com/office/officeart/2005/8/layout/orgChart1"/>
    <dgm:cxn modelId="{7C5839B7-DF89-0A43-8F96-B4163A5DE4FC}" type="presParOf" srcId="{DD02210B-CB55-F34C-A1B8-5FE8B348EF96}" destId="{7B9F49EF-6A53-0A44-B569-810FE94E49A2}" srcOrd="0" destOrd="0" presId="urn:microsoft.com/office/officeart/2005/8/layout/orgChart1"/>
    <dgm:cxn modelId="{1CC08E0C-38B5-E04D-B0A6-3C727E38DC2E}" type="presParOf" srcId="{7B9F49EF-6A53-0A44-B569-810FE94E49A2}" destId="{3F4F9FE7-0976-644A-8CF2-E8D775E90B33}" srcOrd="0" destOrd="0" presId="urn:microsoft.com/office/officeart/2005/8/layout/orgChart1"/>
    <dgm:cxn modelId="{F074583B-3FA2-2A41-B818-38962F6542EF}" type="presParOf" srcId="{7B9F49EF-6A53-0A44-B569-810FE94E49A2}" destId="{E4005965-B663-FC47-ABA4-D633F1B00BB8}" srcOrd="1" destOrd="0" presId="urn:microsoft.com/office/officeart/2005/8/layout/orgChart1"/>
    <dgm:cxn modelId="{6FCBDEF4-9192-7B47-9BC1-EA21145678A5}" type="presParOf" srcId="{DD02210B-CB55-F34C-A1B8-5FE8B348EF96}" destId="{F577A8D6-788A-7843-8D0F-BFDF2857E18C}" srcOrd="1" destOrd="0" presId="urn:microsoft.com/office/officeart/2005/8/layout/orgChart1"/>
    <dgm:cxn modelId="{A907D172-FAA7-4F49-BA96-C38D915B579A}" type="presParOf" srcId="{DD02210B-CB55-F34C-A1B8-5FE8B348EF96}" destId="{C40665E8-8CF3-8245-9DBF-10A810C39BDB}" srcOrd="2" destOrd="0" presId="urn:microsoft.com/office/officeart/2005/8/layout/orgChart1"/>
    <dgm:cxn modelId="{93D5D2AF-7163-D84B-9EE7-BC1C7CC5305A}" type="presParOf" srcId="{A9E5E7C3-745F-2741-93CF-149CA3137D25}" destId="{5A704569-3A34-7843-955E-3239E4BEE21A}" srcOrd="4" destOrd="0" presId="urn:microsoft.com/office/officeart/2005/8/layout/orgChart1"/>
    <dgm:cxn modelId="{CC8D321C-C83D-F349-9C62-3910AECD1206}" type="presParOf" srcId="{A9E5E7C3-745F-2741-93CF-149CA3137D25}" destId="{5B6C38A9-B30B-0640-96D8-5742EAEFB573}" srcOrd="5" destOrd="0" presId="urn:microsoft.com/office/officeart/2005/8/layout/orgChart1"/>
    <dgm:cxn modelId="{6A89B6B0-1A59-684F-B357-629E6844C7E6}" type="presParOf" srcId="{5B6C38A9-B30B-0640-96D8-5742EAEFB573}" destId="{95F742B1-DF46-6A41-B4B9-4B38A1EB2E9B}" srcOrd="0" destOrd="0" presId="urn:microsoft.com/office/officeart/2005/8/layout/orgChart1"/>
    <dgm:cxn modelId="{18D54067-D26A-824D-9DD2-2573BF3CBD0A}" type="presParOf" srcId="{95F742B1-DF46-6A41-B4B9-4B38A1EB2E9B}" destId="{3A0EC7E3-3AA3-0446-B489-749F72F1BD34}" srcOrd="0" destOrd="0" presId="urn:microsoft.com/office/officeart/2005/8/layout/orgChart1"/>
    <dgm:cxn modelId="{2E364E99-9E97-EB49-982A-69FCFB448A80}" type="presParOf" srcId="{95F742B1-DF46-6A41-B4B9-4B38A1EB2E9B}" destId="{240B3F32-AEC2-E94A-9AFE-D6880DB310B0}" srcOrd="1" destOrd="0" presId="urn:microsoft.com/office/officeart/2005/8/layout/orgChart1"/>
    <dgm:cxn modelId="{53B2EBD6-7CDD-DE4B-BACD-4FE4AE67A27C}" type="presParOf" srcId="{5B6C38A9-B30B-0640-96D8-5742EAEFB573}" destId="{72F1B451-8560-7648-929C-33DA72604BEB}" srcOrd="1" destOrd="0" presId="urn:microsoft.com/office/officeart/2005/8/layout/orgChart1"/>
    <dgm:cxn modelId="{F06E53D1-6BB2-2048-B562-A84D8F86BE00}" type="presParOf" srcId="{5B6C38A9-B30B-0640-96D8-5742EAEFB573}" destId="{B726248B-CB73-2B40-8367-F0247E334695}" srcOrd="2" destOrd="0" presId="urn:microsoft.com/office/officeart/2005/8/layout/orgChart1"/>
    <dgm:cxn modelId="{D4FEB17C-7978-6A46-AA0C-E5E09D257EE8}" type="presParOf" srcId="{46F3DF50-8543-3241-8A5D-D5DEA9A90BB2}" destId="{B3FD40AE-62C9-C341-9825-BE2BF987571C}" srcOrd="2" destOrd="0" presId="urn:microsoft.com/office/officeart/2005/8/layout/orgChart1"/>
    <dgm:cxn modelId="{CAB18A4F-8DCB-4A44-9F29-D57AFEE23CC6}" type="presParOf" srcId="{B1D74F35-2469-584B-91A0-AE45582EB54B}" destId="{A88DACBB-7E3F-C94B-876A-3FA1F6AA9FB0}" srcOrd="3" destOrd="0" presId="urn:microsoft.com/office/officeart/2005/8/layout/orgChart1"/>
    <dgm:cxn modelId="{50AC2AF0-022C-4A44-8A65-DE701EFE3803}" type="presParOf" srcId="{A88DACBB-7E3F-C94B-876A-3FA1F6AA9FB0}" destId="{D9BB4899-17D5-484A-9452-F4A978B92BCE}" srcOrd="0" destOrd="0" presId="urn:microsoft.com/office/officeart/2005/8/layout/orgChart1"/>
    <dgm:cxn modelId="{BD8E1993-2FCC-E24F-BFFA-FA81551D40D7}" type="presParOf" srcId="{D9BB4899-17D5-484A-9452-F4A978B92BCE}" destId="{BEB33AED-7C51-5241-B7AF-326FA44A48F0}" srcOrd="0" destOrd="0" presId="urn:microsoft.com/office/officeart/2005/8/layout/orgChart1"/>
    <dgm:cxn modelId="{355D4557-2765-8F4B-A267-30829AB61EC6}" type="presParOf" srcId="{D9BB4899-17D5-484A-9452-F4A978B92BCE}" destId="{8C9879C1-2984-1049-BA19-4E5349581701}" srcOrd="1" destOrd="0" presId="urn:microsoft.com/office/officeart/2005/8/layout/orgChart1"/>
    <dgm:cxn modelId="{94A01698-0DBD-AF46-8AD1-C28D8369931C}" type="presParOf" srcId="{A88DACBB-7E3F-C94B-876A-3FA1F6AA9FB0}" destId="{351D7A63-B293-964E-AA87-94D28DD59C57}" srcOrd="1" destOrd="0" presId="urn:microsoft.com/office/officeart/2005/8/layout/orgChart1"/>
    <dgm:cxn modelId="{0A34237B-20B0-1841-A585-A6F39294D270}" type="presParOf" srcId="{351D7A63-B293-964E-AA87-94D28DD59C57}" destId="{90F6161A-7818-CD4F-B8F2-2F883B0F1E7E}" srcOrd="0" destOrd="0" presId="urn:microsoft.com/office/officeart/2005/8/layout/orgChart1"/>
    <dgm:cxn modelId="{1A1D6942-2EBE-F241-BCD8-24321B96AE8C}" type="presParOf" srcId="{351D7A63-B293-964E-AA87-94D28DD59C57}" destId="{6F47CBD4-3150-3E4F-A47E-4DBA799F4F6C}" srcOrd="1" destOrd="0" presId="urn:microsoft.com/office/officeart/2005/8/layout/orgChart1"/>
    <dgm:cxn modelId="{4986CB80-7930-F740-A7C2-82AD4F1116D9}" type="presParOf" srcId="{6F47CBD4-3150-3E4F-A47E-4DBA799F4F6C}" destId="{5447F220-EE61-004E-95F0-D282BB0AFB94}" srcOrd="0" destOrd="0" presId="urn:microsoft.com/office/officeart/2005/8/layout/orgChart1"/>
    <dgm:cxn modelId="{C857D58E-B550-714E-A956-501FA1FC2825}" type="presParOf" srcId="{5447F220-EE61-004E-95F0-D282BB0AFB94}" destId="{19B01584-536F-1F41-8F8E-9F10413E8235}" srcOrd="0" destOrd="0" presId="urn:microsoft.com/office/officeart/2005/8/layout/orgChart1"/>
    <dgm:cxn modelId="{B85B425A-ADC8-6D41-BE0B-CB5F1959EB76}" type="presParOf" srcId="{5447F220-EE61-004E-95F0-D282BB0AFB94}" destId="{B4970A63-2004-794C-86B6-91C384A15169}" srcOrd="1" destOrd="0" presId="urn:microsoft.com/office/officeart/2005/8/layout/orgChart1"/>
    <dgm:cxn modelId="{66ABDE0A-5852-2A43-A598-789F9681FF42}" type="presParOf" srcId="{6F47CBD4-3150-3E4F-A47E-4DBA799F4F6C}" destId="{D9E8C2B1-3329-6E4D-9B14-B1D5775C95DF}" srcOrd="1" destOrd="0" presId="urn:microsoft.com/office/officeart/2005/8/layout/orgChart1"/>
    <dgm:cxn modelId="{FEA86FB1-91B9-8D4E-8C5C-4BBBC013DD2A}" type="presParOf" srcId="{6F47CBD4-3150-3E4F-A47E-4DBA799F4F6C}" destId="{8CBC87E0-DB05-2945-B8D6-791A600F4893}" srcOrd="2" destOrd="0" presId="urn:microsoft.com/office/officeart/2005/8/layout/orgChart1"/>
    <dgm:cxn modelId="{EF98D756-2D28-C249-A566-D61F7652C72E}" type="presParOf" srcId="{351D7A63-B293-964E-AA87-94D28DD59C57}" destId="{49F1D970-D37C-1748-BA65-84308C6394AC}" srcOrd="2" destOrd="0" presId="urn:microsoft.com/office/officeart/2005/8/layout/orgChart1"/>
    <dgm:cxn modelId="{82B47A3E-3BFF-2D4D-B425-271025D0D341}" type="presParOf" srcId="{351D7A63-B293-964E-AA87-94D28DD59C57}" destId="{77DA330C-CC40-BB49-AE73-44874172A300}" srcOrd="3" destOrd="0" presId="urn:microsoft.com/office/officeart/2005/8/layout/orgChart1"/>
    <dgm:cxn modelId="{9B354077-B3DA-064A-A526-009D6C3B0BF8}" type="presParOf" srcId="{77DA330C-CC40-BB49-AE73-44874172A300}" destId="{2183AC7F-BEE0-1446-B0FD-2C4514C2A033}" srcOrd="0" destOrd="0" presId="urn:microsoft.com/office/officeart/2005/8/layout/orgChart1"/>
    <dgm:cxn modelId="{D38BDB9D-C3ED-E74E-9A2D-9BE02AAF25AA}" type="presParOf" srcId="{2183AC7F-BEE0-1446-B0FD-2C4514C2A033}" destId="{34BC5CB3-3C1A-B845-9828-C6B03E9C6DFC}" srcOrd="0" destOrd="0" presId="urn:microsoft.com/office/officeart/2005/8/layout/orgChart1"/>
    <dgm:cxn modelId="{BB7C5D53-8091-9548-BDED-8707538A2B0F}" type="presParOf" srcId="{2183AC7F-BEE0-1446-B0FD-2C4514C2A033}" destId="{71C7CB40-0E5E-1649-8271-386F65552072}" srcOrd="1" destOrd="0" presId="urn:microsoft.com/office/officeart/2005/8/layout/orgChart1"/>
    <dgm:cxn modelId="{83076C2B-26DB-B648-80DE-FE14FFABFC9B}" type="presParOf" srcId="{77DA330C-CC40-BB49-AE73-44874172A300}" destId="{C63EFD15-41B6-6441-BE5D-412ED96263A0}" srcOrd="1" destOrd="0" presId="urn:microsoft.com/office/officeart/2005/8/layout/orgChart1"/>
    <dgm:cxn modelId="{97A7E973-C69A-044D-B898-EC6A3A50A41E}" type="presParOf" srcId="{77DA330C-CC40-BB49-AE73-44874172A300}" destId="{CB42EF24-AC8C-C64A-9C9B-4707E6F222AD}" srcOrd="2" destOrd="0" presId="urn:microsoft.com/office/officeart/2005/8/layout/orgChart1"/>
    <dgm:cxn modelId="{2FDFC841-E5B8-0F47-812C-2C163D31CCA6}" type="presParOf" srcId="{351D7A63-B293-964E-AA87-94D28DD59C57}" destId="{CF2B39D0-BC3D-7449-A018-A2D8A12AF10D}" srcOrd="4" destOrd="0" presId="urn:microsoft.com/office/officeart/2005/8/layout/orgChart1"/>
    <dgm:cxn modelId="{D435329B-458B-1448-BDE8-3BF14682140D}" type="presParOf" srcId="{351D7A63-B293-964E-AA87-94D28DD59C57}" destId="{F1B649D6-0B03-B84F-96A7-BF89BC441B89}" srcOrd="5" destOrd="0" presId="urn:microsoft.com/office/officeart/2005/8/layout/orgChart1"/>
    <dgm:cxn modelId="{062A21FE-BD70-4B48-BA45-1EEECD8E26B0}" type="presParOf" srcId="{F1B649D6-0B03-B84F-96A7-BF89BC441B89}" destId="{C5F2DB5F-1420-5546-8E7F-5E826716D29F}" srcOrd="0" destOrd="0" presId="urn:microsoft.com/office/officeart/2005/8/layout/orgChart1"/>
    <dgm:cxn modelId="{D2FB090F-AC97-514D-A0F3-A93AF59094D1}" type="presParOf" srcId="{C5F2DB5F-1420-5546-8E7F-5E826716D29F}" destId="{06E30051-8DDB-FA4D-95F5-AE4F5FA157D4}" srcOrd="0" destOrd="0" presId="urn:microsoft.com/office/officeart/2005/8/layout/orgChart1"/>
    <dgm:cxn modelId="{C2E6D259-E9D0-924E-B1C1-6DA8C2570CBE}" type="presParOf" srcId="{C5F2DB5F-1420-5546-8E7F-5E826716D29F}" destId="{A4A0D5F3-0F0C-6241-8FC8-5528292F0D61}" srcOrd="1" destOrd="0" presId="urn:microsoft.com/office/officeart/2005/8/layout/orgChart1"/>
    <dgm:cxn modelId="{0383F631-85D6-E545-8AC5-8EC975135600}" type="presParOf" srcId="{F1B649D6-0B03-B84F-96A7-BF89BC441B89}" destId="{C660A6A2-4BC3-6249-9F0C-F62AD41435E0}" srcOrd="1" destOrd="0" presId="urn:microsoft.com/office/officeart/2005/8/layout/orgChart1"/>
    <dgm:cxn modelId="{BA00E93C-EE6F-FC44-8F2B-37E5B29B7F46}" type="presParOf" srcId="{F1B649D6-0B03-B84F-96A7-BF89BC441B89}" destId="{FF40C654-598D-3C47-BEEE-C0932EE5ED4A}" srcOrd="2" destOrd="0" presId="urn:microsoft.com/office/officeart/2005/8/layout/orgChart1"/>
    <dgm:cxn modelId="{63769015-8B15-C847-B1EC-065891E2B5AC}" type="presParOf" srcId="{A88DACBB-7E3F-C94B-876A-3FA1F6AA9FB0}" destId="{94CD3AE9-FE20-5D4A-BDBA-1152F0BF4464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17C17-AF5A-684F-A147-14A080FB445C}">
      <dsp:nvSpPr>
        <dsp:cNvPr id="0" name=""/>
        <dsp:cNvSpPr/>
      </dsp:nvSpPr>
      <dsp:spPr>
        <a:xfrm>
          <a:off x="7258099" y="2634324"/>
          <a:ext cx="91440" cy="1606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700"/>
              </a:lnTo>
              <a:lnTo>
                <a:pt x="104698" y="1606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524E5-66DB-1242-84F7-47F6B0055DE0}">
      <dsp:nvSpPr>
        <dsp:cNvPr id="0" name=""/>
        <dsp:cNvSpPr/>
      </dsp:nvSpPr>
      <dsp:spPr>
        <a:xfrm>
          <a:off x="7258099" y="2634324"/>
          <a:ext cx="91440" cy="1099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9494"/>
              </a:lnTo>
              <a:lnTo>
                <a:pt x="104698" y="1099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12722-C9EE-C848-BC05-EFC6427371D7}">
      <dsp:nvSpPr>
        <dsp:cNvPr id="0" name=""/>
        <dsp:cNvSpPr/>
      </dsp:nvSpPr>
      <dsp:spPr>
        <a:xfrm>
          <a:off x="6725175" y="1838035"/>
          <a:ext cx="864393" cy="439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91"/>
              </a:lnTo>
              <a:lnTo>
                <a:pt x="864393" y="364091"/>
              </a:lnTo>
              <a:lnTo>
                <a:pt x="864393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16164-60DB-1744-B05A-A51F75A86CE3}">
      <dsp:nvSpPr>
        <dsp:cNvPr id="0" name=""/>
        <dsp:cNvSpPr/>
      </dsp:nvSpPr>
      <dsp:spPr>
        <a:xfrm>
          <a:off x="6393705" y="2634324"/>
          <a:ext cx="91440" cy="1606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700"/>
              </a:lnTo>
              <a:lnTo>
                <a:pt x="104698" y="1606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2429F-67DA-4643-B4E3-BAB0C1F4C1E3}">
      <dsp:nvSpPr>
        <dsp:cNvPr id="0" name=""/>
        <dsp:cNvSpPr/>
      </dsp:nvSpPr>
      <dsp:spPr>
        <a:xfrm>
          <a:off x="6393705" y="2634324"/>
          <a:ext cx="91440" cy="1099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9494"/>
              </a:lnTo>
              <a:lnTo>
                <a:pt x="104698" y="1099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AD108-1CFC-674A-9039-AADF9DDAA92C}">
      <dsp:nvSpPr>
        <dsp:cNvPr id="0" name=""/>
        <dsp:cNvSpPr/>
      </dsp:nvSpPr>
      <dsp:spPr>
        <a:xfrm>
          <a:off x="6679455" y="1838035"/>
          <a:ext cx="91440" cy="439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C93B8-2EAB-A84D-917A-48B571154319}">
      <dsp:nvSpPr>
        <dsp:cNvPr id="0" name=""/>
        <dsp:cNvSpPr/>
      </dsp:nvSpPr>
      <dsp:spPr>
        <a:xfrm>
          <a:off x="5529311" y="2634324"/>
          <a:ext cx="91440" cy="1606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700"/>
              </a:lnTo>
              <a:lnTo>
                <a:pt x="104698" y="1606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50A77-B8DB-124C-8324-633DE387CCB6}">
      <dsp:nvSpPr>
        <dsp:cNvPr id="0" name=""/>
        <dsp:cNvSpPr/>
      </dsp:nvSpPr>
      <dsp:spPr>
        <a:xfrm>
          <a:off x="5529311" y="2634324"/>
          <a:ext cx="91440" cy="1099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9494"/>
              </a:lnTo>
              <a:lnTo>
                <a:pt x="104698" y="1099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9816C-5D38-7B42-80CB-1B6471643B2F}">
      <dsp:nvSpPr>
        <dsp:cNvPr id="0" name=""/>
        <dsp:cNvSpPr/>
      </dsp:nvSpPr>
      <dsp:spPr>
        <a:xfrm>
          <a:off x="5860781" y="1838035"/>
          <a:ext cx="864393" cy="439101"/>
        </a:xfrm>
        <a:custGeom>
          <a:avLst/>
          <a:gdLst/>
          <a:ahLst/>
          <a:cxnLst/>
          <a:rect l="0" t="0" r="0" b="0"/>
          <a:pathLst>
            <a:path>
              <a:moveTo>
                <a:pt x="864393" y="0"/>
              </a:moveTo>
              <a:lnTo>
                <a:pt x="864393" y="364091"/>
              </a:lnTo>
              <a:lnTo>
                <a:pt x="0" y="364091"/>
              </a:lnTo>
              <a:lnTo>
                <a:pt x="0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88567-CD8A-824E-B216-BB10B1C2C0CB}">
      <dsp:nvSpPr>
        <dsp:cNvPr id="0" name=""/>
        <dsp:cNvSpPr/>
      </dsp:nvSpPr>
      <dsp:spPr>
        <a:xfrm>
          <a:off x="4710637" y="2634324"/>
          <a:ext cx="107156" cy="835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18"/>
              </a:lnTo>
              <a:lnTo>
                <a:pt x="107156" y="835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60303-E9B7-2341-9512-A5F74D43876D}">
      <dsp:nvSpPr>
        <dsp:cNvPr id="0" name=""/>
        <dsp:cNvSpPr/>
      </dsp:nvSpPr>
      <dsp:spPr>
        <a:xfrm>
          <a:off x="4710637" y="2634324"/>
          <a:ext cx="107156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2"/>
              </a:lnTo>
              <a:lnTo>
                <a:pt x="107156" y="3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ACD6B-242F-3745-9498-9E4378B3AB47}">
      <dsp:nvSpPr>
        <dsp:cNvPr id="0" name=""/>
        <dsp:cNvSpPr/>
      </dsp:nvSpPr>
      <dsp:spPr>
        <a:xfrm>
          <a:off x="4131994" y="1838035"/>
          <a:ext cx="864393" cy="439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91"/>
              </a:lnTo>
              <a:lnTo>
                <a:pt x="864393" y="364091"/>
              </a:lnTo>
              <a:lnTo>
                <a:pt x="864393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F5113-5FAB-664A-8A0D-D6B68C5E2D8B}">
      <dsp:nvSpPr>
        <dsp:cNvPr id="0" name=""/>
        <dsp:cNvSpPr/>
      </dsp:nvSpPr>
      <dsp:spPr>
        <a:xfrm>
          <a:off x="3846244" y="2634324"/>
          <a:ext cx="107156" cy="835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18"/>
              </a:lnTo>
              <a:lnTo>
                <a:pt x="107156" y="835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CDAA8-14BC-AF43-B385-8AF06E974C12}">
      <dsp:nvSpPr>
        <dsp:cNvPr id="0" name=""/>
        <dsp:cNvSpPr/>
      </dsp:nvSpPr>
      <dsp:spPr>
        <a:xfrm>
          <a:off x="3846244" y="2634324"/>
          <a:ext cx="107156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2"/>
              </a:lnTo>
              <a:lnTo>
                <a:pt x="107156" y="3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7BA0B-459E-2843-8AB7-FC52012A71C0}">
      <dsp:nvSpPr>
        <dsp:cNvPr id="0" name=""/>
        <dsp:cNvSpPr/>
      </dsp:nvSpPr>
      <dsp:spPr>
        <a:xfrm>
          <a:off x="4086274" y="1838035"/>
          <a:ext cx="91440" cy="439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E7B9C-EAD5-A646-92D6-EF26E72D4589}">
      <dsp:nvSpPr>
        <dsp:cNvPr id="0" name=""/>
        <dsp:cNvSpPr/>
      </dsp:nvSpPr>
      <dsp:spPr>
        <a:xfrm>
          <a:off x="2981850" y="2634324"/>
          <a:ext cx="107156" cy="835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18"/>
              </a:lnTo>
              <a:lnTo>
                <a:pt x="107156" y="835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7FB41-3DD4-5242-BD02-49A7FA981DA5}">
      <dsp:nvSpPr>
        <dsp:cNvPr id="0" name=""/>
        <dsp:cNvSpPr/>
      </dsp:nvSpPr>
      <dsp:spPr>
        <a:xfrm>
          <a:off x="2981850" y="2634324"/>
          <a:ext cx="107156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2"/>
              </a:lnTo>
              <a:lnTo>
                <a:pt x="107156" y="3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0436E-B977-7545-A308-5E068529691E}">
      <dsp:nvSpPr>
        <dsp:cNvPr id="0" name=""/>
        <dsp:cNvSpPr/>
      </dsp:nvSpPr>
      <dsp:spPr>
        <a:xfrm>
          <a:off x="3267600" y="1838035"/>
          <a:ext cx="864393" cy="439101"/>
        </a:xfrm>
        <a:custGeom>
          <a:avLst/>
          <a:gdLst/>
          <a:ahLst/>
          <a:cxnLst/>
          <a:rect l="0" t="0" r="0" b="0"/>
          <a:pathLst>
            <a:path>
              <a:moveTo>
                <a:pt x="864393" y="0"/>
              </a:moveTo>
              <a:lnTo>
                <a:pt x="864393" y="364091"/>
              </a:lnTo>
              <a:lnTo>
                <a:pt x="0" y="364091"/>
              </a:lnTo>
              <a:lnTo>
                <a:pt x="0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D0FB-9707-2D42-80EB-40C4C25E8648}">
      <dsp:nvSpPr>
        <dsp:cNvPr id="0" name=""/>
        <dsp:cNvSpPr/>
      </dsp:nvSpPr>
      <dsp:spPr>
        <a:xfrm>
          <a:off x="1952260" y="2634324"/>
          <a:ext cx="110600" cy="1558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523"/>
              </a:lnTo>
              <a:lnTo>
                <a:pt x="110600" y="1558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13FD0-A479-EE4A-8652-9F243BC653CC}">
      <dsp:nvSpPr>
        <dsp:cNvPr id="0" name=""/>
        <dsp:cNvSpPr/>
      </dsp:nvSpPr>
      <dsp:spPr>
        <a:xfrm>
          <a:off x="1952260" y="2634324"/>
          <a:ext cx="110600" cy="105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317"/>
              </a:lnTo>
              <a:lnTo>
                <a:pt x="110600" y="10513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5443-B2B0-C441-8EAD-D3DDFFCF9D77}">
      <dsp:nvSpPr>
        <dsp:cNvPr id="0" name=""/>
        <dsp:cNvSpPr/>
      </dsp:nvSpPr>
      <dsp:spPr>
        <a:xfrm>
          <a:off x="1381521" y="1838035"/>
          <a:ext cx="929909" cy="439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91"/>
              </a:lnTo>
              <a:lnTo>
                <a:pt x="929909" y="364091"/>
              </a:lnTo>
              <a:lnTo>
                <a:pt x="929909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5A051-47D4-3243-8510-FCD47764B629}">
      <dsp:nvSpPr>
        <dsp:cNvPr id="0" name=""/>
        <dsp:cNvSpPr/>
      </dsp:nvSpPr>
      <dsp:spPr>
        <a:xfrm>
          <a:off x="951583" y="2634324"/>
          <a:ext cx="102722" cy="1558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523"/>
              </a:lnTo>
              <a:lnTo>
                <a:pt x="102722" y="1558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5D775-99B9-0E49-8BB6-66C1B167371B}">
      <dsp:nvSpPr>
        <dsp:cNvPr id="0" name=""/>
        <dsp:cNvSpPr/>
      </dsp:nvSpPr>
      <dsp:spPr>
        <a:xfrm>
          <a:off x="951583" y="2634324"/>
          <a:ext cx="102722" cy="105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317"/>
              </a:lnTo>
              <a:lnTo>
                <a:pt x="102722" y="10513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0874A-6578-454F-B14D-346BCC891165}">
      <dsp:nvSpPr>
        <dsp:cNvPr id="0" name=""/>
        <dsp:cNvSpPr/>
      </dsp:nvSpPr>
      <dsp:spPr>
        <a:xfrm>
          <a:off x="1289746" y="1838035"/>
          <a:ext cx="91775" cy="439101"/>
        </a:xfrm>
        <a:custGeom>
          <a:avLst/>
          <a:gdLst/>
          <a:ahLst/>
          <a:cxnLst/>
          <a:rect l="0" t="0" r="0" b="0"/>
          <a:pathLst>
            <a:path>
              <a:moveTo>
                <a:pt x="91775" y="0"/>
              </a:moveTo>
              <a:lnTo>
                <a:pt x="91775" y="364091"/>
              </a:lnTo>
              <a:lnTo>
                <a:pt x="0" y="364091"/>
              </a:lnTo>
              <a:lnTo>
                <a:pt x="0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3EC98-BD81-BC45-9415-CD9F0BEBC41E}">
      <dsp:nvSpPr>
        <dsp:cNvPr id="0" name=""/>
        <dsp:cNvSpPr/>
      </dsp:nvSpPr>
      <dsp:spPr>
        <a:xfrm>
          <a:off x="28367" y="2634324"/>
          <a:ext cx="91440" cy="15585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8523"/>
              </a:lnTo>
              <a:lnTo>
                <a:pt x="128787" y="1558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4F6FF-4A79-0A4B-8A39-F133C1E95302}">
      <dsp:nvSpPr>
        <dsp:cNvPr id="0" name=""/>
        <dsp:cNvSpPr/>
      </dsp:nvSpPr>
      <dsp:spPr>
        <a:xfrm>
          <a:off x="28367" y="2634324"/>
          <a:ext cx="91440" cy="10513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1317"/>
              </a:lnTo>
              <a:lnTo>
                <a:pt x="128787" y="10513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D31C8-E10D-334C-B260-0074931FBEF3}">
      <dsp:nvSpPr>
        <dsp:cNvPr id="0" name=""/>
        <dsp:cNvSpPr/>
      </dsp:nvSpPr>
      <dsp:spPr>
        <a:xfrm>
          <a:off x="359837" y="1838035"/>
          <a:ext cx="1021684" cy="439101"/>
        </a:xfrm>
        <a:custGeom>
          <a:avLst/>
          <a:gdLst/>
          <a:ahLst/>
          <a:cxnLst/>
          <a:rect l="0" t="0" r="0" b="0"/>
          <a:pathLst>
            <a:path>
              <a:moveTo>
                <a:pt x="1021684" y="0"/>
              </a:moveTo>
              <a:lnTo>
                <a:pt x="1021684" y="364091"/>
              </a:lnTo>
              <a:lnTo>
                <a:pt x="0" y="364091"/>
              </a:lnTo>
              <a:lnTo>
                <a:pt x="0" y="439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A03DE-8347-8942-AAF1-2558720FC3EE}">
      <dsp:nvSpPr>
        <dsp:cNvPr id="0" name=""/>
        <dsp:cNvSpPr/>
      </dsp:nvSpPr>
      <dsp:spPr>
        <a:xfrm>
          <a:off x="1024334" y="1480847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Vanilla</a:t>
          </a:r>
        </a:p>
      </dsp:txBody>
      <dsp:txXfrm>
        <a:off x="1024334" y="1480847"/>
        <a:ext cx="714375" cy="357187"/>
      </dsp:txXfrm>
    </dsp:sp>
    <dsp:sp modelId="{E6E0F4A0-5C4B-D64B-A04B-E7EB9837B6D7}">
      <dsp:nvSpPr>
        <dsp:cNvPr id="0" name=""/>
        <dsp:cNvSpPr/>
      </dsp:nvSpPr>
      <dsp:spPr>
        <a:xfrm>
          <a:off x="2649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Vanilla</a:t>
          </a:r>
        </a:p>
      </dsp:txBody>
      <dsp:txXfrm>
        <a:off x="2649" y="2277136"/>
        <a:ext cx="714375" cy="357187"/>
      </dsp:txXfrm>
    </dsp:sp>
    <dsp:sp modelId="{92ED8C91-0D6B-9042-813C-AE5F43347858}">
      <dsp:nvSpPr>
        <dsp:cNvPr id="0" name=""/>
        <dsp:cNvSpPr/>
      </dsp:nvSpPr>
      <dsp:spPr>
        <a:xfrm>
          <a:off x="157154" y="3507047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Whipped Cream</a:t>
          </a:r>
        </a:p>
      </dsp:txBody>
      <dsp:txXfrm>
        <a:off x="157154" y="3507047"/>
        <a:ext cx="714375" cy="357187"/>
      </dsp:txXfrm>
    </dsp:sp>
    <dsp:sp modelId="{B9E9C486-C87E-D547-906A-E9A072A17A5E}">
      <dsp:nvSpPr>
        <dsp:cNvPr id="0" name=""/>
        <dsp:cNvSpPr/>
      </dsp:nvSpPr>
      <dsp:spPr>
        <a:xfrm>
          <a:off x="157154" y="4014253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Sprinkles</a:t>
          </a:r>
        </a:p>
      </dsp:txBody>
      <dsp:txXfrm>
        <a:off x="157154" y="4014253"/>
        <a:ext cx="714375" cy="357187"/>
      </dsp:txXfrm>
    </dsp:sp>
    <dsp:sp modelId="{B2B09C8F-E931-2A4D-AB3F-D9D270F8BC96}">
      <dsp:nvSpPr>
        <dsp:cNvPr id="0" name=""/>
        <dsp:cNvSpPr/>
      </dsp:nvSpPr>
      <dsp:spPr>
        <a:xfrm>
          <a:off x="867043" y="2277136"/>
          <a:ext cx="84540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Chocolate</a:t>
          </a:r>
        </a:p>
      </dsp:txBody>
      <dsp:txXfrm>
        <a:off x="867043" y="2277136"/>
        <a:ext cx="845405" cy="357187"/>
      </dsp:txXfrm>
    </dsp:sp>
    <dsp:sp modelId="{C8C0C5C5-B8B4-CB44-8ADC-421E6FE0CD23}">
      <dsp:nvSpPr>
        <dsp:cNvPr id="0" name=""/>
        <dsp:cNvSpPr/>
      </dsp:nvSpPr>
      <dsp:spPr>
        <a:xfrm>
          <a:off x="1054305" y="3507047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Whipped Cream</a:t>
          </a:r>
        </a:p>
      </dsp:txBody>
      <dsp:txXfrm>
        <a:off x="1054305" y="3507047"/>
        <a:ext cx="714375" cy="357187"/>
      </dsp:txXfrm>
    </dsp:sp>
    <dsp:sp modelId="{0D98CA1B-6EA2-8440-9406-70D0CDF743E8}">
      <dsp:nvSpPr>
        <dsp:cNvPr id="0" name=""/>
        <dsp:cNvSpPr/>
      </dsp:nvSpPr>
      <dsp:spPr>
        <a:xfrm>
          <a:off x="1054305" y="4014253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Sprinkles</a:t>
          </a:r>
        </a:p>
      </dsp:txBody>
      <dsp:txXfrm>
        <a:off x="1054305" y="4014253"/>
        <a:ext cx="714375" cy="357187"/>
      </dsp:txXfrm>
    </dsp:sp>
    <dsp:sp modelId="{8CDE836F-F46C-D44A-A1C1-BFAF0FDEDAC8}">
      <dsp:nvSpPr>
        <dsp:cNvPr id="0" name=""/>
        <dsp:cNvSpPr/>
      </dsp:nvSpPr>
      <dsp:spPr>
        <a:xfrm>
          <a:off x="1862467" y="2277136"/>
          <a:ext cx="897926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Strawberry</a:t>
          </a:r>
        </a:p>
      </dsp:txBody>
      <dsp:txXfrm>
        <a:off x="1862467" y="2277136"/>
        <a:ext cx="897926" cy="357187"/>
      </dsp:txXfrm>
    </dsp:sp>
    <dsp:sp modelId="{120BECFB-1B9D-DF49-8EEF-5F8FFEF13D49}">
      <dsp:nvSpPr>
        <dsp:cNvPr id="0" name=""/>
        <dsp:cNvSpPr/>
      </dsp:nvSpPr>
      <dsp:spPr>
        <a:xfrm>
          <a:off x="2062860" y="3507047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Whipped Cream</a:t>
          </a:r>
        </a:p>
      </dsp:txBody>
      <dsp:txXfrm>
        <a:off x="2062860" y="3507047"/>
        <a:ext cx="714375" cy="357187"/>
      </dsp:txXfrm>
    </dsp:sp>
    <dsp:sp modelId="{78ADB38E-523C-8C46-A76A-3F6441EDAFC8}">
      <dsp:nvSpPr>
        <dsp:cNvPr id="0" name=""/>
        <dsp:cNvSpPr/>
      </dsp:nvSpPr>
      <dsp:spPr>
        <a:xfrm>
          <a:off x="2062860" y="4014253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Sprinkles</a:t>
          </a:r>
        </a:p>
      </dsp:txBody>
      <dsp:txXfrm>
        <a:off x="2062860" y="4014253"/>
        <a:ext cx="714375" cy="357187"/>
      </dsp:txXfrm>
    </dsp:sp>
    <dsp:sp modelId="{9FF7A20D-7EB9-AE40-B4A5-2AA080509474}">
      <dsp:nvSpPr>
        <dsp:cNvPr id="0" name=""/>
        <dsp:cNvSpPr/>
      </dsp:nvSpPr>
      <dsp:spPr>
        <a:xfrm>
          <a:off x="3701418" y="1480847"/>
          <a:ext cx="861150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Chocolate</a:t>
          </a:r>
        </a:p>
      </dsp:txBody>
      <dsp:txXfrm>
        <a:off x="3701418" y="1480847"/>
        <a:ext cx="861150" cy="357187"/>
      </dsp:txXfrm>
    </dsp:sp>
    <dsp:sp modelId="{9314E659-9145-DE4A-A3D8-7E3EB54AF22F}">
      <dsp:nvSpPr>
        <dsp:cNvPr id="0" name=""/>
        <dsp:cNvSpPr/>
      </dsp:nvSpPr>
      <dsp:spPr>
        <a:xfrm>
          <a:off x="2910412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2910412" y="2277136"/>
        <a:ext cx="714375" cy="357187"/>
      </dsp:txXfrm>
    </dsp:sp>
    <dsp:sp modelId="{9960144A-8518-0A42-89E3-F7BA4FC51103}">
      <dsp:nvSpPr>
        <dsp:cNvPr id="0" name=""/>
        <dsp:cNvSpPr/>
      </dsp:nvSpPr>
      <dsp:spPr>
        <a:xfrm>
          <a:off x="3089006" y="2784342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WC</a:t>
          </a:r>
        </a:p>
      </dsp:txBody>
      <dsp:txXfrm>
        <a:off x="3089006" y="2784342"/>
        <a:ext cx="714375" cy="357187"/>
      </dsp:txXfrm>
    </dsp:sp>
    <dsp:sp modelId="{A67F1B38-42DD-A04F-9ABA-DAAC4ED06079}">
      <dsp:nvSpPr>
        <dsp:cNvPr id="0" name=""/>
        <dsp:cNvSpPr/>
      </dsp:nvSpPr>
      <dsp:spPr>
        <a:xfrm>
          <a:off x="3089006" y="3291549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089006" y="3291549"/>
        <a:ext cx="714375" cy="357187"/>
      </dsp:txXfrm>
    </dsp:sp>
    <dsp:sp modelId="{2FBED7DA-5D3D-6E46-ABC5-DADDAB5DF913}">
      <dsp:nvSpPr>
        <dsp:cNvPr id="0" name=""/>
        <dsp:cNvSpPr/>
      </dsp:nvSpPr>
      <dsp:spPr>
        <a:xfrm>
          <a:off x="3774806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</a:t>
          </a:r>
        </a:p>
      </dsp:txBody>
      <dsp:txXfrm>
        <a:off x="3774806" y="2277136"/>
        <a:ext cx="714375" cy="357187"/>
      </dsp:txXfrm>
    </dsp:sp>
    <dsp:sp modelId="{392BAFBF-18D7-8442-957A-7B4D62559DD8}">
      <dsp:nvSpPr>
        <dsp:cNvPr id="0" name=""/>
        <dsp:cNvSpPr/>
      </dsp:nvSpPr>
      <dsp:spPr>
        <a:xfrm>
          <a:off x="3953400" y="2784342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WC</a:t>
          </a:r>
        </a:p>
      </dsp:txBody>
      <dsp:txXfrm>
        <a:off x="3953400" y="2784342"/>
        <a:ext cx="714375" cy="357187"/>
      </dsp:txXfrm>
    </dsp:sp>
    <dsp:sp modelId="{9A8EC940-55A2-B04C-BBBB-3F38F34B8A3D}">
      <dsp:nvSpPr>
        <dsp:cNvPr id="0" name=""/>
        <dsp:cNvSpPr/>
      </dsp:nvSpPr>
      <dsp:spPr>
        <a:xfrm>
          <a:off x="3953400" y="3291549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953400" y="3291549"/>
        <a:ext cx="714375" cy="357187"/>
      </dsp:txXfrm>
    </dsp:sp>
    <dsp:sp modelId="{F8434883-511B-534A-A37A-B966EC8F4075}">
      <dsp:nvSpPr>
        <dsp:cNvPr id="0" name=""/>
        <dsp:cNvSpPr/>
      </dsp:nvSpPr>
      <dsp:spPr>
        <a:xfrm>
          <a:off x="4639200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4639200" y="2277136"/>
        <a:ext cx="714375" cy="357187"/>
      </dsp:txXfrm>
    </dsp:sp>
    <dsp:sp modelId="{5D5BF587-A778-C046-989C-0229F77B0B2E}">
      <dsp:nvSpPr>
        <dsp:cNvPr id="0" name=""/>
        <dsp:cNvSpPr/>
      </dsp:nvSpPr>
      <dsp:spPr>
        <a:xfrm>
          <a:off x="4817794" y="2784342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WC</a:t>
          </a:r>
        </a:p>
      </dsp:txBody>
      <dsp:txXfrm>
        <a:off x="4817794" y="2784342"/>
        <a:ext cx="714375" cy="357187"/>
      </dsp:txXfrm>
    </dsp:sp>
    <dsp:sp modelId="{BD9F629A-4E12-7F4E-9424-BF53EBB70AA1}">
      <dsp:nvSpPr>
        <dsp:cNvPr id="0" name=""/>
        <dsp:cNvSpPr/>
      </dsp:nvSpPr>
      <dsp:spPr>
        <a:xfrm>
          <a:off x="4817794" y="3291549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4817794" y="3291549"/>
        <a:ext cx="714375" cy="357187"/>
      </dsp:txXfrm>
    </dsp:sp>
    <dsp:sp modelId="{998D2AD6-DF3C-FE4A-BD22-D984B794E6B7}">
      <dsp:nvSpPr>
        <dsp:cNvPr id="0" name=""/>
        <dsp:cNvSpPr/>
      </dsp:nvSpPr>
      <dsp:spPr>
        <a:xfrm>
          <a:off x="6310137" y="1480847"/>
          <a:ext cx="8300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Strawberry</a:t>
          </a:r>
        </a:p>
      </dsp:txBody>
      <dsp:txXfrm>
        <a:off x="6310137" y="1480847"/>
        <a:ext cx="830075" cy="357187"/>
      </dsp:txXfrm>
    </dsp:sp>
    <dsp:sp modelId="{07D94F68-166D-8149-98F7-912966BBFE54}">
      <dsp:nvSpPr>
        <dsp:cNvPr id="0" name=""/>
        <dsp:cNvSpPr/>
      </dsp:nvSpPr>
      <dsp:spPr>
        <a:xfrm>
          <a:off x="5503594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5503594" y="2277136"/>
        <a:ext cx="714375" cy="357187"/>
      </dsp:txXfrm>
    </dsp:sp>
    <dsp:sp modelId="{695791DD-C6A4-6846-B4E7-85E45BFCF632}">
      <dsp:nvSpPr>
        <dsp:cNvPr id="0" name=""/>
        <dsp:cNvSpPr/>
      </dsp:nvSpPr>
      <dsp:spPr>
        <a:xfrm>
          <a:off x="5634010" y="3555224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WC</a:t>
          </a:r>
        </a:p>
      </dsp:txBody>
      <dsp:txXfrm>
        <a:off x="5634010" y="3555224"/>
        <a:ext cx="714375" cy="357187"/>
      </dsp:txXfrm>
    </dsp:sp>
    <dsp:sp modelId="{945A667F-5E1F-E64E-9146-DFB089219762}">
      <dsp:nvSpPr>
        <dsp:cNvPr id="0" name=""/>
        <dsp:cNvSpPr/>
      </dsp:nvSpPr>
      <dsp:spPr>
        <a:xfrm>
          <a:off x="5634010" y="4062431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5634010" y="4062431"/>
        <a:ext cx="714375" cy="357187"/>
      </dsp:txXfrm>
    </dsp:sp>
    <dsp:sp modelId="{D5F55CAF-E994-CF4C-9E00-936C53874135}">
      <dsp:nvSpPr>
        <dsp:cNvPr id="0" name=""/>
        <dsp:cNvSpPr/>
      </dsp:nvSpPr>
      <dsp:spPr>
        <a:xfrm>
          <a:off x="6367987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</a:t>
          </a:r>
        </a:p>
      </dsp:txBody>
      <dsp:txXfrm>
        <a:off x="6367987" y="2277136"/>
        <a:ext cx="714375" cy="357187"/>
      </dsp:txXfrm>
    </dsp:sp>
    <dsp:sp modelId="{08BBEA3E-FD85-1A44-A34A-D2FF0A181A1D}">
      <dsp:nvSpPr>
        <dsp:cNvPr id="0" name=""/>
        <dsp:cNvSpPr/>
      </dsp:nvSpPr>
      <dsp:spPr>
        <a:xfrm>
          <a:off x="6498404" y="3555224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WC</a:t>
          </a:r>
        </a:p>
      </dsp:txBody>
      <dsp:txXfrm>
        <a:off x="6498404" y="3555224"/>
        <a:ext cx="714375" cy="357187"/>
      </dsp:txXfrm>
    </dsp:sp>
    <dsp:sp modelId="{F35EFBB0-E30B-C04A-85D8-AFADEC907491}">
      <dsp:nvSpPr>
        <dsp:cNvPr id="0" name=""/>
        <dsp:cNvSpPr/>
      </dsp:nvSpPr>
      <dsp:spPr>
        <a:xfrm>
          <a:off x="6498404" y="4062431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6498404" y="4062431"/>
        <a:ext cx="714375" cy="357187"/>
      </dsp:txXfrm>
    </dsp:sp>
    <dsp:sp modelId="{42C40EB1-A118-5146-A32F-6A37C7F94300}">
      <dsp:nvSpPr>
        <dsp:cNvPr id="0" name=""/>
        <dsp:cNvSpPr/>
      </dsp:nvSpPr>
      <dsp:spPr>
        <a:xfrm>
          <a:off x="7232381" y="2277136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7232381" y="2277136"/>
        <a:ext cx="714375" cy="357187"/>
      </dsp:txXfrm>
    </dsp:sp>
    <dsp:sp modelId="{96F77D29-33E9-C048-883A-E30B99A8D398}">
      <dsp:nvSpPr>
        <dsp:cNvPr id="0" name=""/>
        <dsp:cNvSpPr/>
      </dsp:nvSpPr>
      <dsp:spPr>
        <a:xfrm>
          <a:off x="7362798" y="3555224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WC</a:t>
          </a:r>
        </a:p>
      </dsp:txBody>
      <dsp:txXfrm>
        <a:off x="7362798" y="3555224"/>
        <a:ext cx="714375" cy="357187"/>
      </dsp:txXfrm>
    </dsp:sp>
    <dsp:sp modelId="{0B954C32-FEDF-0542-86B6-DEBDE17DAE57}">
      <dsp:nvSpPr>
        <dsp:cNvPr id="0" name=""/>
        <dsp:cNvSpPr/>
      </dsp:nvSpPr>
      <dsp:spPr>
        <a:xfrm>
          <a:off x="7362798" y="4062431"/>
          <a:ext cx="714375" cy="3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7362798" y="4062431"/>
        <a:ext cx="714375" cy="357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2912-9953-2A47-92C6-2229C6A6AF84}">
      <dsp:nvSpPr>
        <dsp:cNvPr id="0" name=""/>
        <dsp:cNvSpPr/>
      </dsp:nvSpPr>
      <dsp:spPr>
        <a:xfrm>
          <a:off x="1966378" y="2502794"/>
          <a:ext cx="1062497" cy="413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Pizza</a:t>
          </a:r>
        </a:p>
      </dsp:txBody>
      <dsp:txXfrm>
        <a:off x="1966378" y="2502794"/>
        <a:ext cx="1062497" cy="413077"/>
      </dsp:txXfrm>
    </dsp:sp>
    <dsp:sp modelId="{AA02BD08-5DCB-CF4A-80E2-D06D7E5A567B}">
      <dsp:nvSpPr>
        <dsp:cNvPr id="0" name=""/>
        <dsp:cNvSpPr/>
      </dsp:nvSpPr>
      <dsp:spPr>
        <a:xfrm>
          <a:off x="3152646" y="2502794"/>
          <a:ext cx="1062497" cy="413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Chicken</a:t>
          </a:r>
        </a:p>
      </dsp:txBody>
      <dsp:txXfrm>
        <a:off x="3152646" y="2502794"/>
        <a:ext cx="1062497" cy="413077"/>
      </dsp:txXfrm>
    </dsp:sp>
    <dsp:sp modelId="{A71815A1-BA10-7943-BD3F-FE1C6A5E24A5}">
      <dsp:nvSpPr>
        <dsp:cNvPr id="0" name=""/>
        <dsp:cNvSpPr/>
      </dsp:nvSpPr>
      <dsp:spPr>
        <a:xfrm>
          <a:off x="4376560" y="2502794"/>
          <a:ext cx="1062497" cy="413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Ravioli</a:t>
          </a:r>
        </a:p>
      </dsp:txBody>
      <dsp:txXfrm>
        <a:off x="4376560" y="2502794"/>
        <a:ext cx="1062497" cy="413077"/>
      </dsp:txXfrm>
    </dsp:sp>
    <dsp:sp modelId="{A7BEED23-6297-794D-BF81-6E63D41DC3DC}">
      <dsp:nvSpPr>
        <dsp:cNvPr id="0" name=""/>
        <dsp:cNvSpPr/>
      </dsp:nvSpPr>
      <dsp:spPr>
        <a:xfrm>
          <a:off x="5597215" y="2502794"/>
          <a:ext cx="1062497" cy="413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Soup</a:t>
          </a:r>
        </a:p>
      </dsp:txBody>
      <dsp:txXfrm>
        <a:off x="5597215" y="2502794"/>
        <a:ext cx="1062497" cy="413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B39D0-BC3D-7449-A018-A2D8A12AF10D}">
      <dsp:nvSpPr>
        <dsp:cNvPr id="0" name=""/>
        <dsp:cNvSpPr/>
      </dsp:nvSpPr>
      <dsp:spPr>
        <a:xfrm>
          <a:off x="5562726" y="2687335"/>
          <a:ext cx="686562" cy="79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983"/>
              </a:lnTo>
              <a:lnTo>
                <a:pt x="686562" y="735983"/>
              </a:lnTo>
              <a:lnTo>
                <a:pt x="686562" y="79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1D970-D37C-1748-BA65-84308C6394AC}">
      <dsp:nvSpPr>
        <dsp:cNvPr id="0" name=""/>
        <dsp:cNvSpPr/>
      </dsp:nvSpPr>
      <dsp:spPr>
        <a:xfrm>
          <a:off x="5517006" y="2687335"/>
          <a:ext cx="91440" cy="795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6161A-7818-CD4F-B8F2-2F883B0F1E7E}">
      <dsp:nvSpPr>
        <dsp:cNvPr id="0" name=""/>
        <dsp:cNvSpPr/>
      </dsp:nvSpPr>
      <dsp:spPr>
        <a:xfrm>
          <a:off x="4876164" y="2687335"/>
          <a:ext cx="686562" cy="795561"/>
        </a:xfrm>
        <a:custGeom>
          <a:avLst/>
          <a:gdLst/>
          <a:ahLst/>
          <a:cxnLst/>
          <a:rect l="0" t="0" r="0" b="0"/>
          <a:pathLst>
            <a:path>
              <a:moveTo>
                <a:pt x="686562" y="0"/>
              </a:moveTo>
              <a:lnTo>
                <a:pt x="686562" y="735983"/>
              </a:lnTo>
              <a:lnTo>
                <a:pt x="0" y="735983"/>
              </a:lnTo>
              <a:lnTo>
                <a:pt x="0" y="79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04569-3A34-7843-955E-3239E4BEE21A}">
      <dsp:nvSpPr>
        <dsp:cNvPr id="0" name=""/>
        <dsp:cNvSpPr/>
      </dsp:nvSpPr>
      <dsp:spPr>
        <a:xfrm>
          <a:off x="4254597" y="2687335"/>
          <a:ext cx="686562" cy="11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77"/>
              </a:lnTo>
              <a:lnTo>
                <a:pt x="686562" y="59577"/>
              </a:lnTo>
              <a:lnTo>
                <a:pt x="686562" y="119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719F7-FC22-5245-BC23-B3EA75F0305B}">
      <dsp:nvSpPr>
        <dsp:cNvPr id="0" name=""/>
        <dsp:cNvSpPr/>
      </dsp:nvSpPr>
      <dsp:spPr>
        <a:xfrm>
          <a:off x="4208877" y="2687335"/>
          <a:ext cx="91440" cy="11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A1BB4-78A7-8643-B6E2-1DF135E9A227}">
      <dsp:nvSpPr>
        <dsp:cNvPr id="0" name=""/>
        <dsp:cNvSpPr/>
      </dsp:nvSpPr>
      <dsp:spPr>
        <a:xfrm>
          <a:off x="3568035" y="2687335"/>
          <a:ext cx="686562" cy="119155"/>
        </a:xfrm>
        <a:custGeom>
          <a:avLst/>
          <a:gdLst/>
          <a:ahLst/>
          <a:cxnLst/>
          <a:rect l="0" t="0" r="0" b="0"/>
          <a:pathLst>
            <a:path>
              <a:moveTo>
                <a:pt x="686562" y="0"/>
              </a:moveTo>
              <a:lnTo>
                <a:pt x="686562" y="59577"/>
              </a:lnTo>
              <a:lnTo>
                <a:pt x="0" y="59577"/>
              </a:lnTo>
              <a:lnTo>
                <a:pt x="0" y="119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CECFF-9374-9840-8F99-4192771CB99B}">
      <dsp:nvSpPr>
        <dsp:cNvPr id="0" name=""/>
        <dsp:cNvSpPr/>
      </dsp:nvSpPr>
      <dsp:spPr>
        <a:xfrm>
          <a:off x="3034155" y="2674806"/>
          <a:ext cx="746140" cy="79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983"/>
              </a:lnTo>
              <a:lnTo>
                <a:pt x="746140" y="735983"/>
              </a:lnTo>
              <a:lnTo>
                <a:pt x="746140" y="79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8D207-E49E-5545-85A9-5409EF089105}">
      <dsp:nvSpPr>
        <dsp:cNvPr id="0" name=""/>
        <dsp:cNvSpPr/>
      </dsp:nvSpPr>
      <dsp:spPr>
        <a:xfrm>
          <a:off x="2988435" y="2674806"/>
          <a:ext cx="91440" cy="795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5983"/>
              </a:lnTo>
              <a:lnTo>
                <a:pt x="105297" y="735983"/>
              </a:lnTo>
              <a:lnTo>
                <a:pt x="105297" y="79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51544-F6AF-CF47-B87F-AF2AD2977722}">
      <dsp:nvSpPr>
        <dsp:cNvPr id="0" name=""/>
        <dsp:cNvSpPr/>
      </dsp:nvSpPr>
      <dsp:spPr>
        <a:xfrm>
          <a:off x="2407170" y="2674806"/>
          <a:ext cx="626984" cy="795561"/>
        </a:xfrm>
        <a:custGeom>
          <a:avLst/>
          <a:gdLst/>
          <a:ahLst/>
          <a:cxnLst/>
          <a:rect l="0" t="0" r="0" b="0"/>
          <a:pathLst>
            <a:path>
              <a:moveTo>
                <a:pt x="626984" y="0"/>
              </a:moveTo>
              <a:lnTo>
                <a:pt x="626984" y="735983"/>
              </a:lnTo>
              <a:lnTo>
                <a:pt x="0" y="735983"/>
              </a:lnTo>
              <a:lnTo>
                <a:pt x="0" y="79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3292C-049B-3447-913B-CA622FE46E81}">
      <dsp:nvSpPr>
        <dsp:cNvPr id="0" name=""/>
        <dsp:cNvSpPr/>
      </dsp:nvSpPr>
      <dsp:spPr>
        <a:xfrm>
          <a:off x="1926446" y="2709333"/>
          <a:ext cx="686562" cy="11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77"/>
              </a:lnTo>
              <a:lnTo>
                <a:pt x="686562" y="59577"/>
              </a:lnTo>
              <a:lnTo>
                <a:pt x="686562" y="119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5BCC7-AB37-F941-993A-ADCC1CA0DE45}">
      <dsp:nvSpPr>
        <dsp:cNvPr id="0" name=""/>
        <dsp:cNvSpPr/>
      </dsp:nvSpPr>
      <dsp:spPr>
        <a:xfrm>
          <a:off x="1880726" y="2709333"/>
          <a:ext cx="91440" cy="11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E03BA-FC65-F64F-9C44-4F881EAC8F87}">
      <dsp:nvSpPr>
        <dsp:cNvPr id="0" name=""/>
        <dsp:cNvSpPr/>
      </dsp:nvSpPr>
      <dsp:spPr>
        <a:xfrm>
          <a:off x="1239883" y="2709333"/>
          <a:ext cx="686562" cy="119155"/>
        </a:xfrm>
        <a:custGeom>
          <a:avLst/>
          <a:gdLst/>
          <a:ahLst/>
          <a:cxnLst/>
          <a:rect l="0" t="0" r="0" b="0"/>
          <a:pathLst>
            <a:path>
              <a:moveTo>
                <a:pt x="686562" y="0"/>
              </a:moveTo>
              <a:lnTo>
                <a:pt x="686562" y="59577"/>
              </a:lnTo>
              <a:lnTo>
                <a:pt x="0" y="59577"/>
              </a:lnTo>
              <a:lnTo>
                <a:pt x="0" y="119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F0751-F4EB-4A44-9537-D5222198C22D}">
      <dsp:nvSpPr>
        <dsp:cNvPr id="0" name=""/>
        <dsp:cNvSpPr/>
      </dsp:nvSpPr>
      <dsp:spPr>
        <a:xfrm>
          <a:off x="1642742" y="2425629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Pizza</a:t>
          </a:r>
        </a:p>
      </dsp:txBody>
      <dsp:txXfrm>
        <a:off x="1642742" y="2425629"/>
        <a:ext cx="567407" cy="283703"/>
      </dsp:txXfrm>
    </dsp:sp>
    <dsp:sp modelId="{74C46156-3EB1-B54E-87F0-B709D15489E4}">
      <dsp:nvSpPr>
        <dsp:cNvPr id="0" name=""/>
        <dsp:cNvSpPr/>
      </dsp:nvSpPr>
      <dsp:spPr>
        <a:xfrm>
          <a:off x="956180" y="2828489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Chicken</a:t>
          </a:r>
        </a:p>
      </dsp:txBody>
      <dsp:txXfrm>
        <a:off x="956180" y="2828489"/>
        <a:ext cx="567407" cy="283703"/>
      </dsp:txXfrm>
    </dsp:sp>
    <dsp:sp modelId="{E1237D17-9070-FA4E-ACEC-97AB906BAC43}">
      <dsp:nvSpPr>
        <dsp:cNvPr id="0" name=""/>
        <dsp:cNvSpPr/>
      </dsp:nvSpPr>
      <dsp:spPr>
        <a:xfrm>
          <a:off x="1642742" y="2828489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Ravioli</a:t>
          </a:r>
        </a:p>
      </dsp:txBody>
      <dsp:txXfrm>
        <a:off x="1642742" y="2828489"/>
        <a:ext cx="567407" cy="283703"/>
      </dsp:txXfrm>
    </dsp:sp>
    <dsp:sp modelId="{1EFEF398-284C-F74E-83B4-38290586044C}">
      <dsp:nvSpPr>
        <dsp:cNvPr id="0" name=""/>
        <dsp:cNvSpPr/>
      </dsp:nvSpPr>
      <dsp:spPr>
        <a:xfrm>
          <a:off x="2329305" y="2828489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Soup</a:t>
          </a:r>
        </a:p>
      </dsp:txBody>
      <dsp:txXfrm>
        <a:off x="2329305" y="2828489"/>
        <a:ext cx="567407" cy="283703"/>
      </dsp:txXfrm>
    </dsp:sp>
    <dsp:sp modelId="{E60D3523-78EA-B84E-9DB4-4D3CC07C5B13}">
      <dsp:nvSpPr>
        <dsp:cNvPr id="0" name=""/>
        <dsp:cNvSpPr/>
      </dsp:nvSpPr>
      <dsp:spPr>
        <a:xfrm>
          <a:off x="2750452" y="2391103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Chicken</a:t>
          </a:r>
        </a:p>
      </dsp:txBody>
      <dsp:txXfrm>
        <a:off x="2750452" y="2391103"/>
        <a:ext cx="567407" cy="283703"/>
      </dsp:txXfrm>
    </dsp:sp>
    <dsp:sp modelId="{D7BCAA57-9496-AF43-860F-5D3101CEFCBE}">
      <dsp:nvSpPr>
        <dsp:cNvPr id="0" name=""/>
        <dsp:cNvSpPr/>
      </dsp:nvSpPr>
      <dsp:spPr>
        <a:xfrm>
          <a:off x="2123467" y="3470368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</a:t>
          </a:r>
        </a:p>
      </dsp:txBody>
      <dsp:txXfrm>
        <a:off x="2123467" y="3470368"/>
        <a:ext cx="567407" cy="283703"/>
      </dsp:txXfrm>
    </dsp:sp>
    <dsp:sp modelId="{537373FE-8CF9-0A4F-BEC8-A3EEFFBDB37E}">
      <dsp:nvSpPr>
        <dsp:cNvPr id="0" name=""/>
        <dsp:cNvSpPr/>
      </dsp:nvSpPr>
      <dsp:spPr>
        <a:xfrm>
          <a:off x="2810030" y="3470368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</a:t>
          </a:r>
        </a:p>
      </dsp:txBody>
      <dsp:txXfrm>
        <a:off x="2810030" y="3470368"/>
        <a:ext cx="567407" cy="283703"/>
      </dsp:txXfrm>
    </dsp:sp>
    <dsp:sp modelId="{D36D5803-FEC0-9F48-B6BE-1309C46D9E3D}">
      <dsp:nvSpPr>
        <dsp:cNvPr id="0" name=""/>
        <dsp:cNvSpPr/>
      </dsp:nvSpPr>
      <dsp:spPr>
        <a:xfrm>
          <a:off x="3496592" y="3470368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</a:t>
          </a:r>
        </a:p>
      </dsp:txBody>
      <dsp:txXfrm>
        <a:off x="3496592" y="3470368"/>
        <a:ext cx="567407" cy="283703"/>
      </dsp:txXfrm>
    </dsp:sp>
    <dsp:sp modelId="{59930ADD-8B28-D446-959D-D518C67B843A}">
      <dsp:nvSpPr>
        <dsp:cNvPr id="0" name=""/>
        <dsp:cNvSpPr/>
      </dsp:nvSpPr>
      <dsp:spPr>
        <a:xfrm>
          <a:off x="3970894" y="2403631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Ravioli</a:t>
          </a:r>
        </a:p>
      </dsp:txBody>
      <dsp:txXfrm>
        <a:off x="3970894" y="2403631"/>
        <a:ext cx="567407" cy="283703"/>
      </dsp:txXfrm>
    </dsp:sp>
    <dsp:sp modelId="{C2EDD9EC-E2AA-B94E-A9F2-F2A86F83FDDD}">
      <dsp:nvSpPr>
        <dsp:cNvPr id="0" name=""/>
        <dsp:cNvSpPr/>
      </dsp:nvSpPr>
      <dsp:spPr>
        <a:xfrm>
          <a:off x="3284331" y="2806490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</a:t>
          </a:r>
        </a:p>
      </dsp:txBody>
      <dsp:txXfrm>
        <a:off x="3284331" y="2806490"/>
        <a:ext cx="567407" cy="283703"/>
      </dsp:txXfrm>
    </dsp:sp>
    <dsp:sp modelId="{3F4F9FE7-0976-644A-8CF2-E8D775E90B33}">
      <dsp:nvSpPr>
        <dsp:cNvPr id="0" name=""/>
        <dsp:cNvSpPr/>
      </dsp:nvSpPr>
      <dsp:spPr>
        <a:xfrm>
          <a:off x="3970894" y="2806490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</a:t>
          </a:r>
        </a:p>
      </dsp:txBody>
      <dsp:txXfrm>
        <a:off x="3970894" y="2806490"/>
        <a:ext cx="567407" cy="283703"/>
      </dsp:txXfrm>
    </dsp:sp>
    <dsp:sp modelId="{3A0EC7E3-3AA3-0446-B489-749F72F1BD34}">
      <dsp:nvSpPr>
        <dsp:cNvPr id="0" name=""/>
        <dsp:cNvSpPr/>
      </dsp:nvSpPr>
      <dsp:spPr>
        <a:xfrm>
          <a:off x="4657456" y="2806490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</a:t>
          </a:r>
        </a:p>
      </dsp:txBody>
      <dsp:txXfrm>
        <a:off x="4657456" y="2806490"/>
        <a:ext cx="567407" cy="283703"/>
      </dsp:txXfrm>
    </dsp:sp>
    <dsp:sp modelId="{BEB33AED-7C51-5241-B7AF-326FA44A48F0}">
      <dsp:nvSpPr>
        <dsp:cNvPr id="0" name=""/>
        <dsp:cNvSpPr/>
      </dsp:nvSpPr>
      <dsp:spPr>
        <a:xfrm>
          <a:off x="5279023" y="2403631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Soup</a:t>
          </a:r>
        </a:p>
      </dsp:txBody>
      <dsp:txXfrm>
        <a:off x="5279023" y="2403631"/>
        <a:ext cx="567407" cy="283703"/>
      </dsp:txXfrm>
    </dsp:sp>
    <dsp:sp modelId="{19B01584-536F-1F41-8F8E-9F10413E8235}">
      <dsp:nvSpPr>
        <dsp:cNvPr id="0" name=""/>
        <dsp:cNvSpPr/>
      </dsp:nvSpPr>
      <dsp:spPr>
        <a:xfrm>
          <a:off x="4592460" y="3482896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</a:t>
          </a:r>
        </a:p>
      </dsp:txBody>
      <dsp:txXfrm>
        <a:off x="4592460" y="3482896"/>
        <a:ext cx="567407" cy="283703"/>
      </dsp:txXfrm>
    </dsp:sp>
    <dsp:sp modelId="{34BC5CB3-3C1A-B845-9828-C6B03E9C6DFC}">
      <dsp:nvSpPr>
        <dsp:cNvPr id="0" name=""/>
        <dsp:cNvSpPr/>
      </dsp:nvSpPr>
      <dsp:spPr>
        <a:xfrm>
          <a:off x="5279023" y="3482896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</a:t>
          </a:r>
        </a:p>
      </dsp:txBody>
      <dsp:txXfrm>
        <a:off x="5279023" y="3482896"/>
        <a:ext cx="567407" cy="283703"/>
      </dsp:txXfrm>
    </dsp:sp>
    <dsp:sp modelId="{06E30051-8DDB-FA4D-95F5-AE4F5FA157D4}">
      <dsp:nvSpPr>
        <dsp:cNvPr id="0" name=""/>
        <dsp:cNvSpPr/>
      </dsp:nvSpPr>
      <dsp:spPr>
        <a:xfrm>
          <a:off x="5965585" y="3482896"/>
          <a:ext cx="567407" cy="283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</a:t>
          </a:r>
        </a:p>
      </dsp:txBody>
      <dsp:txXfrm>
        <a:off x="5965585" y="3482896"/>
        <a:ext cx="567407" cy="283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4308-98CF-971B-AED6-C680F8C0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FF11A-1FD6-64E0-736F-7EB5B382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0B48-C5A1-7C17-6066-635698C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EBB8-81CD-9867-338B-4FAB3605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421A-AE9D-018B-A655-AAF2376C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CABD-3A8A-80F9-FA84-82FFB67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A3E36-0818-F9DB-FAE7-E871FAFB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3008-0041-E816-F1A2-E7FCE69B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74E1-D346-9C41-E4E3-CEB109E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3D3D-DA25-4316-191D-9904CB7A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AB26E-8068-6714-795C-E6F9B9A39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65959-52AB-3D91-25C7-E47B3282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B902-E4B9-26A1-6EC9-A1F455D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5B30-D0A1-527E-ABA2-814FA32F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D39E-3635-475C-4D35-69DF92C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4CF0-B732-C65B-062D-DC7C1B04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7952-74D6-D422-EEA9-B1EBE6A2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08FE-A1A7-56FC-1C71-85770C34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E14F-1D19-A6A8-FD1B-334ACE8A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9194-3959-D67E-28FB-301CF808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30E0-C8A2-6B47-1795-DD4E306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7AB9-6415-FD62-526B-DDA025FD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20B7-3A5E-8812-F9DB-A020613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D9D5-5EDD-DADE-C70F-F544236F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DECA-70F6-BD30-DE8E-A6838E53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1E2D-6682-0FED-AA1E-764C6BA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C598-9E70-A09F-5EFA-CE367F78D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2796-AB9B-986F-DFE0-0CBF8FAC9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5857-88C4-7534-4401-60D40A4D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4247-BEA7-D0C5-F44E-614505A0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C882-0CB6-111D-304F-7D679508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F41B-22D0-694B-0042-308266EF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4193E-67A7-454F-A2AD-9A979DB0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97903-2B41-45F9-829C-2639A9F7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B0680-AF6A-24C6-00B0-7C6A485C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7BB11-F00A-25B7-C35D-77B15EDB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2E388-A0DE-66D6-17A7-6D38656F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757E3-83F3-D63D-DDE7-0D618943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827AF-66EF-6C1F-8D06-1EF991F8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E13A-8D93-33F8-BA2F-EC4C638E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DA7C-53B4-549A-7FA4-D85B8523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F27B-069B-8708-F557-5534C08B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91633-2F28-D247-86EA-DB722993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E02A3-3582-6398-81A5-1EE1783C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3BCB-C073-9896-D5F9-55029FE4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A0AE6-709F-4190-6701-196DC343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BC14-CC37-7A06-F44B-188A2750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AA31-DF24-D9B3-72F6-2F7FEE20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F3D31-BBD1-DC52-B56E-1EC87D30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E3672-FD2B-4DE6-2B82-5B042C65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D5C6-52CB-85D7-A34E-5836DF97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23D2-F95A-0374-8186-9F3B2AFF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13C7-EC3C-3313-B45B-D71C5E4D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C9F67-CE04-E263-588C-3AADACCB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64164-3210-CD86-3172-35C98A9F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8259-B6EF-161B-C110-8A7528FE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04E59-6584-2123-5651-DA11019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E6C7-3C09-F39F-8C3B-DA2DDE7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E91D-04E0-E409-3418-F99FC902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424E-D0B9-10E6-B84A-905E20A4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087E-3C8B-44D0-0F12-2C31FEDCF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BE15-9E33-AE49-B7DD-27DF24029E6C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34E1-9B32-EAC2-D0C8-8B633512E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0AB4-74BC-76DD-2D78-90DDB9D4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12CC5-D4FE-694E-9110-61A3982E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435699-F1FB-BEBD-46BA-42F8CE247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297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9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435699-F1FB-BEBD-46BA-42F8CE247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70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FB4DA5-E90F-9365-73CE-22FCBCB3BF65}"/>
              </a:ext>
            </a:extLst>
          </p:cNvPr>
          <p:cNvSpPr txBox="1"/>
          <p:nvPr/>
        </p:nvSpPr>
        <p:spPr>
          <a:xfrm>
            <a:off x="4562791" y="2404997"/>
            <a:ext cx="30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w/o Replacement</a:t>
            </a:r>
          </a:p>
        </p:txBody>
      </p:sp>
    </p:spTree>
    <p:extLst>
      <p:ext uri="{BB962C8B-B14F-4D97-AF65-F5344CB8AC3E}">
        <p14:creationId xmlns:p14="http://schemas.microsoft.com/office/powerpoint/2010/main" val="26940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435699-F1FB-BEBD-46BA-42F8CE247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7619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FB4DA5-E90F-9365-73CE-22FCBCB3BF65}"/>
              </a:ext>
            </a:extLst>
          </p:cNvPr>
          <p:cNvSpPr txBox="1"/>
          <p:nvPr/>
        </p:nvSpPr>
        <p:spPr>
          <a:xfrm>
            <a:off x="4562791" y="2404997"/>
            <a:ext cx="30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w/o Replacement</a:t>
            </a:r>
          </a:p>
        </p:txBody>
      </p:sp>
    </p:spTree>
    <p:extLst>
      <p:ext uri="{BB962C8B-B14F-4D97-AF65-F5344CB8AC3E}">
        <p14:creationId xmlns:p14="http://schemas.microsoft.com/office/powerpoint/2010/main" val="6922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Schanzer</dc:creator>
  <cp:lastModifiedBy>Emmanuel Schanzer</cp:lastModifiedBy>
  <cp:revision>1</cp:revision>
  <dcterms:created xsi:type="dcterms:W3CDTF">2022-07-16T16:33:27Z</dcterms:created>
  <dcterms:modified xsi:type="dcterms:W3CDTF">2022-07-16T16:56:36Z</dcterms:modified>
</cp:coreProperties>
</file>