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14" d="100"/>
          <a:sy n="11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F931-A7E2-8B41-AE8E-0DF9F125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AC3A6-1335-3747-90FD-2B5888C2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65BB3-68E8-0346-B86C-94BD2297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1A3A8-2E35-4249-9974-31BCE582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C18CA-CB23-F742-9B7E-841524CBA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5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F6C8-5E3A-1140-AC21-0A94C4D6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3760C-EA7E-924C-9CEA-CBA3A04E3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A4B8-443F-8A49-A6AA-B80AEB36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FD628-F546-DA4A-985F-D10222A9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487FF-6BC3-FE46-8A4D-E1C5FC5D9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1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4EA84-089A-684E-8C22-BC1FA29E3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13B98-D119-5A4A-BAB0-1B3399869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E9069-81D0-EB4D-B652-7D7B5D02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1C48-BCB6-7440-BF8C-3199E568B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3705A-E3A9-D44E-9B40-FD39BFB0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7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2E5-32D8-C141-A94C-871CC86E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A78D-12F2-124E-99B1-34C74DE3A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01D22-3694-E34E-B7C9-A03F0CB4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58294-3D6B-FE41-AF7D-07A56CB2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D3BB-0E6B-D14F-938F-B9B0D69F6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A89C-C441-D346-BED2-A228374D7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4B956-C58D-D14A-9AC3-301ED261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21740-1287-EF43-A5BB-B90FE126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9AAFA-25BE-A24E-81E2-D9CEB4E38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F90DB-EB70-4F43-9765-7E9D8594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5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D459-0CFE-724D-942A-F863A3B1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9D794-465A-7C45-9436-823E44FE3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FB5F4-F9BA-BC48-A0F9-62CB13D79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5E0CA-B7F9-9C48-8E49-3FD070D5F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B1871-AFB2-0B4A-8B9C-F0B876BB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E4C9B-1F64-8D4E-9017-5FA44704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B08C-EFBB-054F-B01F-B38A0E56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E9D0B-0333-054F-880F-F12F8B3D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C1FFE-840F-1C46-8A0A-58542040E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AFB9B1-E098-1343-9D02-D723A7B2C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7C6B4-FAF6-FF48-8F61-C3AAB01B5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B1293-29AF-BD43-B53C-C39FEFE8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9CE508-52E0-B140-A1CC-5839FC5B5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EE677-5DAC-B14B-9BBE-8DA04A36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6421-5337-0048-9C7D-6F3C88FFE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F248A-C53E-8742-842E-3E7FB5DC0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54859-2A8C-1248-A2FD-7E39BBA0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B16A8-A538-4F4A-8380-BA5E9CE5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4B55A-3B6F-F04A-86E6-05C05597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6D0F7-ECB2-9945-BEFE-D311871E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3B197-CB52-A340-AB23-F7B54891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7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3CC4-F486-2E48-96DF-A1C7CD25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D695-EE3F-C047-89D4-FFB6B8469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8C001-D8A8-9343-A21C-A2C9AA9F9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09FE4-4D63-D945-B280-59F786E7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B08F-9F86-9D4A-BA0D-5984EDAFD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B039-250F-FC49-B889-B02400A9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9C038-6D9B-EB4D-A084-0EE048E0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9D956-BE8C-9949-B192-F764BD351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E44E6-99B6-C94A-B2A6-D9123C1BA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BA9B-6F79-9F4B-8E20-242D9E88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EDB6A9-FAF5-0540-884A-60D5092F6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3D39E-8A5D-0E4A-A2FE-0F56CFDEF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3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2F35E-A8C3-B64E-ABC8-4214190C7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B69E3-434D-D24F-967D-9DD5133D2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1547-DCE4-5849-A30F-01138E176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8C568-32BB-9445-91EB-40E941E9F3E7}" type="datetimeFigureOut">
              <a:rPr lang="en-US" smtClean="0"/>
              <a:t>9/2/22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3A30A-6FD2-1348-B86F-069B7D164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99E69-08A3-7740-9833-2480B124C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FC173-2AA0-1847-B97C-9C50C1B7F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5.googleusercontent.com/KWX5HD0FbmvXfWEtQgg6uoETJFoDjPE-ivAZERO3l8PtQ-ZLvZ93qjAAD_jtrpKE5VCUOUZKPMx1dCvwghnK5cI1F_cBbyGSww4_6xTkWwiuYbLrOvcpcPhBx-hwY5hVOT08BDtK2b8CWcVbiPVgbyQZ-90EilU3IlLyFRYqB3j1UXgBlfPsZYOgaw">
            <a:extLst>
              <a:ext uri="{FF2B5EF4-FFF2-40B4-BE49-F238E27FC236}">
                <a16:creationId xmlns:a16="http://schemas.microsoft.com/office/drawing/2014/main" id="{955B9577-61FF-5F44-AEF8-66CDE9F6B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689100"/>
            <a:ext cx="61976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622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Flannery Denny</dc:creator>
  <cp:lastModifiedBy>Flannery Denny</cp:lastModifiedBy>
  <cp:revision>1</cp:revision>
  <dcterms:created xsi:type="dcterms:W3CDTF">2022-09-02T14:25:08Z</dcterms:created>
  <dcterms:modified xsi:type="dcterms:W3CDTF">2022-09-02T14:25:38Z</dcterms:modified>
</cp:coreProperties>
</file>