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833086" y="4678892"/>
            <a:ext cx="241401" cy="35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69356" y="456855"/>
            <a:ext cx="5005287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211F1F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211F1F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190960" y="4132666"/>
            <a:ext cx="1296567" cy="7292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211F1F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24743" y="450893"/>
            <a:ext cx="5666740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211F1F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70476" y="1491717"/>
            <a:ext cx="6603046" cy="250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5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8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27.png"/><Relationship Id="rId9" Type="http://schemas.openxmlformats.org/officeDocument/2006/relationships/image" Target="../media/image35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3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7.png"/><Relationship Id="rId4" Type="http://schemas.openxmlformats.org/officeDocument/2006/relationships/image" Target="../media/image40.jpg"/><Relationship Id="rId5" Type="http://schemas.openxmlformats.org/officeDocument/2006/relationships/image" Target="../media/image41.png"/><Relationship Id="rId6" Type="http://schemas.openxmlformats.org/officeDocument/2006/relationships/image" Target="../media/image35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6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7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1.png"/><Relationship Id="rId7" Type="http://schemas.openxmlformats.org/officeDocument/2006/relationships/image" Target="../media/image44.jpg"/><Relationship Id="rId8" Type="http://schemas.openxmlformats.org/officeDocument/2006/relationships/image" Target="../media/image45.png"/><Relationship Id="rId9" Type="http://schemas.openxmlformats.org/officeDocument/2006/relationships/image" Target="../media/image46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27.png"/><Relationship Id="rId7" Type="http://schemas.openxmlformats.org/officeDocument/2006/relationships/image" Target="../media/image41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1" Type="http://schemas.openxmlformats.org/officeDocument/2006/relationships/image" Target="../media/image44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27.png"/><Relationship Id="rId4" Type="http://schemas.openxmlformats.org/officeDocument/2006/relationships/image" Target="../media/image55.jpg"/><Relationship Id="rId5" Type="http://schemas.openxmlformats.org/officeDocument/2006/relationships/image" Target="../media/image56.jpg"/><Relationship Id="rId6" Type="http://schemas.openxmlformats.org/officeDocument/2006/relationships/image" Target="../media/image57.jpg"/><Relationship Id="rId7" Type="http://schemas.openxmlformats.org/officeDocument/2006/relationships/image" Target="../media/image40.jpg"/><Relationship Id="rId8" Type="http://schemas.openxmlformats.org/officeDocument/2006/relationships/image" Target="../media/image58.png"/><Relationship Id="rId9" Type="http://schemas.openxmlformats.org/officeDocument/2006/relationships/image" Target="../media/image41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9.png"/><Relationship Id="rId3" Type="http://schemas.openxmlformats.org/officeDocument/2006/relationships/image" Target="../media/image14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3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jpg"/><Relationship Id="rId3" Type="http://schemas.openxmlformats.org/officeDocument/2006/relationships/image" Target="../media/image60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61.jpg"/><Relationship Id="rId4" Type="http://schemas.openxmlformats.org/officeDocument/2006/relationships/image" Target="../media/image62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63.jpg"/><Relationship Id="rId4" Type="http://schemas.openxmlformats.org/officeDocument/2006/relationships/image" Target="../media/image64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37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3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3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3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3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70.jp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73.jp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4.png"/><Relationship Id="rId3" Type="http://schemas.openxmlformats.org/officeDocument/2006/relationships/image" Target="../media/image3.png"/><Relationship Id="rId4" Type="http://schemas.openxmlformats.org/officeDocument/2006/relationships/image" Target="../media/image75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3" Type="http://schemas.openxmlformats.org/officeDocument/2006/relationships/image" Target="../media/image23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24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5.jpg"/><Relationship Id="rId4" Type="http://schemas.openxmlformats.org/officeDocument/2006/relationships/image" Target="../media/image26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236489" y="0"/>
            <a:ext cx="3907492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6048" y="931679"/>
            <a:ext cx="6268085" cy="1337945"/>
          </a:xfrm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5"/>
              </a:spcBef>
            </a:pPr>
            <a:r>
              <a:rPr dirty="0" sz="4300" spc="-375">
                <a:solidFill>
                  <a:srgbClr val="F4F4F0"/>
                </a:solidFill>
              </a:rPr>
              <a:t>Notebooks </a:t>
            </a:r>
            <a:r>
              <a:rPr dirty="0" sz="4300" spc="-434">
                <a:solidFill>
                  <a:srgbClr val="F4F4F0"/>
                </a:solidFill>
              </a:rPr>
              <a:t>as</a:t>
            </a:r>
            <a:r>
              <a:rPr dirty="0" sz="4300" spc="-700">
                <a:solidFill>
                  <a:srgbClr val="F4F4F0"/>
                </a:solidFill>
              </a:rPr>
              <a:t> </a:t>
            </a:r>
            <a:r>
              <a:rPr dirty="0" sz="4300" spc="-355">
                <a:solidFill>
                  <a:srgbClr val="F4F4F0"/>
                </a:solidFill>
              </a:rPr>
              <a:t>Functions  </a:t>
            </a:r>
            <a:r>
              <a:rPr dirty="0" sz="4300" spc="-480">
                <a:solidFill>
                  <a:srgbClr val="E40814"/>
                </a:solidFill>
              </a:rPr>
              <a:t>with</a:t>
            </a:r>
            <a:r>
              <a:rPr dirty="0" sz="4300" spc="-525">
                <a:solidFill>
                  <a:srgbClr val="E40814"/>
                </a:solidFill>
              </a:rPr>
              <a:t> </a:t>
            </a:r>
            <a:r>
              <a:rPr dirty="0" sz="4300" spc="-409">
                <a:solidFill>
                  <a:srgbClr val="E40814"/>
                </a:solidFill>
              </a:rPr>
              <a:t>papermill.</a:t>
            </a:r>
            <a:endParaRPr sz="4300"/>
          </a:p>
        </p:txBody>
      </p:sp>
      <p:sp>
        <p:nvSpPr>
          <p:cNvPr id="5" name="object 5"/>
          <p:cNvSpPr/>
          <p:nvPr/>
        </p:nvSpPr>
        <p:spPr>
          <a:xfrm>
            <a:off x="553368" y="4160541"/>
            <a:ext cx="1296564" cy="7292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58254" y="2892971"/>
            <a:ext cx="1630680" cy="38925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>
              <a:lnSpc>
                <a:spcPts val="1420"/>
              </a:lnSpc>
              <a:spcBef>
                <a:spcPts val="160"/>
              </a:spcBef>
            </a:pPr>
            <a:r>
              <a:rPr dirty="0" u="heavy" sz="1200" spc="-35">
                <a:solidFill>
                  <a:srgbClr val="F4F4F0"/>
                </a:solidFill>
                <a:uFill>
                  <a:solidFill>
                    <a:srgbClr val="F4F4F0"/>
                  </a:solidFill>
                </a:uFill>
                <a:latin typeface="Verdana"/>
                <a:cs typeface="Verdana"/>
              </a:rPr>
              <a:t>Using </a:t>
            </a:r>
            <a:r>
              <a:rPr dirty="0" u="heavy" sz="1200" spc="-45">
                <a:solidFill>
                  <a:srgbClr val="F4F4F0"/>
                </a:solidFill>
                <a:uFill>
                  <a:solidFill>
                    <a:srgbClr val="F4F4F0"/>
                  </a:solidFill>
                </a:uFill>
                <a:latin typeface="Verdana"/>
                <a:cs typeface="Verdana"/>
              </a:rPr>
              <a:t>Nteract</a:t>
            </a:r>
            <a:r>
              <a:rPr dirty="0" u="heavy" sz="1200" spc="-300">
                <a:solidFill>
                  <a:srgbClr val="F4F4F0"/>
                </a:solidFill>
                <a:uFill>
                  <a:solidFill>
                    <a:srgbClr val="F4F4F0"/>
                  </a:solidFill>
                </a:uFill>
                <a:latin typeface="Verdana"/>
                <a:cs typeface="Verdana"/>
              </a:rPr>
              <a:t> </a:t>
            </a:r>
            <a:r>
              <a:rPr dirty="0" u="heavy" sz="1200" spc="-45">
                <a:solidFill>
                  <a:srgbClr val="F4F4F0"/>
                </a:solidFill>
                <a:uFill>
                  <a:solidFill>
                    <a:srgbClr val="F4F4F0"/>
                  </a:solidFill>
                </a:uFill>
                <a:latin typeface="Verdana"/>
                <a:cs typeface="Verdana"/>
              </a:rPr>
              <a:t>Libraries </a:t>
            </a:r>
            <a:r>
              <a:rPr dirty="0" sz="1200" spc="-45">
                <a:solidFill>
                  <a:srgbClr val="F4F4F0"/>
                </a:solidFill>
                <a:latin typeface="Verdana"/>
                <a:cs typeface="Verdana"/>
              </a:rPr>
              <a:t> </a:t>
            </a:r>
            <a:r>
              <a:rPr dirty="0" sz="1200" spc="-50">
                <a:solidFill>
                  <a:srgbClr val="F4F4F0"/>
                </a:solidFill>
                <a:latin typeface="Verdana"/>
                <a:cs typeface="Verdana"/>
              </a:rPr>
              <a:t>@github.com/nteract/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5231" y="2954694"/>
            <a:ext cx="0" cy="298450"/>
          </a:xfrm>
          <a:custGeom>
            <a:avLst/>
            <a:gdLst/>
            <a:ahLst/>
            <a:cxnLst/>
            <a:rect l="l" t="t" r="r" b="b"/>
            <a:pathLst>
              <a:path w="0" h="298450">
                <a:moveTo>
                  <a:pt x="0" y="0"/>
                </a:moveTo>
                <a:lnTo>
                  <a:pt x="0" y="298199"/>
                </a:lnTo>
              </a:path>
            </a:pathLst>
          </a:custGeom>
          <a:ln w="28574">
            <a:solidFill>
              <a:srgbClr val="E40814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3981" cy="51434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560392" y="0"/>
              <a:ext cx="5583588" cy="51434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5724" y="311342"/>
            <a:ext cx="111125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0"/>
              <a:t>Wins.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6992" y="1095820"/>
            <a:ext cx="2058035" cy="175895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3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dirty="0" sz="1400" spc="-135" b="1">
                <a:solidFill>
                  <a:srgbClr val="211F1F"/>
                </a:solidFill>
                <a:latin typeface="Verdana"/>
                <a:cs typeface="Verdana"/>
              </a:rPr>
              <a:t>Shareable</a:t>
            </a:r>
            <a:endParaRPr sz="1400">
              <a:latin typeface="Verdana"/>
              <a:cs typeface="Verdana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dirty="0" sz="1400" spc="-114" b="1">
                <a:solidFill>
                  <a:srgbClr val="211F1F"/>
                </a:solidFill>
                <a:latin typeface="Verdana"/>
                <a:cs typeface="Verdana"/>
              </a:rPr>
              <a:t>Easy </a:t>
            </a:r>
            <a:r>
              <a:rPr dirty="0" sz="1400" spc="-120" b="1">
                <a:solidFill>
                  <a:srgbClr val="211F1F"/>
                </a:solidFill>
                <a:latin typeface="Verdana"/>
                <a:cs typeface="Verdana"/>
              </a:rPr>
              <a:t>to</a:t>
            </a:r>
            <a:r>
              <a:rPr dirty="0" sz="1400" spc="-235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400" spc="-140" b="1">
                <a:solidFill>
                  <a:srgbClr val="211F1F"/>
                </a:solidFill>
                <a:latin typeface="Verdana"/>
                <a:cs typeface="Verdana"/>
              </a:rPr>
              <a:t>Read</a:t>
            </a:r>
            <a:endParaRPr sz="1400">
              <a:latin typeface="Verdana"/>
              <a:cs typeface="Verdana"/>
            </a:endParaRPr>
          </a:p>
          <a:p>
            <a:pPr marL="348615" marR="5080" indent="-336550">
              <a:lnSpc>
                <a:spcPct val="116100"/>
              </a:lnSpc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dirty="0" sz="1400" spc="-140" b="1">
                <a:solidFill>
                  <a:srgbClr val="211F1F"/>
                </a:solidFill>
                <a:latin typeface="Verdana"/>
                <a:cs typeface="Verdana"/>
              </a:rPr>
              <a:t>Documentation</a:t>
            </a:r>
            <a:r>
              <a:rPr dirty="0" sz="1400" spc="-245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400" spc="-160" b="1">
                <a:solidFill>
                  <a:srgbClr val="211F1F"/>
                </a:solidFill>
                <a:latin typeface="Verdana"/>
                <a:cs typeface="Verdana"/>
              </a:rPr>
              <a:t>with </a:t>
            </a:r>
            <a:r>
              <a:rPr dirty="0" sz="1400" spc="-90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400" spc="-95" b="1">
                <a:solidFill>
                  <a:srgbClr val="211F1F"/>
                </a:solidFill>
                <a:latin typeface="Verdana"/>
                <a:cs typeface="Verdana"/>
              </a:rPr>
              <a:t>Code</a:t>
            </a:r>
            <a:endParaRPr sz="1400">
              <a:latin typeface="Verdana"/>
              <a:cs typeface="Verdana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dirty="0" sz="1400" spc="-130" b="1">
                <a:solidFill>
                  <a:srgbClr val="211F1F"/>
                </a:solidFill>
                <a:latin typeface="Verdana"/>
                <a:cs typeface="Verdana"/>
              </a:rPr>
              <a:t>Outputs </a:t>
            </a:r>
            <a:r>
              <a:rPr dirty="0" sz="1400" spc="-145" b="1">
                <a:solidFill>
                  <a:srgbClr val="211F1F"/>
                </a:solidFill>
                <a:latin typeface="Verdana"/>
                <a:cs typeface="Verdana"/>
              </a:rPr>
              <a:t>as</a:t>
            </a:r>
            <a:r>
              <a:rPr dirty="0" sz="1400" spc="-235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400" spc="-125" b="1">
                <a:solidFill>
                  <a:srgbClr val="211F1F"/>
                </a:solidFill>
                <a:latin typeface="Verdana"/>
                <a:cs typeface="Verdana"/>
              </a:rPr>
              <a:t>Reports</a:t>
            </a:r>
            <a:endParaRPr sz="1400">
              <a:latin typeface="Verdana"/>
              <a:cs typeface="Verdana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dirty="0" sz="1400" spc="-135" b="1">
                <a:solidFill>
                  <a:srgbClr val="211F1F"/>
                </a:solidFill>
                <a:latin typeface="Verdana"/>
                <a:cs typeface="Verdana"/>
              </a:rPr>
              <a:t>Familiar</a:t>
            </a:r>
            <a:r>
              <a:rPr dirty="0" sz="1400" spc="-185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400" spc="-145" b="1">
                <a:solidFill>
                  <a:srgbClr val="211F1F"/>
                </a:solidFill>
                <a:latin typeface="Verdana"/>
                <a:cs typeface="Verdana"/>
              </a:rPr>
              <a:t>Interface</a:t>
            </a:r>
            <a:endParaRPr sz="1400">
              <a:latin typeface="Verdana"/>
              <a:cs typeface="Verdana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dirty="0" sz="1400" spc="-114" b="1">
                <a:solidFill>
                  <a:srgbClr val="211F1F"/>
                </a:solidFill>
                <a:latin typeface="Verdana"/>
                <a:cs typeface="Verdana"/>
              </a:rPr>
              <a:t>Multi-Language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4743" y="693780"/>
            <a:ext cx="641032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85"/>
              <a:t>Notebooks: </a:t>
            </a:r>
            <a:r>
              <a:rPr dirty="0" spc="-185"/>
              <a:t>A </a:t>
            </a:r>
            <a:r>
              <a:rPr dirty="0" spc="-275"/>
              <a:t>Repl </a:t>
            </a:r>
            <a:r>
              <a:rPr dirty="0" spc="-250"/>
              <a:t>Protocol</a:t>
            </a:r>
            <a:r>
              <a:rPr dirty="0" spc="-700"/>
              <a:t> </a:t>
            </a:r>
            <a:r>
              <a:rPr dirty="0" spc="-819"/>
              <a:t>+ </a:t>
            </a:r>
            <a:r>
              <a:rPr dirty="0" spc="-415"/>
              <a:t>UIs</a:t>
            </a:r>
          </a:p>
        </p:txBody>
      </p:sp>
      <p:sp>
        <p:nvSpPr>
          <p:cNvPr id="4" name="object 4"/>
          <p:cNvSpPr/>
          <p:nvPr/>
        </p:nvSpPr>
        <p:spPr>
          <a:xfrm>
            <a:off x="2493419" y="1697096"/>
            <a:ext cx="992505" cy="517525"/>
          </a:xfrm>
          <a:custGeom>
            <a:avLst/>
            <a:gdLst/>
            <a:ahLst/>
            <a:cxnLst/>
            <a:rect l="l" t="t" r="r" b="b"/>
            <a:pathLst>
              <a:path w="992504" h="517525">
                <a:moveTo>
                  <a:pt x="0" y="86152"/>
                </a:moveTo>
                <a:lnTo>
                  <a:pt x="6770" y="52618"/>
                </a:lnTo>
                <a:lnTo>
                  <a:pt x="25234" y="25233"/>
                </a:lnTo>
                <a:lnTo>
                  <a:pt x="52618" y="6770"/>
                </a:lnTo>
                <a:lnTo>
                  <a:pt x="86149" y="0"/>
                </a:lnTo>
                <a:lnTo>
                  <a:pt x="905948" y="0"/>
                </a:lnTo>
                <a:lnTo>
                  <a:pt x="953743" y="14474"/>
                </a:lnTo>
                <a:lnTo>
                  <a:pt x="985541" y="53182"/>
                </a:lnTo>
                <a:lnTo>
                  <a:pt x="992098" y="86152"/>
                </a:lnTo>
                <a:lnTo>
                  <a:pt x="992098" y="430746"/>
                </a:lnTo>
                <a:lnTo>
                  <a:pt x="985327" y="464280"/>
                </a:lnTo>
                <a:lnTo>
                  <a:pt x="966863" y="491665"/>
                </a:lnTo>
                <a:lnTo>
                  <a:pt x="939479" y="510128"/>
                </a:lnTo>
                <a:lnTo>
                  <a:pt x="905948" y="516898"/>
                </a:lnTo>
                <a:lnTo>
                  <a:pt x="86149" y="516898"/>
                </a:lnTo>
                <a:lnTo>
                  <a:pt x="52618" y="510128"/>
                </a:lnTo>
                <a:lnTo>
                  <a:pt x="25234" y="491665"/>
                </a:lnTo>
                <a:lnTo>
                  <a:pt x="6770" y="464280"/>
                </a:lnTo>
                <a:lnTo>
                  <a:pt x="0" y="430746"/>
                </a:lnTo>
                <a:lnTo>
                  <a:pt x="0" y="86152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516299" y="1755771"/>
            <a:ext cx="17716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79805" algn="l"/>
                <a:tab pos="1187450" algn="l"/>
              </a:tabLst>
            </a:pPr>
            <a:r>
              <a:rPr dirty="0" u="sng" sz="1200">
                <a:solidFill>
                  <a:srgbClr val="424242"/>
                </a:solidFill>
                <a:uFill>
                  <a:solidFill>
                    <a:srgbClr val="666666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200">
                <a:solidFill>
                  <a:srgbClr val="424242"/>
                </a:solidFill>
                <a:latin typeface="Times New Roman"/>
                <a:cs typeface="Times New Roman"/>
              </a:rPr>
              <a:t>	</a:t>
            </a:r>
            <a:r>
              <a:rPr dirty="0" sz="1200" spc="-85" b="1">
                <a:solidFill>
                  <a:srgbClr val="424242"/>
                </a:solidFill>
                <a:latin typeface="Verdana"/>
                <a:cs typeface="Verdana"/>
              </a:rPr>
              <a:t>Jupyter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57668" y="1936746"/>
            <a:ext cx="2641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60" b="1">
                <a:solidFill>
                  <a:srgbClr val="424242"/>
                </a:solidFill>
                <a:latin typeface="Verdana"/>
                <a:cs typeface="Verdana"/>
              </a:rPr>
              <a:t>UIs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85128" y="2954769"/>
            <a:ext cx="2610485" cy="669290"/>
            <a:chOff x="885128" y="2954769"/>
            <a:chExt cx="2610485" cy="669290"/>
          </a:xfrm>
        </p:grpSpPr>
        <p:sp>
          <p:nvSpPr>
            <p:cNvPr id="8" name="object 8"/>
            <p:cNvSpPr/>
            <p:nvPr/>
          </p:nvSpPr>
          <p:spPr>
            <a:xfrm>
              <a:off x="904178" y="2973819"/>
              <a:ext cx="486711" cy="631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94653" y="2964294"/>
              <a:ext cx="2591435" cy="650240"/>
            </a:xfrm>
            <a:custGeom>
              <a:avLst/>
              <a:gdLst/>
              <a:ahLst/>
              <a:cxnLst/>
              <a:rect l="l" t="t" r="r" b="b"/>
              <a:pathLst>
                <a:path w="2591435" h="650239">
                  <a:moveTo>
                    <a:pt x="0" y="0"/>
                  </a:moveTo>
                  <a:lnTo>
                    <a:pt x="505763" y="0"/>
                  </a:lnTo>
                  <a:lnTo>
                    <a:pt x="505763" y="650198"/>
                  </a:lnTo>
                  <a:lnTo>
                    <a:pt x="0" y="650198"/>
                  </a:lnTo>
                  <a:lnTo>
                    <a:pt x="0" y="0"/>
                  </a:lnTo>
                  <a:close/>
                </a:path>
                <a:path w="2591435" h="650239">
                  <a:moveTo>
                    <a:pt x="1598766" y="152799"/>
                  </a:moveTo>
                  <a:lnTo>
                    <a:pt x="1605537" y="119268"/>
                  </a:lnTo>
                  <a:lnTo>
                    <a:pt x="1624001" y="91884"/>
                  </a:lnTo>
                  <a:lnTo>
                    <a:pt x="1651385" y="73420"/>
                  </a:lnTo>
                  <a:lnTo>
                    <a:pt x="1684916" y="66649"/>
                  </a:lnTo>
                  <a:lnTo>
                    <a:pt x="2504714" y="66649"/>
                  </a:lnTo>
                  <a:lnTo>
                    <a:pt x="2552509" y="81120"/>
                  </a:lnTo>
                  <a:lnTo>
                    <a:pt x="2584308" y="119834"/>
                  </a:lnTo>
                  <a:lnTo>
                    <a:pt x="2590864" y="152799"/>
                  </a:lnTo>
                  <a:lnTo>
                    <a:pt x="2590864" y="497398"/>
                  </a:lnTo>
                  <a:lnTo>
                    <a:pt x="2584094" y="530930"/>
                  </a:lnTo>
                  <a:lnTo>
                    <a:pt x="2565630" y="558314"/>
                  </a:lnTo>
                  <a:lnTo>
                    <a:pt x="2538246" y="576778"/>
                  </a:lnTo>
                  <a:lnTo>
                    <a:pt x="2504714" y="583548"/>
                  </a:lnTo>
                  <a:lnTo>
                    <a:pt x="1684916" y="583548"/>
                  </a:lnTo>
                  <a:lnTo>
                    <a:pt x="1651385" y="576778"/>
                  </a:lnTo>
                  <a:lnTo>
                    <a:pt x="1624001" y="558314"/>
                  </a:lnTo>
                  <a:lnTo>
                    <a:pt x="1605537" y="530930"/>
                  </a:lnTo>
                  <a:lnTo>
                    <a:pt x="1598766" y="497398"/>
                  </a:lnTo>
                  <a:lnTo>
                    <a:pt x="1598766" y="152799"/>
                  </a:lnTo>
                  <a:close/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691170" y="3089621"/>
            <a:ext cx="596900" cy="38925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57785" marR="5080" indent="-45720">
              <a:lnSpc>
                <a:spcPts val="1420"/>
              </a:lnSpc>
              <a:spcBef>
                <a:spcPts val="160"/>
              </a:spcBef>
            </a:pPr>
            <a:r>
              <a:rPr dirty="0" sz="1200" spc="-80" b="1">
                <a:solidFill>
                  <a:srgbClr val="424242"/>
                </a:solidFill>
                <a:latin typeface="Verdana"/>
                <a:cs typeface="Verdana"/>
              </a:rPr>
              <a:t>Jupyter  </a:t>
            </a:r>
            <a:r>
              <a:rPr dirty="0" sz="1200" spc="-110" b="1">
                <a:solidFill>
                  <a:srgbClr val="424242"/>
                </a:solidFill>
                <a:latin typeface="Verdana"/>
                <a:cs typeface="Verdana"/>
              </a:rPr>
              <a:t>Server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778181" y="2209232"/>
            <a:ext cx="2929890" cy="1348740"/>
            <a:chOff x="2778181" y="2209232"/>
            <a:chExt cx="2929890" cy="1348740"/>
          </a:xfrm>
        </p:grpSpPr>
        <p:sp>
          <p:nvSpPr>
            <p:cNvPr id="12" name="object 12"/>
            <p:cNvSpPr/>
            <p:nvPr/>
          </p:nvSpPr>
          <p:spPr>
            <a:xfrm>
              <a:off x="2793644" y="2213995"/>
              <a:ext cx="0" cy="784860"/>
            </a:xfrm>
            <a:custGeom>
              <a:avLst/>
              <a:gdLst/>
              <a:ahLst/>
              <a:cxnLst/>
              <a:rect l="l" t="t" r="r" b="b"/>
              <a:pathLst>
                <a:path w="0" h="784860">
                  <a:moveTo>
                    <a:pt x="0" y="0"/>
                  </a:moveTo>
                  <a:lnTo>
                    <a:pt x="0" y="784248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782944" y="298754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699" y="29424"/>
                  </a:moveTo>
                  <a:lnTo>
                    <a:pt x="0" y="0"/>
                  </a:lnTo>
                  <a:lnTo>
                    <a:pt x="10699" y="10699"/>
                  </a:lnTo>
                  <a:lnTo>
                    <a:pt x="21399" y="0"/>
                  </a:lnTo>
                  <a:lnTo>
                    <a:pt x="10699" y="2942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782944" y="298754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699" y="10699"/>
                  </a:moveTo>
                  <a:lnTo>
                    <a:pt x="0" y="0"/>
                  </a:lnTo>
                  <a:lnTo>
                    <a:pt x="10699" y="29424"/>
                  </a:lnTo>
                  <a:lnTo>
                    <a:pt x="21399" y="0"/>
                  </a:lnTo>
                  <a:lnTo>
                    <a:pt x="10699" y="1069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706215" y="3030943"/>
              <a:ext cx="992505" cy="517525"/>
            </a:xfrm>
            <a:custGeom>
              <a:avLst/>
              <a:gdLst/>
              <a:ahLst/>
              <a:cxnLst/>
              <a:rect l="l" t="t" r="r" b="b"/>
              <a:pathLst>
                <a:path w="992504" h="517525">
                  <a:moveTo>
                    <a:pt x="0" y="86149"/>
                  </a:moveTo>
                  <a:lnTo>
                    <a:pt x="6770" y="52618"/>
                  </a:lnTo>
                  <a:lnTo>
                    <a:pt x="25234" y="25234"/>
                  </a:lnTo>
                  <a:lnTo>
                    <a:pt x="52618" y="6770"/>
                  </a:lnTo>
                  <a:lnTo>
                    <a:pt x="86149" y="0"/>
                  </a:lnTo>
                  <a:lnTo>
                    <a:pt x="905948" y="0"/>
                  </a:lnTo>
                  <a:lnTo>
                    <a:pt x="953743" y="14470"/>
                  </a:lnTo>
                  <a:lnTo>
                    <a:pt x="985541" y="53184"/>
                  </a:lnTo>
                  <a:lnTo>
                    <a:pt x="992098" y="86149"/>
                  </a:lnTo>
                  <a:lnTo>
                    <a:pt x="992098" y="430749"/>
                  </a:lnTo>
                  <a:lnTo>
                    <a:pt x="985327" y="464280"/>
                  </a:lnTo>
                  <a:lnTo>
                    <a:pt x="966863" y="491664"/>
                  </a:lnTo>
                  <a:lnTo>
                    <a:pt x="939479" y="510128"/>
                  </a:lnTo>
                  <a:lnTo>
                    <a:pt x="905948" y="516898"/>
                  </a:lnTo>
                  <a:lnTo>
                    <a:pt x="86149" y="516898"/>
                  </a:lnTo>
                  <a:lnTo>
                    <a:pt x="52618" y="510128"/>
                  </a:lnTo>
                  <a:lnTo>
                    <a:pt x="25234" y="491664"/>
                  </a:lnTo>
                  <a:lnTo>
                    <a:pt x="6770" y="464280"/>
                  </a:lnTo>
                  <a:lnTo>
                    <a:pt x="0" y="430749"/>
                  </a:lnTo>
                  <a:lnTo>
                    <a:pt x="0" y="86149"/>
                  </a:lnTo>
                  <a:close/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903966" y="3089621"/>
            <a:ext cx="596900" cy="38925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61594" marR="5080" indent="-49530">
              <a:lnSpc>
                <a:spcPts val="1420"/>
              </a:lnSpc>
              <a:spcBef>
                <a:spcPts val="160"/>
              </a:spcBef>
            </a:pPr>
            <a:r>
              <a:rPr dirty="0" sz="1200" spc="-80" b="1">
                <a:solidFill>
                  <a:srgbClr val="424242"/>
                </a:solidFill>
                <a:latin typeface="Verdana"/>
                <a:cs typeface="Verdana"/>
              </a:rPr>
              <a:t>Jupyter  </a:t>
            </a:r>
            <a:r>
              <a:rPr dirty="0" sz="1200" spc="-110" b="1">
                <a:solidFill>
                  <a:srgbClr val="424242"/>
                </a:solidFill>
                <a:latin typeface="Verdana"/>
                <a:cs typeface="Verdana"/>
              </a:rPr>
              <a:t>Kernel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241331" y="2235082"/>
            <a:ext cx="1456055" cy="1076960"/>
            <a:chOff x="3241331" y="2235082"/>
            <a:chExt cx="1456055" cy="1076960"/>
          </a:xfrm>
        </p:grpSpPr>
        <p:sp>
          <p:nvSpPr>
            <p:cNvPr id="18" name="object 18"/>
            <p:cNvSpPr/>
            <p:nvPr/>
          </p:nvSpPr>
          <p:spPr>
            <a:xfrm>
              <a:off x="3250568" y="2258562"/>
              <a:ext cx="6350" cy="763905"/>
            </a:xfrm>
            <a:custGeom>
              <a:avLst/>
              <a:gdLst/>
              <a:ahLst/>
              <a:cxnLst/>
              <a:rect l="l" t="t" r="r" b="b"/>
              <a:pathLst>
                <a:path w="6350" h="763905">
                  <a:moveTo>
                    <a:pt x="0" y="763555"/>
                  </a:moveTo>
                  <a:lnTo>
                    <a:pt x="6324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246093" y="223984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4" y="29517"/>
                  </a:moveTo>
                  <a:lnTo>
                    <a:pt x="10799" y="18717"/>
                  </a:lnTo>
                  <a:lnTo>
                    <a:pt x="0" y="29339"/>
                  </a:lnTo>
                  <a:lnTo>
                    <a:pt x="10949" y="0"/>
                  </a:lnTo>
                  <a:lnTo>
                    <a:pt x="21424" y="29517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246093" y="223984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99" y="18717"/>
                  </a:moveTo>
                  <a:lnTo>
                    <a:pt x="21424" y="29517"/>
                  </a:lnTo>
                  <a:lnTo>
                    <a:pt x="10949" y="0"/>
                  </a:lnTo>
                  <a:lnTo>
                    <a:pt x="0" y="29339"/>
                  </a:lnTo>
                  <a:lnTo>
                    <a:pt x="10799" y="18717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499443" y="327891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29374" y="21424"/>
                  </a:moveTo>
                  <a:lnTo>
                    <a:pt x="0" y="10549"/>
                  </a:lnTo>
                  <a:lnTo>
                    <a:pt x="29499" y="0"/>
                  </a:lnTo>
                  <a:lnTo>
                    <a:pt x="18724" y="10649"/>
                  </a:lnTo>
                  <a:lnTo>
                    <a:pt x="29374" y="2142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499443" y="327891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8724" y="10649"/>
                  </a:moveTo>
                  <a:lnTo>
                    <a:pt x="29499" y="0"/>
                  </a:lnTo>
                  <a:lnTo>
                    <a:pt x="0" y="10549"/>
                  </a:lnTo>
                  <a:lnTo>
                    <a:pt x="29374" y="21424"/>
                  </a:lnTo>
                  <a:lnTo>
                    <a:pt x="18724" y="1064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662790" y="3285343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4"/>
                  </a:moveTo>
                  <a:lnTo>
                    <a:pt x="10774" y="10774"/>
                  </a:lnTo>
                  <a:lnTo>
                    <a:pt x="124" y="0"/>
                  </a:lnTo>
                  <a:lnTo>
                    <a:pt x="29499" y="10874"/>
                  </a:lnTo>
                  <a:lnTo>
                    <a:pt x="0" y="2142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662790" y="3285343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74" y="10774"/>
                  </a:moveTo>
                  <a:lnTo>
                    <a:pt x="0" y="21424"/>
                  </a:lnTo>
                  <a:lnTo>
                    <a:pt x="29499" y="10874"/>
                  </a:lnTo>
                  <a:lnTo>
                    <a:pt x="124" y="0"/>
                  </a:lnTo>
                  <a:lnTo>
                    <a:pt x="10774" y="1077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2104319" y="2467614"/>
            <a:ext cx="605790" cy="38925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4460" marR="5080" indent="-112395">
              <a:lnSpc>
                <a:spcPts val="1420"/>
              </a:lnSpc>
              <a:spcBef>
                <a:spcPts val="160"/>
              </a:spcBef>
            </a:pPr>
            <a:r>
              <a:rPr dirty="0" sz="1200" spc="-95" b="1">
                <a:solidFill>
                  <a:srgbClr val="999999"/>
                </a:solidFill>
                <a:latin typeface="Verdana"/>
                <a:cs typeface="Verdana"/>
              </a:rPr>
              <a:t>execute  </a:t>
            </a:r>
            <a:r>
              <a:rPr dirty="0" sz="1200" spc="-95" b="1">
                <a:solidFill>
                  <a:srgbClr val="999999"/>
                </a:solidFill>
                <a:latin typeface="Verdana"/>
                <a:cs typeface="Verdana"/>
              </a:rPr>
              <a:t>code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27041" y="2467614"/>
            <a:ext cx="583565" cy="38925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11430">
              <a:lnSpc>
                <a:spcPts val="1420"/>
              </a:lnSpc>
              <a:spcBef>
                <a:spcPts val="160"/>
              </a:spcBef>
            </a:pPr>
            <a:r>
              <a:rPr dirty="0" sz="1200" spc="-90" b="1">
                <a:solidFill>
                  <a:srgbClr val="999999"/>
                </a:solidFill>
                <a:latin typeface="Verdana"/>
                <a:cs typeface="Verdana"/>
              </a:rPr>
              <a:t>receive  </a:t>
            </a:r>
            <a:r>
              <a:rPr dirty="0" sz="1200" spc="-114" b="1">
                <a:solidFill>
                  <a:srgbClr val="999999"/>
                </a:solidFill>
                <a:latin typeface="Verdana"/>
                <a:cs typeface="Verdana"/>
              </a:rPr>
              <a:t>outputs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00705" y="3005808"/>
            <a:ext cx="1226185" cy="739775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  <a:tabLst>
                <a:tab pos="1200150" algn="l"/>
              </a:tabLst>
            </a:pPr>
            <a:r>
              <a:rPr dirty="0" u="heavy" sz="1200">
                <a:solidFill>
                  <a:srgbClr val="424242"/>
                </a:solidFill>
                <a:uFill>
                  <a:solidFill>
                    <a:srgbClr val="666666"/>
                  </a:solidFill>
                </a:uFill>
                <a:latin typeface="Times New Roman"/>
                <a:cs typeface="Times New Roman"/>
              </a:rPr>
              <a:t> 	</a:t>
            </a:r>
            <a:endParaRPr sz="1200">
              <a:latin typeface="Times New Roman"/>
              <a:cs typeface="Times New Roman"/>
            </a:endParaRPr>
          </a:p>
          <a:p>
            <a:pPr algn="ctr" marL="318770" marR="268605">
              <a:lnSpc>
                <a:spcPts val="1420"/>
              </a:lnSpc>
              <a:spcBef>
                <a:spcPts val="720"/>
              </a:spcBef>
            </a:pPr>
            <a:r>
              <a:rPr dirty="0" sz="1200" spc="-125" b="1">
                <a:solidFill>
                  <a:srgbClr val="999999"/>
                </a:solidFill>
                <a:latin typeface="Verdana"/>
                <a:cs typeface="Verdana"/>
              </a:rPr>
              <a:t>forward  </a:t>
            </a:r>
            <a:r>
              <a:rPr dirty="0" sz="1200" spc="-114" b="1">
                <a:solidFill>
                  <a:srgbClr val="999999"/>
                </a:solidFill>
                <a:latin typeface="Verdana"/>
                <a:cs typeface="Verdana"/>
              </a:rPr>
              <a:t>requests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400054" y="3273905"/>
            <a:ext cx="1084580" cy="31115"/>
            <a:chOff x="1400054" y="3273905"/>
            <a:chExt cx="1084580" cy="31115"/>
          </a:xfrm>
        </p:grpSpPr>
        <p:sp>
          <p:nvSpPr>
            <p:cNvPr id="29" name="object 29"/>
            <p:cNvSpPr/>
            <p:nvPr/>
          </p:nvSpPr>
          <p:spPr>
            <a:xfrm>
              <a:off x="1404817" y="327866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29429" y="21424"/>
                  </a:moveTo>
                  <a:lnTo>
                    <a:pt x="0" y="10724"/>
                  </a:lnTo>
                  <a:lnTo>
                    <a:pt x="29429" y="0"/>
                  </a:lnTo>
                  <a:lnTo>
                    <a:pt x="18717" y="10724"/>
                  </a:lnTo>
                  <a:lnTo>
                    <a:pt x="29429" y="2142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404817" y="327866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8717" y="10724"/>
                  </a:moveTo>
                  <a:lnTo>
                    <a:pt x="29429" y="0"/>
                  </a:lnTo>
                  <a:lnTo>
                    <a:pt x="0" y="10724"/>
                  </a:lnTo>
                  <a:lnTo>
                    <a:pt x="29429" y="21424"/>
                  </a:lnTo>
                  <a:lnTo>
                    <a:pt x="18717" y="1072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450035" y="327866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4"/>
                  </a:moveTo>
                  <a:lnTo>
                    <a:pt x="10709" y="10724"/>
                  </a:lnTo>
                  <a:lnTo>
                    <a:pt x="0" y="0"/>
                  </a:lnTo>
                  <a:lnTo>
                    <a:pt x="29429" y="10724"/>
                  </a:lnTo>
                  <a:lnTo>
                    <a:pt x="0" y="2142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450035" y="327866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09" y="10724"/>
                  </a:moveTo>
                  <a:lnTo>
                    <a:pt x="0" y="21424"/>
                  </a:lnTo>
                  <a:lnTo>
                    <a:pt x="29429" y="10724"/>
                  </a:lnTo>
                  <a:lnTo>
                    <a:pt x="0" y="0"/>
                  </a:lnTo>
                  <a:lnTo>
                    <a:pt x="10709" y="1072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1410834" y="3005808"/>
            <a:ext cx="1098550" cy="739775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  <a:tabLst>
                <a:tab pos="1072515" algn="l"/>
              </a:tabLst>
            </a:pPr>
            <a:r>
              <a:rPr dirty="0" u="sng" sz="1200">
                <a:solidFill>
                  <a:srgbClr val="424242"/>
                </a:solidFill>
                <a:uFill>
                  <a:solidFill>
                    <a:srgbClr val="666666"/>
                  </a:solidFill>
                </a:uFill>
                <a:latin typeface="Times New Roman"/>
                <a:cs typeface="Times New Roman"/>
              </a:rPr>
              <a:t> 	</a:t>
            </a:r>
            <a:endParaRPr sz="1200">
              <a:latin typeface="Times New Roman"/>
              <a:cs typeface="Times New Roman"/>
            </a:endParaRPr>
          </a:p>
          <a:p>
            <a:pPr algn="ctr" marR="27940">
              <a:lnSpc>
                <a:spcPts val="1430"/>
              </a:lnSpc>
              <a:spcBef>
                <a:spcPts val="660"/>
              </a:spcBef>
            </a:pPr>
            <a:r>
              <a:rPr dirty="0" sz="1200" spc="-114" b="1">
                <a:solidFill>
                  <a:srgbClr val="999999"/>
                </a:solidFill>
                <a:latin typeface="Verdana"/>
                <a:cs typeface="Verdana"/>
              </a:rPr>
              <a:t>save </a:t>
            </a:r>
            <a:r>
              <a:rPr dirty="0" sz="1200" spc="-295" b="1">
                <a:solidFill>
                  <a:srgbClr val="999999"/>
                </a:solidFill>
                <a:latin typeface="Verdana"/>
                <a:cs typeface="Verdana"/>
              </a:rPr>
              <a:t>/</a:t>
            </a:r>
            <a:r>
              <a:rPr dirty="0" sz="1200" spc="-200" b="1">
                <a:solidFill>
                  <a:srgbClr val="999999"/>
                </a:solidFill>
                <a:latin typeface="Verdana"/>
                <a:cs typeface="Verdana"/>
              </a:rPr>
              <a:t> </a:t>
            </a:r>
            <a:r>
              <a:rPr dirty="0" sz="1200" spc="-110" b="1">
                <a:solidFill>
                  <a:srgbClr val="999999"/>
                </a:solidFill>
                <a:latin typeface="Verdana"/>
                <a:cs typeface="Verdana"/>
              </a:rPr>
              <a:t>load</a:t>
            </a:r>
            <a:endParaRPr sz="1200">
              <a:latin typeface="Verdana"/>
              <a:cs typeface="Verdana"/>
            </a:endParaRPr>
          </a:p>
          <a:p>
            <a:pPr algn="ctr" marR="27940">
              <a:lnSpc>
                <a:spcPts val="1430"/>
              </a:lnSpc>
            </a:pPr>
            <a:r>
              <a:rPr dirty="0" sz="1200" spc="-100" b="1">
                <a:solidFill>
                  <a:srgbClr val="999999"/>
                </a:solidFill>
                <a:latin typeface="Verdana"/>
                <a:cs typeface="Verdana"/>
              </a:rPr>
              <a:t>.ipynb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2998" y="4748006"/>
            <a:ext cx="207391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65">
                <a:latin typeface="Verdana"/>
                <a:cs typeface="Verdana"/>
              </a:rPr>
              <a:t>It’s</a:t>
            </a:r>
            <a:r>
              <a:rPr dirty="0" sz="1000" spc="-125">
                <a:latin typeface="Verdana"/>
                <a:cs typeface="Verdana"/>
              </a:rPr>
              <a:t> </a:t>
            </a:r>
            <a:r>
              <a:rPr dirty="0" sz="1000" spc="-70">
                <a:latin typeface="Verdana"/>
                <a:cs typeface="Verdana"/>
              </a:rPr>
              <a:t>more</a:t>
            </a:r>
            <a:r>
              <a:rPr dirty="0" sz="1000" spc="-120">
                <a:latin typeface="Verdana"/>
                <a:cs typeface="Verdana"/>
              </a:rPr>
              <a:t> </a:t>
            </a:r>
            <a:r>
              <a:rPr dirty="0" sz="1000" spc="-50">
                <a:latin typeface="Verdana"/>
                <a:cs typeface="Verdana"/>
              </a:rPr>
              <a:t>complex</a:t>
            </a:r>
            <a:r>
              <a:rPr dirty="0" sz="1000" spc="-120">
                <a:latin typeface="Verdana"/>
                <a:cs typeface="Verdana"/>
              </a:rPr>
              <a:t> </a:t>
            </a:r>
            <a:r>
              <a:rPr dirty="0" sz="1000" spc="-65">
                <a:latin typeface="Verdana"/>
                <a:cs typeface="Verdana"/>
              </a:rPr>
              <a:t>than</a:t>
            </a:r>
            <a:r>
              <a:rPr dirty="0" sz="1000" spc="-120">
                <a:latin typeface="Verdana"/>
                <a:cs typeface="Verdana"/>
              </a:rPr>
              <a:t> </a:t>
            </a:r>
            <a:r>
              <a:rPr dirty="0" sz="1000" spc="-50">
                <a:latin typeface="Verdana"/>
                <a:cs typeface="Verdana"/>
              </a:rPr>
              <a:t>this</a:t>
            </a:r>
            <a:r>
              <a:rPr dirty="0" sz="1000" spc="-125">
                <a:latin typeface="Verdana"/>
                <a:cs typeface="Verdana"/>
              </a:rPr>
              <a:t> </a:t>
            </a:r>
            <a:r>
              <a:rPr dirty="0" sz="1000" spc="-55">
                <a:latin typeface="Verdana"/>
                <a:cs typeface="Verdana"/>
              </a:rPr>
              <a:t>in</a:t>
            </a:r>
            <a:r>
              <a:rPr dirty="0" sz="1000" spc="-120">
                <a:latin typeface="Verdana"/>
                <a:cs typeface="Verdana"/>
              </a:rPr>
              <a:t> </a:t>
            </a:r>
            <a:r>
              <a:rPr dirty="0" sz="1000" spc="-65">
                <a:latin typeface="Verdana"/>
                <a:cs typeface="Verdana"/>
              </a:rPr>
              <a:t>reality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83801" y="1713956"/>
            <a:ext cx="845819" cy="634365"/>
            <a:chOff x="683801" y="1713956"/>
            <a:chExt cx="845819" cy="634365"/>
          </a:xfrm>
        </p:grpSpPr>
        <p:sp>
          <p:nvSpPr>
            <p:cNvPr id="36" name="object 36"/>
            <p:cNvSpPr/>
            <p:nvPr/>
          </p:nvSpPr>
          <p:spPr>
            <a:xfrm>
              <a:off x="1042275" y="1713956"/>
              <a:ext cx="486724" cy="4831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83801" y="1825923"/>
              <a:ext cx="486724" cy="52201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1497721" y="2073995"/>
            <a:ext cx="839469" cy="32702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7937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625"/>
              </a:spcBef>
            </a:pPr>
            <a:r>
              <a:rPr dirty="0" sz="1200" spc="-105" b="1">
                <a:solidFill>
                  <a:srgbClr val="999999"/>
                </a:solidFill>
                <a:latin typeface="Verdana"/>
                <a:cs typeface="Verdana"/>
              </a:rPr>
              <a:t>develop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445380" y="1940071"/>
            <a:ext cx="39370" cy="31115"/>
            <a:chOff x="2445380" y="1940071"/>
            <a:chExt cx="39370" cy="31115"/>
          </a:xfrm>
        </p:grpSpPr>
        <p:sp>
          <p:nvSpPr>
            <p:cNvPr id="40" name="object 40"/>
            <p:cNvSpPr/>
            <p:nvPr/>
          </p:nvSpPr>
          <p:spPr>
            <a:xfrm>
              <a:off x="2450142" y="1944833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2"/>
                  </a:moveTo>
                  <a:lnTo>
                    <a:pt x="10712" y="10712"/>
                  </a:lnTo>
                  <a:lnTo>
                    <a:pt x="0" y="0"/>
                  </a:lnTo>
                  <a:lnTo>
                    <a:pt x="29432" y="10712"/>
                  </a:lnTo>
                  <a:lnTo>
                    <a:pt x="0" y="21422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2450142" y="1944833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2" y="10712"/>
                  </a:moveTo>
                  <a:lnTo>
                    <a:pt x="0" y="21422"/>
                  </a:lnTo>
                  <a:lnTo>
                    <a:pt x="29432" y="10712"/>
                  </a:lnTo>
                  <a:lnTo>
                    <a:pt x="0" y="0"/>
                  </a:lnTo>
                  <a:lnTo>
                    <a:pt x="10712" y="10712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1152865" y="2594319"/>
            <a:ext cx="730250" cy="36068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79375" rIns="0" bIns="0" rtlCol="0" vert="horz">
            <a:spAutoFit/>
          </a:bodyPr>
          <a:lstStyle/>
          <a:p>
            <a:pPr marL="158750">
              <a:lnSpc>
                <a:spcPct val="100000"/>
              </a:lnSpc>
              <a:spcBef>
                <a:spcPts val="625"/>
              </a:spcBef>
            </a:pPr>
            <a:r>
              <a:rPr dirty="0" sz="1200" spc="-125" b="1">
                <a:solidFill>
                  <a:srgbClr val="999999"/>
                </a:solidFill>
                <a:latin typeface="Verdana"/>
                <a:cs typeface="Verdana"/>
              </a:rPr>
              <a:t>share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132617" y="2390480"/>
            <a:ext cx="31115" cy="588645"/>
            <a:chOff x="1132617" y="2390480"/>
            <a:chExt cx="31115" cy="588645"/>
          </a:xfrm>
        </p:grpSpPr>
        <p:sp>
          <p:nvSpPr>
            <p:cNvPr id="44" name="object 44"/>
            <p:cNvSpPr/>
            <p:nvPr/>
          </p:nvSpPr>
          <p:spPr>
            <a:xfrm>
              <a:off x="1147535" y="2413960"/>
              <a:ext cx="635" cy="560070"/>
            </a:xfrm>
            <a:custGeom>
              <a:avLst/>
              <a:gdLst/>
              <a:ahLst/>
              <a:cxnLst/>
              <a:rect l="l" t="t" r="r" b="b"/>
              <a:pathLst>
                <a:path w="634" h="560069">
                  <a:moveTo>
                    <a:pt x="0" y="559858"/>
                  </a:moveTo>
                  <a:lnTo>
                    <a:pt x="567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1137380" y="239524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22" y="29439"/>
                  </a:moveTo>
                  <a:lnTo>
                    <a:pt x="10722" y="18717"/>
                  </a:lnTo>
                  <a:lnTo>
                    <a:pt x="0" y="29417"/>
                  </a:lnTo>
                  <a:lnTo>
                    <a:pt x="10739" y="0"/>
                  </a:lnTo>
                  <a:lnTo>
                    <a:pt x="21422" y="2943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137380" y="239524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722" y="18717"/>
                  </a:moveTo>
                  <a:lnTo>
                    <a:pt x="21422" y="29439"/>
                  </a:lnTo>
                  <a:lnTo>
                    <a:pt x="10739" y="0"/>
                  </a:lnTo>
                  <a:lnTo>
                    <a:pt x="0" y="29417"/>
                  </a:lnTo>
                  <a:lnTo>
                    <a:pt x="10722" y="18717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650673" y="1929146"/>
              <a:ext cx="3365500" cy="1040765"/>
            </a:xfrm>
            <a:custGeom>
              <a:avLst/>
              <a:gdLst/>
              <a:ahLst/>
              <a:cxnLst/>
              <a:rect l="l" t="t" r="r" b="b"/>
              <a:pathLst>
                <a:path w="3365500" h="1040764">
                  <a:moveTo>
                    <a:pt x="0" y="32419"/>
                  </a:moveTo>
                  <a:lnTo>
                    <a:pt x="0" y="811223"/>
                  </a:lnTo>
                  <a:lnTo>
                    <a:pt x="580838" y="811223"/>
                  </a:lnTo>
                  <a:lnTo>
                    <a:pt x="580838" y="654573"/>
                  </a:lnTo>
                  <a:lnTo>
                    <a:pt x="181409" y="654573"/>
                  </a:lnTo>
                  <a:lnTo>
                    <a:pt x="181409" y="495584"/>
                  </a:lnTo>
                  <a:lnTo>
                    <a:pt x="560803" y="495584"/>
                  </a:lnTo>
                  <a:lnTo>
                    <a:pt x="560803" y="338949"/>
                  </a:lnTo>
                  <a:lnTo>
                    <a:pt x="181409" y="338949"/>
                  </a:lnTo>
                  <a:lnTo>
                    <a:pt x="181409" y="189054"/>
                  </a:lnTo>
                  <a:lnTo>
                    <a:pt x="575193" y="189054"/>
                  </a:lnTo>
                  <a:lnTo>
                    <a:pt x="575193" y="32419"/>
                  </a:lnTo>
                  <a:lnTo>
                    <a:pt x="0" y="32419"/>
                  </a:lnTo>
                  <a:close/>
                </a:path>
                <a:path w="3365500" h="1040764">
                  <a:moveTo>
                    <a:pt x="665823" y="228212"/>
                  </a:moveTo>
                  <a:lnTo>
                    <a:pt x="855065" y="503413"/>
                  </a:lnTo>
                  <a:lnTo>
                    <a:pt x="646881" y="811223"/>
                  </a:lnTo>
                  <a:lnTo>
                    <a:pt x="838308" y="811223"/>
                  </a:lnTo>
                  <a:lnTo>
                    <a:pt x="954695" y="627623"/>
                  </a:lnTo>
                  <a:lnTo>
                    <a:pt x="1075452" y="811223"/>
                  </a:lnTo>
                  <a:lnTo>
                    <a:pt x="1277989" y="811223"/>
                  </a:lnTo>
                  <a:lnTo>
                    <a:pt x="1069805" y="511246"/>
                  </a:lnTo>
                  <a:lnTo>
                    <a:pt x="1257954" y="228212"/>
                  </a:lnTo>
                  <a:lnTo>
                    <a:pt x="1065435" y="228212"/>
                  </a:lnTo>
                  <a:lnTo>
                    <a:pt x="969083" y="387031"/>
                  </a:lnTo>
                  <a:lnTo>
                    <a:pt x="868543" y="228212"/>
                  </a:lnTo>
                  <a:lnTo>
                    <a:pt x="665823" y="228212"/>
                  </a:lnTo>
                  <a:close/>
                </a:path>
                <a:path w="3365500" h="1040764">
                  <a:moveTo>
                    <a:pt x="1641761" y="360259"/>
                  </a:moveTo>
                  <a:lnTo>
                    <a:pt x="1692487" y="371050"/>
                  </a:lnTo>
                  <a:lnTo>
                    <a:pt x="1732831" y="403424"/>
                  </a:lnTo>
                  <a:lnTo>
                    <a:pt x="1759333" y="454148"/>
                  </a:lnTo>
                  <a:lnTo>
                    <a:pt x="1768166" y="520353"/>
                  </a:lnTo>
                  <a:lnTo>
                    <a:pt x="1765958" y="555288"/>
                  </a:lnTo>
                  <a:lnTo>
                    <a:pt x="1748290" y="613474"/>
                  </a:lnTo>
                  <a:lnTo>
                    <a:pt x="1713957" y="655295"/>
                  </a:lnTo>
                  <a:lnTo>
                    <a:pt x="1668422" y="676520"/>
                  </a:lnTo>
                  <a:lnTo>
                    <a:pt x="1641761" y="679173"/>
                  </a:lnTo>
                  <a:lnTo>
                    <a:pt x="1615055" y="676520"/>
                  </a:lnTo>
                  <a:lnTo>
                    <a:pt x="1569156" y="655295"/>
                  </a:lnTo>
                  <a:lnTo>
                    <a:pt x="1534266" y="613474"/>
                  </a:lnTo>
                  <a:lnTo>
                    <a:pt x="1516324" y="555288"/>
                  </a:lnTo>
                  <a:lnTo>
                    <a:pt x="1514081" y="520353"/>
                  </a:lnTo>
                  <a:lnTo>
                    <a:pt x="1516324" y="485315"/>
                  </a:lnTo>
                  <a:lnTo>
                    <a:pt x="1534266" y="426850"/>
                  </a:lnTo>
                  <a:lnTo>
                    <a:pt x="1569156" y="384539"/>
                  </a:lnTo>
                  <a:lnTo>
                    <a:pt x="1615055" y="362956"/>
                  </a:lnTo>
                  <a:lnTo>
                    <a:pt x="1641761" y="360259"/>
                  </a:lnTo>
                  <a:close/>
                </a:path>
                <a:path w="3365500" h="1040764">
                  <a:moveTo>
                    <a:pt x="1684201" y="211457"/>
                  </a:moveTo>
                  <a:lnTo>
                    <a:pt x="1632427" y="216920"/>
                  </a:lnTo>
                  <a:lnTo>
                    <a:pt x="1586756" y="233312"/>
                  </a:lnTo>
                  <a:lnTo>
                    <a:pt x="1547687" y="259676"/>
                  </a:lnTo>
                  <a:lnTo>
                    <a:pt x="1515356" y="295419"/>
                  </a:lnTo>
                  <a:lnTo>
                    <a:pt x="1515356" y="228212"/>
                  </a:lnTo>
                  <a:lnTo>
                    <a:pt x="1353072" y="228212"/>
                  </a:lnTo>
                  <a:lnTo>
                    <a:pt x="1353072" y="1040697"/>
                  </a:lnTo>
                  <a:lnTo>
                    <a:pt x="1521914" y="1040697"/>
                  </a:lnTo>
                  <a:lnTo>
                    <a:pt x="1521914" y="750748"/>
                  </a:lnTo>
                  <a:lnTo>
                    <a:pt x="1537214" y="768190"/>
                  </a:lnTo>
                  <a:lnTo>
                    <a:pt x="1572185" y="796792"/>
                  </a:lnTo>
                  <a:lnTo>
                    <a:pt x="1612995" y="816709"/>
                  </a:lnTo>
                  <a:lnTo>
                    <a:pt x="1659168" y="826721"/>
                  </a:lnTo>
                  <a:lnTo>
                    <a:pt x="1684201" y="827973"/>
                  </a:lnTo>
                  <a:lnTo>
                    <a:pt x="1720628" y="825526"/>
                  </a:lnTo>
                  <a:lnTo>
                    <a:pt x="1786925" y="805951"/>
                  </a:lnTo>
                  <a:lnTo>
                    <a:pt x="1844120" y="767378"/>
                  </a:lnTo>
                  <a:lnTo>
                    <a:pt x="1889467" y="713378"/>
                  </a:lnTo>
                  <a:lnTo>
                    <a:pt x="1921919" y="644974"/>
                  </a:lnTo>
                  <a:lnTo>
                    <a:pt x="1932224" y="606277"/>
                  </a:lnTo>
                  <a:lnTo>
                    <a:pt x="1938408" y="564736"/>
                  </a:lnTo>
                  <a:lnTo>
                    <a:pt x="1940471" y="520353"/>
                  </a:lnTo>
                  <a:lnTo>
                    <a:pt x="1938408" y="476299"/>
                  </a:lnTo>
                  <a:lnTo>
                    <a:pt x="1932224" y="434841"/>
                  </a:lnTo>
                  <a:lnTo>
                    <a:pt x="1921919" y="395979"/>
                  </a:lnTo>
                  <a:lnTo>
                    <a:pt x="1907496" y="359711"/>
                  </a:lnTo>
                  <a:lnTo>
                    <a:pt x="1868343" y="297468"/>
                  </a:lnTo>
                  <a:lnTo>
                    <a:pt x="1816796" y="250614"/>
                  </a:lnTo>
                  <a:lnTo>
                    <a:pt x="1754869" y="221246"/>
                  </a:lnTo>
                  <a:lnTo>
                    <a:pt x="1720628" y="213904"/>
                  </a:lnTo>
                  <a:lnTo>
                    <a:pt x="1684201" y="211457"/>
                  </a:lnTo>
                  <a:close/>
                </a:path>
                <a:path w="3365500" h="1040764">
                  <a:moveTo>
                    <a:pt x="2043520" y="0"/>
                  </a:moveTo>
                  <a:lnTo>
                    <a:pt x="2043520" y="811223"/>
                  </a:lnTo>
                  <a:lnTo>
                    <a:pt x="2213645" y="811223"/>
                  </a:lnTo>
                  <a:lnTo>
                    <a:pt x="2213645" y="0"/>
                  </a:lnTo>
                  <a:lnTo>
                    <a:pt x="2043520" y="0"/>
                  </a:lnTo>
                  <a:close/>
                </a:path>
                <a:path w="3365500" h="1040764">
                  <a:moveTo>
                    <a:pt x="2614194" y="360259"/>
                  </a:moveTo>
                  <a:lnTo>
                    <a:pt x="2664925" y="370913"/>
                  </a:lnTo>
                  <a:lnTo>
                    <a:pt x="2705269" y="402876"/>
                  </a:lnTo>
                  <a:lnTo>
                    <a:pt x="2731763" y="453145"/>
                  </a:lnTo>
                  <a:lnTo>
                    <a:pt x="2740594" y="519078"/>
                  </a:lnTo>
                  <a:lnTo>
                    <a:pt x="2738386" y="554129"/>
                  </a:lnTo>
                  <a:lnTo>
                    <a:pt x="2720724" y="612691"/>
                  </a:lnTo>
                  <a:lnTo>
                    <a:pt x="2686398" y="655000"/>
                  </a:lnTo>
                  <a:lnTo>
                    <a:pt x="2640856" y="676487"/>
                  </a:lnTo>
                  <a:lnTo>
                    <a:pt x="2614194" y="679173"/>
                  </a:lnTo>
                  <a:lnTo>
                    <a:pt x="2587560" y="676487"/>
                  </a:lnTo>
                  <a:lnTo>
                    <a:pt x="2542212" y="655000"/>
                  </a:lnTo>
                  <a:lnTo>
                    <a:pt x="2508353" y="612691"/>
                  </a:lnTo>
                  <a:lnTo>
                    <a:pt x="2491056" y="554129"/>
                  </a:lnTo>
                  <a:lnTo>
                    <a:pt x="2488894" y="519078"/>
                  </a:lnTo>
                  <a:lnTo>
                    <a:pt x="2491056" y="484154"/>
                  </a:lnTo>
                  <a:lnTo>
                    <a:pt x="2508353" y="426053"/>
                  </a:lnTo>
                  <a:lnTo>
                    <a:pt x="2542212" y="384231"/>
                  </a:lnTo>
                  <a:lnTo>
                    <a:pt x="2587560" y="362922"/>
                  </a:lnTo>
                  <a:lnTo>
                    <a:pt x="2614194" y="360259"/>
                  </a:lnTo>
                  <a:close/>
                </a:path>
                <a:path w="3365500" h="1040764">
                  <a:moveTo>
                    <a:pt x="2614194" y="211457"/>
                  </a:moveTo>
                  <a:lnTo>
                    <a:pt x="2571829" y="213904"/>
                  </a:lnTo>
                  <a:lnTo>
                    <a:pt x="2531963" y="221246"/>
                  </a:lnTo>
                  <a:lnTo>
                    <a:pt x="2494600" y="233483"/>
                  </a:lnTo>
                  <a:lnTo>
                    <a:pt x="2459745" y="250614"/>
                  </a:lnTo>
                  <a:lnTo>
                    <a:pt x="2427964" y="272083"/>
                  </a:lnTo>
                  <a:lnTo>
                    <a:pt x="2375324" y="326359"/>
                  </a:lnTo>
                  <a:lnTo>
                    <a:pt x="2354470" y="359166"/>
                  </a:lnTo>
                  <a:lnTo>
                    <a:pt x="2337899" y="395182"/>
                  </a:lnTo>
                  <a:lnTo>
                    <a:pt x="2326064" y="433840"/>
                  </a:lnTo>
                  <a:lnTo>
                    <a:pt x="2318962" y="475138"/>
                  </a:lnTo>
                  <a:lnTo>
                    <a:pt x="2316595" y="519078"/>
                  </a:lnTo>
                  <a:lnTo>
                    <a:pt x="2318962" y="563133"/>
                  </a:lnTo>
                  <a:lnTo>
                    <a:pt x="2326064" y="604593"/>
                  </a:lnTo>
                  <a:lnTo>
                    <a:pt x="2337899" y="643456"/>
                  </a:lnTo>
                  <a:lnTo>
                    <a:pt x="2354470" y="679723"/>
                  </a:lnTo>
                  <a:lnTo>
                    <a:pt x="2375324" y="712766"/>
                  </a:lnTo>
                  <a:lnTo>
                    <a:pt x="2399823" y="741961"/>
                  </a:lnTo>
                  <a:lnTo>
                    <a:pt x="2459745" y="788823"/>
                  </a:lnTo>
                  <a:lnTo>
                    <a:pt x="2494600" y="805951"/>
                  </a:lnTo>
                  <a:lnTo>
                    <a:pt x="2531963" y="818185"/>
                  </a:lnTo>
                  <a:lnTo>
                    <a:pt x="2571829" y="825526"/>
                  </a:lnTo>
                  <a:lnTo>
                    <a:pt x="2614194" y="827973"/>
                  </a:lnTo>
                  <a:lnTo>
                    <a:pt x="2656603" y="825526"/>
                  </a:lnTo>
                  <a:lnTo>
                    <a:pt x="2696569" y="818185"/>
                  </a:lnTo>
                  <a:lnTo>
                    <a:pt x="2734098" y="805951"/>
                  </a:lnTo>
                  <a:lnTo>
                    <a:pt x="2769194" y="788823"/>
                  </a:lnTo>
                  <a:lnTo>
                    <a:pt x="2801209" y="767311"/>
                  </a:lnTo>
                  <a:lnTo>
                    <a:pt x="2854036" y="712766"/>
                  </a:lnTo>
                  <a:lnTo>
                    <a:pt x="2874844" y="679723"/>
                  </a:lnTo>
                  <a:lnTo>
                    <a:pt x="2891498" y="643456"/>
                  </a:lnTo>
                  <a:lnTo>
                    <a:pt x="2903397" y="604593"/>
                  </a:lnTo>
                  <a:lnTo>
                    <a:pt x="2910538" y="563133"/>
                  </a:lnTo>
                  <a:lnTo>
                    <a:pt x="2912919" y="519078"/>
                  </a:lnTo>
                  <a:lnTo>
                    <a:pt x="2910538" y="475138"/>
                  </a:lnTo>
                  <a:lnTo>
                    <a:pt x="2903397" y="433840"/>
                  </a:lnTo>
                  <a:lnTo>
                    <a:pt x="2891498" y="395182"/>
                  </a:lnTo>
                  <a:lnTo>
                    <a:pt x="2874844" y="359166"/>
                  </a:lnTo>
                  <a:lnTo>
                    <a:pt x="2854036" y="326359"/>
                  </a:lnTo>
                  <a:lnTo>
                    <a:pt x="2801209" y="272083"/>
                  </a:lnTo>
                  <a:lnTo>
                    <a:pt x="2769194" y="250614"/>
                  </a:lnTo>
                  <a:lnTo>
                    <a:pt x="2734098" y="233483"/>
                  </a:lnTo>
                  <a:lnTo>
                    <a:pt x="2696569" y="221246"/>
                  </a:lnTo>
                  <a:lnTo>
                    <a:pt x="2656603" y="213904"/>
                  </a:lnTo>
                  <a:lnTo>
                    <a:pt x="2614194" y="211457"/>
                  </a:lnTo>
                  <a:close/>
                </a:path>
                <a:path w="3365500" h="1040764">
                  <a:moveTo>
                    <a:pt x="3339293" y="223659"/>
                  </a:moveTo>
                  <a:lnTo>
                    <a:pt x="3289605" y="230124"/>
                  </a:lnTo>
                  <a:lnTo>
                    <a:pt x="3245843" y="249521"/>
                  </a:lnTo>
                  <a:lnTo>
                    <a:pt x="3208549" y="280530"/>
                  </a:lnTo>
                  <a:lnTo>
                    <a:pt x="3178268" y="322191"/>
                  </a:lnTo>
                  <a:lnTo>
                    <a:pt x="3178268" y="228212"/>
                  </a:lnTo>
                  <a:lnTo>
                    <a:pt x="3015993" y="228212"/>
                  </a:lnTo>
                  <a:lnTo>
                    <a:pt x="3015993" y="811223"/>
                  </a:lnTo>
                  <a:lnTo>
                    <a:pt x="3186118" y="811223"/>
                  </a:lnTo>
                  <a:lnTo>
                    <a:pt x="3186118" y="528183"/>
                  </a:lnTo>
                  <a:lnTo>
                    <a:pt x="3188701" y="496333"/>
                  </a:lnTo>
                  <a:lnTo>
                    <a:pt x="3209363" y="443150"/>
                  </a:lnTo>
                  <a:lnTo>
                    <a:pt x="3249601" y="404687"/>
                  </a:lnTo>
                  <a:lnTo>
                    <a:pt x="3302786" y="385106"/>
                  </a:lnTo>
                  <a:lnTo>
                    <a:pt x="3333818" y="382659"/>
                  </a:lnTo>
                  <a:lnTo>
                    <a:pt x="3365143" y="382659"/>
                  </a:lnTo>
                  <a:lnTo>
                    <a:pt x="3365143" y="223659"/>
                  </a:lnTo>
                  <a:lnTo>
                    <a:pt x="3339293" y="223659"/>
                  </a:lnTo>
                  <a:close/>
                </a:path>
              </a:pathLst>
            </a:custGeom>
            <a:ln w="9524">
              <a:solidFill>
                <a:srgbClr val="F4F4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243678" y="2268977"/>
              <a:ext cx="240124" cy="12372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079591" y="2140603"/>
              <a:ext cx="563245" cy="616585"/>
            </a:xfrm>
            <a:custGeom>
              <a:avLst/>
              <a:gdLst/>
              <a:ahLst/>
              <a:cxnLst/>
              <a:rect l="l" t="t" r="r" b="b"/>
              <a:pathLst>
                <a:path w="563245" h="616585">
                  <a:moveTo>
                    <a:pt x="290874" y="0"/>
                  </a:moveTo>
                  <a:lnTo>
                    <a:pt x="247113" y="2515"/>
                  </a:lnTo>
                  <a:lnTo>
                    <a:pt x="206508" y="10061"/>
                  </a:lnTo>
                  <a:lnTo>
                    <a:pt x="169068" y="22639"/>
                  </a:lnTo>
                  <a:lnTo>
                    <a:pt x="134799" y="40249"/>
                  </a:lnTo>
                  <a:lnTo>
                    <a:pt x="77052" y="87650"/>
                  </a:lnTo>
                  <a:lnTo>
                    <a:pt x="34624" y="149347"/>
                  </a:lnTo>
                  <a:lnTo>
                    <a:pt x="19480" y="184920"/>
                  </a:lnTo>
                  <a:lnTo>
                    <a:pt x="8659" y="222792"/>
                  </a:lnTo>
                  <a:lnTo>
                    <a:pt x="2165" y="262963"/>
                  </a:lnTo>
                  <a:lnTo>
                    <a:pt x="0" y="305434"/>
                  </a:lnTo>
                  <a:lnTo>
                    <a:pt x="3134" y="360763"/>
                  </a:lnTo>
                  <a:lnTo>
                    <a:pt x="12536" y="411214"/>
                  </a:lnTo>
                  <a:lnTo>
                    <a:pt x="28204" y="456785"/>
                  </a:lnTo>
                  <a:lnTo>
                    <a:pt x="50134" y="497477"/>
                  </a:lnTo>
                  <a:lnTo>
                    <a:pt x="78324" y="533291"/>
                  </a:lnTo>
                  <a:lnTo>
                    <a:pt x="112026" y="563249"/>
                  </a:lnTo>
                  <a:lnTo>
                    <a:pt x="150462" y="586551"/>
                  </a:lnTo>
                  <a:lnTo>
                    <a:pt x="193632" y="603197"/>
                  </a:lnTo>
                  <a:lnTo>
                    <a:pt x="241536" y="613186"/>
                  </a:lnTo>
                  <a:lnTo>
                    <a:pt x="294174" y="616516"/>
                  </a:lnTo>
                  <a:lnTo>
                    <a:pt x="343055" y="613614"/>
                  </a:lnTo>
                  <a:lnTo>
                    <a:pt x="387699" y="604906"/>
                  </a:lnTo>
                  <a:lnTo>
                    <a:pt x="428105" y="590391"/>
                  </a:lnTo>
                  <a:lnTo>
                    <a:pt x="464274" y="570066"/>
                  </a:lnTo>
                  <a:lnTo>
                    <a:pt x="495497" y="544857"/>
                  </a:lnTo>
                  <a:lnTo>
                    <a:pt x="520842" y="515660"/>
                  </a:lnTo>
                  <a:lnTo>
                    <a:pt x="540309" y="482478"/>
                  </a:lnTo>
                  <a:lnTo>
                    <a:pt x="553898" y="445316"/>
                  </a:lnTo>
                  <a:lnTo>
                    <a:pt x="384874" y="445316"/>
                  </a:lnTo>
                  <a:lnTo>
                    <a:pt x="379568" y="452877"/>
                  </a:lnTo>
                  <a:lnTo>
                    <a:pt x="372577" y="459888"/>
                  </a:lnTo>
                  <a:lnTo>
                    <a:pt x="327818" y="480591"/>
                  </a:lnTo>
                  <a:lnTo>
                    <a:pt x="295449" y="483366"/>
                  </a:lnTo>
                  <a:lnTo>
                    <a:pt x="247233" y="475809"/>
                  </a:lnTo>
                  <a:lnTo>
                    <a:pt x="210062" y="453138"/>
                  </a:lnTo>
                  <a:lnTo>
                    <a:pt x="183934" y="415349"/>
                  </a:lnTo>
                  <a:lnTo>
                    <a:pt x="168849" y="362441"/>
                  </a:lnTo>
                  <a:lnTo>
                    <a:pt x="562823" y="362441"/>
                  </a:lnTo>
                  <a:lnTo>
                    <a:pt x="562823" y="308896"/>
                  </a:lnTo>
                  <a:lnTo>
                    <a:pt x="560003" y="254358"/>
                  </a:lnTo>
                  <a:lnTo>
                    <a:pt x="551543" y="204540"/>
                  </a:lnTo>
                  <a:lnTo>
                    <a:pt x="537443" y="159444"/>
                  </a:lnTo>
                  <a:lnTo>
                    <a:pt x="517703" y="119069"/>
                  </a:lnTo>
                  <a:lnTo>
                    <a:pt x="492324" y="83414"/>
                  </a:lnTo>
                  <a:lnTo>
                    <a:pt x="461718" y="53385"/>
                  </a:lnTo>
                  <a:lnTo>
                    <a:pt x="426270" y="30029"/>
                  </a:lnTo>
                  <a:lnTo>
                    <a:pt x="385980" y="13346"/>
                  </a:lnTo>
                  <a:lnTo>
                    <a:pt x="340848" y="3336"/>
                  </a:lnTo>
                  <a:lnTo>
                    <a:pt x="290874" y="0"/>
                  </a:lnTo>
                  <a:close/>
                </a:path>
              </a:pathLst>
            </a:custGeom>
            <a:ln w="9524">
              <a:solidFill>
                <a:srgbClr val="F4F4F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8498" y="1350269"/>
            <a:ext cx="3297554" cy="406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210">
                <a:solidFill>
                  <a:srgbClr val="F4F4F0"/>
                </a:solidFill>
              </a:rPr>
              <a:t>Traditional </a:t>
            </a:r>
            <a:r>
              <a:rPr dirty="0" sz="2500" spc="-204">
                <a:solidFill>
                  <a:srgbClr val="F4F4F0"/>
                </a:solidFill>
              </a:rPr>
              <a:t>Use</a:t>
            </a:r>
            <a:r>
              <a:rPr dirty="0" sz="2500" spc="-450">
                <a:solidFill>
                  <a:srgbClr val="F4F4F0"/>
                </a:solidFill>
              </a:rPr>
              <a:t> </a:t>
            </a:r>
            <a:r>
              <a:rPr dirty="0" sz="2500" spc="-195">
                <a:solidFill>
                  <a:srgbClr val="F4F4F0"/>
                </a:solidFill>
              </a:rPr>
              <a:t>Cases</a:t>
            </a:r>
            <a:endParaRPr sz="2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199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4743" y="693780"/>
            <a:ext cx="521843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65"/>
              <a:t>Exploring </a:t>
            </a:r>
            <a:r>
              <a:rPr dirty="0" spc="-340"/>
              <a:t>and</a:t>
            </a:r>
            <a:r>
              <a:rPr dirty="0" spc="-540"/>
              <a:t> </a:t>
            </a:r>
            <a:r>
              <a:rPr dirty="0" spc="-270"/>
              <a:t>Prototyping.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410824" y="2025083"/>
            <a:ext cx="2223770" cy="2200910"/>
            <a:chOff x="1410824" y="2025083"/>
            <a:chExt cx="2223770" cy="2200910"/>
          </a:xfrm>
        </p:grpSpPr>
        <p:sp>
          <p:nvSpPr>
            <p:cNvPr id="5" name="object 5"/>
            <p:cNvSpPr/>
            <p:nvPr/>
          </p:nvSpPr>
          <p:spPr>
            <a:xfrm>
              <a:off x="1461337" y="2075595"/>
              <a:ext cx="2122805" cy="2011045"/>
            </a:xfrm>
            <a:custGeom>
              <a:avLst/>
              <a:gdLst/>
              <a:ahLst/>
              <a:cxnLst/>
              <a:rect l="l" t="t" r="r" b="b"/>
              <a:pathLst>
                <a:path w="2122804" h="2011045">
                  <a:moveTo>
                    <a:pt x="2015780" y="501448"/>
                  </a:moveTo>
                  <a:lnTo>
                    <a:pt x="1265507" y="1923446"/>
                  </a:lnTo>
                </a:path>
                <a:path w="2122804" h="2011045">
                  <a:moveTo>
                    <a:pt x="545848" y="45749"/>
                  </a:moveTo>
                  <a:lnTo>
                    <a:pt x="1216957" y="1964846"/>
                  </a:lnTo>
                </a:path>
                <a:path w="2122804" h="2011045">
                  <a:moveTo>
                    <a:pt x="2090230" y="1740546"/>
                  </a:moveTo>
                  <a:lnTo>
                    <a:pt x="578223" y="32349"/>
                  </a:lnTo>
                </a:path>
                <a:path w="2122804" h="2011045">
                  <a:moveTo>
                    <a:pt x="591598" y="0"/>
                  </a:moveTo>
                  <a:lnTo>
                    <a:pt x="1967106" y="477899"/>
                  </a:lnTo>
                </a:path>
                <a:path w="2122804" h="2011045">
                  <a:moveTo>
                    <a:pt x="1967156" y="542648"/>
                  </a:moveTo>
                  <a:lnTo>
                    <a:pt x="32449" y="1541346"/>
                  </a:lnTo>
                </a:path>
                <a:path w="2122804" h="2011045">
                  <a:moveTo>
                    <a:pt x="45749" y="1573671"/>
                  </a:moveTo>
                  <a:lnTo>
                    <a:pt x="1171057" y="2010470"/>
                  </a:lnTo>
                </a:path>
                <a:path w="2122804" h="2011045">
                  <a:moveTo>
                    <a:pt x="2090230" y="1805246"/>
                  </a:moveTo>
                  <a:lnTo>
                    <a:pt x="1262532" y="2010445"/>
                  </a:lnTo>
                </a:path>
                <a:path w="2122804" h="2011045">
                  <a:moveTo>
                    <a:pt x="2122580" y="1727146"/>
                  </a:moveTo>
                  <a:lnTo>
                    <a:pt x="2031980" y="542748"/>
                  </a:lnTo>
                </a:path>
                <a:path w="2122804" h="2011045">
                  <a:moveTo>
                    <a:pt x="0" y="1527921"/>
                  </a:moveTo>
                  <a:lnTo>
                    <a:pt x="513598" y="32424"/>
                  </a:lnTo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33405" y="3797979"/>
              <a:ext cx="101024" cy="1010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410330" y="2535382"/>
              <a:ext cx="101024" cy="1010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410824" y="3598755"/>
              <a:ext cx="101024" cy="1010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956673" y="2025083"/>
              <a:ext cx="101024" cy="1010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04011" y="2350145"/>
              <a:ext cx="1811171" cy="187579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604991" y="2415970"/>
              <a:ext cx="295275" cy="548640"/>
            </a:xfrm>
            <a:custGeom>
              <a:avLst/>
              <a:gdLst/>
              <a:ahLst/>
              <a:cxnLst/>
              <a:rect l="l" t="t" r="r" b="b"/>
              <a:pathLst>
                <a:path w="295275" h="548639">
                  <a:moveTo>
                    <a:pt x="153899" y="548398"/>
                  </a:moveTo>
                  <a:lnTo>
                    <a:pt x="0" y="505498"/>
                  </a:lnTo>
                  <a:lnTo>
                    <a:pt x="140999" y="0"/>
                  </a:lnTo>
                  <a:lnTo>
                    <a:pt x="294899" y="42899"/>
                  </a:lnTo>
                  <a:lnTo>
                    <a:pt x="153899" y="5483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 rot="1140000">
            <a:off x="2133467" y="2093901"/>
            <a:ext cx="1294932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 spc="-15" b="1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dirty="0" sz="1600" spc="-120" b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600" spc="-50" b="1">
                <a:solidFill>
                  <a:srgbClr val="424242"/>
                </a:solidFill>
                <a:latin typeface="Arial"/>
                <a:cs typeface="Arial"/>
              </a:rPr>
              <a:t>Scientist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51734" y="2320430"/>
            <a:ext cx="714318" cy="7143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5685788" y="2250900"/>
            <a:ext cx="1546860" cy="1994535"/>
            <a:chOff x="5685788" y="2250900"/>
            <a:chExt cx="1546860" cy="1994535"/>
          </a:xfrm>
        </p:grpSpPr>
        <p:sp>
          <p:nvSpPr>
            <p:cNvPr id="15" name="object 15"/>
            <p:cNvSpPr/>
            <p:nvPr/>
          </p:nvSpPr>
          <p:spPr>
            <a:xfrm>
              <a:off x="5704838" y="2269950"/>
              <a:ext cx="1508371" cy="195599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695313" y="2260425"/>
              <a:ext cx="1527810" cy="1975485"/>
            </a:xfrm>
            <a:custGeom>
              <a:avLst/>
              <a:gdLst/>
              <a:ahLst/>
              <a:cxnLst/>
              <a:rect l="l" t="t" r="r" b="b"/>
              <a:pathLst>
                <a:path w="1527809" h="1975485">
                  <a:moveTo>
                    <a:pt x="0" y="0"/>
                  </a:moveTo>
                  <a:lnTo>
                    <a:pt x="1527421" y="0"/>
                  </a:lnTo>
                  <a:lnTo>
                    <a:pt x="1527421" y="1975041"/>
                  </a:lnTo>
                  <a:lnTo>
                    <a:pt x="0" y="1975041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4291160" y="1830650"/>
            <a:ext cx="2691130" cy="50228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57350">
              <a:lnSpc>
                <a:spcPts val="2115"/>
              </a:lnSpc>
              <a:spcBef>
                <a:spcPts val="100"/>
              </a:spcBef>
            </a:pPr>
            <a:r>
              <a:rPr dirty="0" sz="1800" spc="-35" b="1">
                <a:solidFill>
                  <a:srgbClr val="424242"/>
                </a:solidFill>
                <a:latin typeface="Arial"/>
                <a:cs typeface="Arial"/>
              </a:rPr>
              <a:t>Notebook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635"/>
              </a:lnSpc>
            </a:pPr>
            <a:r>
              <a:rPr dirty="0" sz="1400" spc="-125" b="1">
                <a:latin typeface="Verdana"/>
                <a:cs typeface="Verdana"/>
              </a:rPr>
              <a:t>explore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173116" y="2668819"/>
            <a:ext cx="988248" cy="9882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287962" y="4024142"/>
            <a:ext cx="67183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35" b="1">
                <a:latin typeface="Verdana"/>
                <a:cs typeface="Verdana"/>
              </a:rPr>
              <a:t>analyze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70476" y="1491717"/>
            <a:ext cx="5769610" cy="2122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1400" spc="-125" b="1">
                <a:solidFill>
                  <a:srgbClr val="211F1F"/>
                </a:solidFill>
                <a:latin typeface="Verdana"/>
                <a:cs typeface="Verdana"/>
              </a:rPr>
              <a:t>Notebooks </a:t>
            </a:r>
            <a:r>
              <a:rPr dirty="0" sz="1400" spc="-145" b="1">
                <a:solidFill>
                  <a:srgbClr val="211F1F"/>
                </a:solidFill>
                <a:latin typeface="Verdana"/>
                <a:cs typeface="Verdana"/>
              </a:rPr>
              <a:t>have </a:t>
            </a:r>
            <a:r>
              <a:rPr dirty="0" sz="1400" spc="-130" b="1">
                <a:solidFill>
                  <a:srgbClr val="211F1F"/>
                </a:solidFill>
                <a:latin typeface="Verdana"/>
                <a:cs typeface="Verdana"/>
              </a:rPr>
              <a:t>several </a:t>
            </a:r>
            <a:r>
              <a:rPr dirty="0" sz="1400" spc="-120" b="1">
                <a:solidFill>
                  <a:srgbClr val="211F1F"/>
                </a:solidFill>
                <a:latin typeface="Verdana"/>
                <a:cs typeface="Verdana"/>
              </a:rPr>
              <a:t>attractive </a:t>
            </a:r>
            <a:r>
              <a:rPr dirty="0" sz="1400" spc="-130" b="1">
                <a:solidFill>
                  <a:srgbClr val="211F1F"/>
                </a:solidFill>
                <a:latin typeface="Verdana"/>
                <a:cs typeface="Verdana"/>
              </a:rPr>
              <a:t>attributes </a:t>
            </a:r>
            <a:r>
              <a:rPr dirty="0" sz="1400" spc="-140" b="1">
                <a:solidFill>
                  <a:srgbClr val="211F1F"/>
                </a:solidFill>
                <a:latin typeface="Verdana"/>
                <a:cs typeface="Verdana"/>
              </a:rPr>
              <a:t>that </a:t>
            </a:r>
            <a:r>
              <a:rPr dirty="0" sz="1400" spc="-130" b="1">
                <a:solidFill>
                  <a:srgbClr val="211F1F"/>
                </a:solidFill>
                <a:latin typeface="Verdana"/>
                <a:cs typeface="Verdana"/>
              </a:rPr>
              <a:t>lend </a:t>
            </a:r>
            <a:r>
              <a:rPr dirty="0" sz="1400" spc="-140" b="1">
                <a:solidFill>
                  <a:srgbClr val="211F1F"/>
                </a:solidFill>
                <a:latin typeface="Verdana"/>
                <a:cs typeface="Verdana"/>
              </a:rPr>
              <a:t>themselves</a:t>
            </a:r>
            <a:r>
              <a:rPr dirty="0" sz="1400" spc="-350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400" spc="-120" b="1">
                <a:solidFill>
                  <a:srgbClr val="211F1F"/>
                </a:solidFill>
                <a:latin typeface="Verdana"/>
                <a:cs typeface="Verdana"/>
              </a:rPr>
              <a:t>to  </a:t>
            </a:r>
            <a:r>
              <a:rPr dirty="0" sz="1400" spc="-125" b="1">
                <a:solidFill>
                  <a:srgbClr val="211F1F"/>
                </a:solidFill>
                <a:latin typeface="Verdana"/>
                <a:cs typeface="Verdana"/>
              </a:rPr>
              <a:t>particular </a:t>
            </a:r>
            <a:r>
              <a:rPr dirty="0" sz="1400" spc="-140" b="1">
                <a:solidFill>
                  <a:srgbClr val="211F1F"/>
                </a:solidFill>
                <a:latin typeface="Verdana"/>
                <a:cs typeface="Verdana"/>
              </a:rPr>
              <a:t>development</a:t>
            </a:r>
            <a:r>
              <a:rPr dirty="0" sz="1400" spc="-220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400" spc="-125" b="1">
                <a:solidFill>
                  <a:srgbClr val="211F1F"/>
                </a:solidFill>
                <a:latin typeface="Verdana"/>
                <a:cs typeface="Verdana"/>
              </a:rPr>
              <a:t>stories: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Verdana"/>
              <a:cs typeface="Verdana"/>
            </a:endParaRPr>
          </a:p>
          <a:p>
            <a:pPr marL="469900" indent="-35179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600" spc="-125" b="1">
                <a:solidFill>
                  <a:srgbClr val="211F1F"/>
                </a:solidFill>
                <a:latin typeface="Verdana"/>
                <a:cs typeface="Verdana"/>
              </a:rPr>
              <a:t>Quick </a:t>
            </a:r>
            <a:r>
              <a:rPr dirty="0" sz="1600" spc="-145" b="1">
                <a:solidFill>
                  <a:srgbClr val="211F1F"/>
                </a:solidFill>
                <a:latin typeface="Verdana"/>
                <a:cs typeface="Verdana"/>
              </a:rPr>
              <a:t>iteration</a:t>
            </a:r>
            <a:r>
              <a:rPr dirty="0" sz="1600" spc="-270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600" spc="-105" b="1">
                <a:solidFill>
                  <a:srgbClr val="211F1F"/>
                </a:solidFill>
                <a:latin typeface="Verdana"/>
                <a:cs typeface="Verdana"/>
              </a:rPr>
              <a:t>cycles</a:t>
            </a:r>
            <a:endParaRPr sz="1600">
              <a:latin typeface="Verdana"/>
              <a:cs typeface="Verdana"/>
            </a:endParaRPr>
          </a:p>
          <a:p>
            <a:pPr marL="469900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600" spc="-135" b="1">
                <a:solidFill>
                  <a:srgbClr val="211F1F"/>
                </a:solidFill>
                <a:latin typeface="Verdana"/>
                <a:cs typeface="Verdana"/>
              </a:rPr>
              <a:t>Expensive </a:t>
            </a:r>
            <a:r>
              <a:rPr dirty="0" sz="1600" spc="-150" b="1">
                <a:solidFill>
                  <a:srgbClr val="211F1F"/>
                </a:solidFill>
                <a:latin typeface="Verdana"/>
                <a:cs typeface="Verdana"/>
              </a:rPr>
              <a:t>queries</a:t>
            </a:r>
            <a:r>
              <a:rPr dirty="0" sz="1600" spc="-260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600" spc="-135" b="1">
                <a:solidFill>
                  <a:srgbClr val="211F1F"/>
                </a:solidFill>
                <a:latin typeface="Verdana"/>
                <a:cs typeface="Verdana"/>
              </a:rPr>
              <a:t>once</a:t>
            </a:r>
            <a:endParaRPr sz="1600">
              <a:latin typeface="Verdana"/>
              <a:cs typeface="Verdana"/>
            </a:endParaRPr>
          </a:p>
          <a:p>
            <a:pPr marL="469900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600" spc="-135" b="1">
                <a:solidFill>
                  <a:srgbClr val="211F1F"/>
                </a:solidFill>
                <a:latin typeface="Verdana"/>
                <a:cs typeface="Verdana"/>
              </a:rPr>
              <a:t>Recorded</a:t>
            </a:r>
            <a:r>
              <a:rPr dirty="0" sz="1600" spc="-200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600" spc="-150" b="1">
                <a:solidFill>
                  <a:srgbClr val="211F1F"/>
                </a:solidFill>
                <a:latin typeface="Verdana"/>
                <a:cs typeface="Verdana"/>
              </a:rPr>
              <a:t>outputs</a:t>
            </a:r>
            <a:endParaRPr sz="1600">
              <a:latin typeface="Verdana"/>
              <a:cs typeface="Verdana"/>
            </a:endParaRPr>
          </a:p>
          <a:p>
            <a:pPr marL="469900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600" spc="-130" b="1">
                <a:solidFill>
                  <a:srgbClr val="211F1F"/>
                </a:solidFill>
                <a:latin typeface="Verdana"/>
                <a:cs typeface="Verdana"/>
              </a:rPr>
              <a:t>Easy </a:t>
            </a:r>
            <a:r>
              <a:rPr dirty="0" sz="1600" spc="-135" b="1">
                <a:solidFill>
                  <a:srgbClr val="211F1F"/>
                </a:solidFill>
                <a:latin typeface="Verdana"/>
                <a:cs typeface="Verdana"/>
              </a:rPr>
              <a:t>to</a:t>
            </a:r>
            <a:r>
              <a:rPr dirty="0" sz="1600" spc="-265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600" spc="-150" b="1">
                <a:solidFill>
                  <a:srgbClr val="211F1F"/>
                </a:solidFill>
                <a:latin typeface="Verdana"/>
                <a:cs typeface="Verdana"/>
              </a:rPr>
              <a:t>modify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24743" y="561827"/>
            <a:ext cx="30226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350">
                <a:solidFill>
                  <a:srgbClr val="38751C"/>
                </a:solidFill>
              </a:rPr>
              <a:t>The</a:t>
            </a:r>
            <a:r>
              <a:rPr dirty="0" sz="4800" spc="-645">
                <a:solidFill>
                  <a:srgbClr val="38751C"/>
                </a:solidFill>
              </a:rPr>
              <a:t> </a:t>
            </a:r>
            <a:r>
              <a:rPr dirty="0" sz="4800" spc="-380">
                <a:solidFill>
                  <a:srgbClr val="38751C"/>
                </a:solidFill>
              </a:rPr>
              <a:t>Good.</a:t>
            </a:r>
            <a:endParaRPr sz="4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70476" y="1491717"/>
            <a:ext cx="6217920" cy="2398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1400" spc="-130" b="1">
                <a:solidFill>
                  <a:srgbClr val="211F1F"/>
                </a:solidFill>
                <a:latin typeface="Verdana"/>
                <a:cs typeface="Verdana"/>
              </a:rPr>
              <a:t>But</a:t>
            </a:r>
            <a:r>
              <a:rPr dirty="0" sz="1400" spc="-170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400" spc="-130" b="1">
                <a:solidFill>
                  <a:srgbClr val="211F1F"/>
                </a:solidFill>
                <a:latin typeface="Verdana"/>
                <a:cs typeface="Verdana"/>
              </a:rPr>
              <a:t>they</a:t>
            </a:r>
            <a:r>
              <a:rPr dirty="0" sz="1400" spc="-170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400" spc="-145" b="1">
                <a:solidFill>
                  <a:srgbClr val="211F1F"/>
                </a:solidFill>
                <a:latin typeface="Verdana"/>
                <a:cs typeface="Verdana"/>
              </a:rPr>
              <a:t>have</a:t>
            </a:r>
            <a:r>
              <a:rPr dirty="0" sz="1400" spc="-165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400" spc="-135" b="1">
                <a:solidFill>
                  <a:srgbClr val="211F1F"/>
                </a:solidFill>
                <a:latin typeface="Verdana"/>
                <a:cs typeface="Verdana"/>
              </a:rPr>
              <a:t>drawbacks,</a:t>
            </a:r>
            <a:r>
              <a:rPr dirty="0" sz="1400" spc="-170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400" spc="-165" b="1">
                <a:solidFill>
                  <a:srgbClr val="211F1F"/>
                </a:solidFill>
                <a:latin typeface="Verdana"/>
                <a:cs typeface="Verdana"/>
              </a:rPr>
              <a:t>some</a:t>
            </a:r>
            <a:r>
              <a:rPr dirty="0" sz="1400" spc="-170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400" spc="-100" b="1">
                <a:solidFill>
                  <a:srgbClr val="211F1F"/>
                </a:solidFill>
                <a:latin typeface="Verdana"/>
                <a:cs typeface="Verdana"/>
              </a:rPr>
              <a:t>of</a:t>
            </a:r>
            <a:r>
              <a:rPr dirty="0" sz="1400" spc="-165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400" spc="-145" b="1">
                <a:solidFill>
                  <a:srgbClr val="211F1F"/>
                </a:solidFill>
                <a:latin typeface="Verdana"/>
                <a:cs typeface="Verdana"/>
              </a:rPr>
              <a:t>which</a:t>
            </a:r>
            <a:r>
              <a:rPr dirty="0" sz="1400" spc="-170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400" spc="-125" b="1">
                <a:solidFill>
                  <a:srgbClr val="211F1F"/>
                </a:solidFill>
                <a:latin typeface="Verdana"/>
                <a:cs typeface="Verdana"/>
              </a:rPr>
              <a:t>kept</a:t>
            </a:r>
            <a:r>
              <a:rPr dirty="0" sz="1400" spc="-165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400" spc="-125" b="1">
                <a:solidFill>
                  <a:srgbClr val="211F1F"/>
                </a:solidFill>
                <a:latin typeface="Verdana"/>
                <a:cs typeface="Verdana"/>
              </a:rPr>
              <a:t>Notebooks</a:t>
            </a:r>
            <a:r>
              <a:rPr dirty="0" sz="1400" spc="-170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400" spc="-155" b="1">
                <a:solidFill>
                  <a:srgbClr val="211F1F"/>
                </a:solidFill>
                <a:latin typeface="Verdana"/>
                <a:cs typeface="Verdana"/>
              </a:rPr>
              <a:t>from</a:t>
            </a:r>
            <a:r>
              <a:rPr dirty="0" sz="1400" spc="-170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400" spc="-125" b="1">
                <a:solidFill>
                  <a:srgbClr val="211F1F"/>
                </a:solidFill>
                <a:latin typeface="Verdana"/>
                <a:cs typeface="Verdana"/>
              </a:rPr>
              <a:t>being</a:t>
            </a:r>
            <a:r>
              <a:rPr dirty="0" sz="1400" spc="-165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400" spc="-135" b="1">
                <a:solidFill>
                  <a:srgbClr val="211F1F"/>
                </a:solidFill>
                <a:latin typeface="Verdana"/>
                <a:cs typeface="Verdana"/>
              </a:rPr>
              <a:t>used  </a:t>
            </a:r>
            <a:r>
              <a:rPr dirty="0" sz="1400" spc="-130" b="1">
                <a:solidFill>
                  <a:srgbClr val="211F1F"/>
                </a:solidFill>
                <a:latin typeface="Verdana"/>
                <a:cs typeface="Verdana"/>
              </a:rPr>
              <a:t>in </a:t>
            </a:r>
            <a:r>
              <a:rPr dirty="0" sz="1400" spc="-150" b="1">
                <a:solidFill>
                  <a:srgbClr val="211F1F"/>
                </a:solidFill>
                <a:latin typeface="Verdana"/>
                <a:cs typeface="Verdana"/>
              </a:rPr>
              <a:t>wider </a:t>
            </a:r>
            <a:r>
              <a:rPr dirty="0" sz="1400" spc="-140" b="1">
                <a:solidFill>
                  <a:srgbClr val="211F1F"/>
                </a:solidFill>
                <a:latin typeface="Verdana"/>
                <a:cs typeface="Verdana"/>
              </a:rPr>
              <a:t>development</a:t>
            </a:r>
            <a:r>
              <a:rPr dirty="0" sz="1400" spc="-235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400" spc="-125" b="1">
                <a:solidFill>
                  <a:srgbClr val="211F1F"/>
                </a:solidFill>
                <a:latin typeface="Verdana"/>
                <a:cs typeface="Verdana"/>
              </a:rPr>
              <a:t>stories: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Verdana"/>
              <a:cs typeface="Verdana"/>
            </a:endParaRPr>
          </a:p>
          <a:p>
            <a:pPr marL="469900" indent="-35179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600" spc="-110" b="1">
                <a:solidFill>
                  <a:srgbClr val="211F1F"/>
                </a:solidFill>
                <a:latin typeface="Verdana"/>
                <a:cs typeface="Verdana"/>
              </a:rPr>
              <a:t>Lack </a:t>
            </a:r>
            <a:r>
              <a:rPr dirty="0" sz="1600" spc="-114" b="1">
                <a:solidFill>
                  <a:srgbClr val="211F1F"/>
                </a:solidFill>
                <a:latin typeface="Verdana"/>
                <a:cs typeface="Verdana"/>
              </a:rPr>
              <a:t>of</a:t>
            </a:r>
            <a:r>
              <a:rPr dirty="0" sz="1600" spc="-370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600" spc="-140" b="1">
                <a:solidFill>
                  <a:srgbClr val="211F1F"/>
                </a:solidFill>
                <a:latin typeface="Verdana"/>
                <a:cs typeface="Verdana"/>
              </a:rPr>
              <a:t>history</a:t>
            </a:r>
            <a:endParaRPr sz="1600">
              <a:latin typeface="Verdana"/>
              <a:cs typeface="Verdana"/>
            </a:endParaRPr>
          </a:p>
          <a:p>
            <a:pPr marL="469900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600" spc="-114" b="1">
                <a:solidFill>
                  <a:srgbClr val="211F1F"/>
                </a:solidFill>
                <a:latin typeface="Verdana"/>
                <a:cs typeface="Verdana"/>
              </a:rPr>
              <a:t>Difficult </a:t>
            </a:r>
            <a:r>
              <a:rPr dirty="0" sz="1600" spc="-135" b="1">
                <a:solidFill>
                  <a:srgbClr val="211F1F"/>
                </a:solidFill>
                <a:latin typeface="Verdana"/>
                <a:cs typeface="Verdana"/>
              </a:rPr>
              <a:t>to</a:t>
            </a:r>
            <a:r>
              <a:rPr dirty="0" sz="1600" spc="-365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600" spc="-135" b="1">
                <a:solidFill>
                  <a:srgbClr val="211F1F"/>
                </a:solidFill>
                <a:latin typeface="Verdana"/>
                <a:cs typeface="Verdana"/>
              </a:rPr>
              <a:t>test</a:t>
            </a:r>
            <a:endParaRPr sz="1600">
              <a:latin typeface="Verdana"/>
              <a:cs typeface="Verdana"/>
            </a:endParaRPr>
          </a:p>
          <a:p>
            <a:pPr marL="469900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600" spc="-145" b="1">
                <a:solidFill>
                  <a:srgbClr val="211F1F"/>
                </a:solidFill>
                <a:latin typeface="Verdana"/>
                <a:cs typeface="Verdana"/>
              </a:rPr>
              <a:t>Mutable</a:t>
            </a:r>
            <a:r>
              <a:rPr dirty="0" sz="1600" spc="-200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600" spc="-165" b="1">
                <a:solidFill>
                  <a:srgbClr val="211F1F"/>
                </a:solidFill>
                <a:latin typeface="Verdana"/>
                <a:cs typeface="Verdana"/>
              </a:rPr>
              <a:t>document</a:t>
            </a:r>
            <a:endParaRPr sz="1600">
              <a:latin typeface="Verdana"/>
              <a:cs typeface="Verdana"/>
            </a:endParaRPr>
          </a:p>
          <a:p>
            <a:pPr marL="469900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600" spc="-150" b="1">
                <a:solidFill>
                  <a:srgbClr val="211F1F"/>
                </a:solidFill>
                <a:latin typeface="Verdana"/>
                <a:cs typeface="Verdana"/>
              </a:rPr>
              <a:t>Hard </a:t>
            </a:r>
            <a:r>
              <a:rPr dirty="0" sz="1600" spc="-135" b="1">
                <a:solidFill>
                  <a:srgbClr val="211F1F"/>
                </a:solidFill>
                <a:latin typeface="Verdana"/>
                <a:cs typeface="Verdana"/>
              </a:rPr>
              <a:t>to</a:t>
            </a:r>
            <a:r>
              <a:rPr dirty="0" sz="1600" spc="-245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600" spc="-165" b="1">
                <a:solidFill>
                  <a:srgbClr val="211F1F"/>
                </a:solidFill>
                <a:latin typeface="Verdana"/>
                <a:cs typeface="Verdana"/>
              </a:rPr>
              <a:t>parameterize</a:t>
            </a:r>
            <a:endParaRPr sz="1600">
              <a:latin typeface="Verdana"/>
              <a:cs typeface="Verdana"/>
            </a:endParaRPr>
          </a:p>
          <a:p>
            <a:pPr marL="469900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600" spc="-110" b="1">
                <a:solidFill>
                  <a:srgbClr val="211F1F"/>
                </a:solidFill>
                <a:latin typeface="Verdana"/>
                <a:cs typeface="Verdana"/>
              </a:rPr>
              <a:t>Live</a:t>
            </a:r>
            <a:r>
              <a:rPr dirty="0" sz="1600" spc="-200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600" spc="-140" b="1">
                <a:solidFill>
                  <a:srgbClr val="211F1F"/>
                </a:solidFill>
                <a:latin typeface="Verdana"/>
                <a:cs typeface="Verdana"/>
              </a:rPr>
              <a:t>collaboration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24743" y="561827"/>
            <a:ext cx="259016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350">
                <a:solidFill>
                  <a:srgbClr val="970000"/>
                </a:solidFill>
              </a:rPr>
              <a:t>The</a:t>
            </a:r>
            <a:r>
              <a:rPr dirty="0" sz="4800" spc="-645">
                <a:solidFill>
                  <a:srgbClr val="970000"/>
                </a:solidFill>
              </a:rPr>
              <a:t> </a:t>
            </a:r>
            <a:r>
              <a:rPr dirty="0" sz="4800" spc="-420">
                <a:solidFill>
                  <a:srgbClr val="970000"/>
                </a:solidFill>
              </a:rPr>
              <a:t>Bad.</a:t>
            </a:r>
            <a:endParaRPr sz="4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650673" y="2170835"/>
              <a:ext cx="588010" cy="829310"/>
            </a:xfrm>
            <a:custGeom>
              <a:avLst/>
              <a:gdLst/>
              <a:ahLst/>
              <a:cxnLst/>
              <a:rect l="l" t="t" r="r" b="b"/>
              <a:pathLst>
                <a:path w="588010" h="829310">
                  <a:moveTo>
                    <a:pt x="288689" y="148802"/>
                  </a:moveTo>
                  <a:lnTo>
                    <a:pt x="339415" y="159594"/>
                  </a:lnTo>
                  <a:lnTo>
                    <a:pt x="379759" y="191967"/>
                  </a:lnTo>
                  <a:lnTo>
                    <a:pt x="406259" y="242692"/>
                  </a:lnTo>
                  <a:lnTo>
                    <a:pt x="415094" y="308896"/>
                  </a:lnTo>
                  <a:lnTo>
                    <a:pt x="412885" y="343836"/>
                  </a:lnTo>
                  <a:lnTo>
                    <a:pt x="395217" y="402023"/>
                  </a:lnTo>
                  <a:lnTo>
                    <a:pt x="360885" y="443841"/>
                  </a:lnTo>
                  <a:lnTo>
                    <a:pt x="315349" y="465056"/>
                  </a:lnTo>
                  <a:lnTo>
                    <a:pt x="288689" y="467709"/>
                  </a:lnTo>
                  <a:lnTo>
                    <a:pt x="261983" y="465056"/>
                  </a:lnTo>
                  <a:lnTo>
                    <a:pt x="216084" y="443841"/>
                  </a:lnTo>
                  <a:lnTo>
                    <a:pt x="181193" y="402023"/>
                  </a:lnTo>
                  <a:lnTo>
                    <a:pt x="163252" y="343836"/>
                  </a:lnTo>
                  <a:lnTo>
                    <a:pt x="161009" y="308896"/>
                  </a:lnTo>
                  <a:lnTo>
                    <a:pt x="163252" y="273859"/>
                  </a:lnTo>
                  <a:lnTo>
                    <a:pt x="181193" y="215394"/>
                  </a:lnTo>
                  <a:lnTo>
                    <a:pt x="216084" y="173083"/>
                  </a:lnTo>
                  <a:lnTo>
                    <a:pt x="261983" y="151500"/>
                  </a:lnTo>
                  <a:lnTo>
                    <a:pt x="288689" y="148802"/>
                  </a:lnTo>
                  <a:close/>
                </a:path>
                <a:path w="588010" h="829310">
                  <a:moveTo>
                    <a:pt x="331126" y="0"/>
                  </a:moveTo>
                  <a:lnTo>
                    <a:pt x="279355" y="5464"/>
                  </a:lnTo>
                  <a:lnTo>
                    <a:pt x="233684" y="21857"/>
                  </a:lnTo>
                  <a:lnTo>
                    <a:pt x="194615" y="48219"/>
                  </a:lnTo>
                  <a:lnTo>
                    <a:pt x="162284" y="83964"/>
                  </a:lnTo>
                  <a:lnTo>
                    <a:pt x="162284" y="16757"/>
                  </a:lnTo>
                  <a:lnTo>
                    <a:pt x="0" y="16757"/>
                  </a:lnTo>
                  <a:lnTo>
                    <a:pt x="0" y="829258"/>
                  </a:lnTo>
                  <a:lnTo>
                    <a:pt x="168842" y="829258"/>
                  </a:lnTo>
                  <a:lnTo>
                    <a:pt x="168842" y="539283"/>
                  </a:lnTo>
                  <a:lnTo>
                    <a:pt x="184141" y="556725"/>
                  </a:lnTo>
                  <a:lnTo>
                    <a:pt x="219113" y="585327"/>
                  </a:lnTo>
                  <a:lnTo>
                    <a:pt x="259923" y="605244"/>
                  </a:lnTo>
                  <a:lnTo>
                    <a:pt x="306094" y="615257"/>
                  </a:lnTo>
                  <a:lnTo>
                    <a:pt x="331126" y="616508"/>
                  </a:lnTo>
                  <a:lnTo>
                    <a:pt x="367554" y="614061"/>
                  </a:lnTo>
                  <a:lnTo>
                    <a:pt x="433853" y="594486"/>
                  </a:lnTo>
                  <a:lnTo>
                    <a:pt x="491045" y="555927"/>
                  </a:lnTo>
                  <a:lnTo>
                    <a:pt x="536397" y="501927"/>
                  </a:lnTo>
                  <a:lnTo>
                    <a:pt x="568851" y="433513"/>
                  </a:lnTo>
                  <a:lnTo>
                    <a:pt x="579154" y="394823"/>
                  </a:lnTo>
                  <a:lnTo>
                    <a:pt x="585335" y="353285"/>
                  </a:lnTo>
                  <a:lnTo>
                    <a:pt x="587396" y="308896"/>
                  </a:lnTo>
                  <a:lnTo>
                    <a:pt x="585335" y="264843"/>
                  </a:lnTo>
                  <a:lnTo>
                    <a:pt x="579154" y="223386"/>
                  </a:lnTo>
                  <a:lnTo>
                    <a:pt x="568851" y="184523"/>
                  </a:lnTo>
                  <a:lnTo>
                    <a:pt x="554428" y="148257"/>
                  </a:lnTo>
                  <a:lnTo>
                    <a:pt x="515269" y="86012"/>
                  </a:lnTo>
                  <a:lnTo>
                    <a:pt x="463724" y="39159"/>
                  </a:lnTo>
                  <a:lnTo>
                    <a:pt x="401797" y="9789"/>
                  </a:lnTo>
                  <a:lnTo>
                    <a:pt x="367554" y="2447"/>
                  </a:lnTo>
                  <a:lnTo>
                    <a:pt x="331126" y="0"/>
                  </a:lnTo>
                  <a:close/>
                </a:path>
              </a:pathLst>
            </a:custGeom>
            <a:ln w="9524">
              <a:solidFill>
                <a:srgbClr val="F4F4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463867" y="2518507"/>
              <a:ext cx="200952" cy="1415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05249" y="2170835"/>
              <a:ext cx="1238250" cy="829310"/>
            </a:xfrm>
            <a:custGeom>
              <a:avLst/>
              <a:gdLst/>
              <a:ahLst/>
              <a:cxnLst/>
              <a:rect l="l" t="t" r="r" b="b"/>
              <a:pathLst>
                <a:path w="1238250" h="829310">
                  <a:moveTo>
                    <a:pt x="268654" y="0"/>
                  </a:moveTo>
                  <a:lnTo>
                    <a:pt x="217098" y="3221"/>
                  </a:lnTo>
                  <a:lnTo>
                    <a:pt x="170983" y="12886"/>
                  </a:lnTo>
                  <a:lnTo>
                    <a:pt x="130309" y="28994"/>
                  </a:lnTo>
                  <a:lnTo>
                    <a:pt x="95077" y="51544"/>
                  </a:lnTo>
                  <a:lnTo>
                    <a:pt x="65798" y="78773"/>
                  </a:lnTo>
                  <a:lnTo>
                    <a:pt x="26092" y="142519"/>
                  </a:lnTo>
                  <a:lnTo>
                    <a:pt x="15664" y="179037"/>
                  </a:lnTo>
                  <a:lnTo>
                    <a:pt x="175764" y="179037"/>
                  </a:lnTo>
                  <a:lnTo>
                    <a:pt x="179555" y="170351"/>
                  </a:lnTo>
                  <a:lnTo>
                    <a:pt x="185463" y="162143"/>
                  </a:lnTo>
                  <a:lnTo>
                    <a:pt x="229677" y="136645"/>
                  </a:lnTo>
                  <a:lnTo>
                    <a:pt x="263009" y="133139"/>
                  </a:lnTo>
                  <a:lnTo>
                    <a:pt x="282668" y="134437"/>
                  </a:lnTo>
                  <a:lnTo>
                    <a:pt x="329489" y="153902"/>
                  </a:lnTo>
                  <a:lnTo>
                    <a:pt x="353224" y="197784"/>
                  </a:lnTo>
                  <a:lnTo>
                    <a:pt x="354806" y="218194"/>
                  </a:lnTo>
                  <a:lnTo>
                    <a:pt x="354806" y="238229"/>
                  </a:lnTo>
                  <a:lnTo>
                    <a:pt x="248436" y="238229"/>
                  </a:lnTo>
                  <a:lnTo>
                    <a:pt x="193386" y="241382"/>
                  </a:lnTo>
                  <a:lnTo>
                    <a:pt x="144618" y="250842"/>
                  </a:lnTo>
                  <a:lnTo>
                    <a:pt x="102134" y="266608"/>
                  </a:lnTo>
                  <a:lnTo>
                    <a:pt x="65934" y="288681"/>
                  </a:lnTo>
                  <a:lnTo>
                    <a:pt x="37089" y="316411"/>
                  </a:lnTo>
                  <a:lnTo>
                    <a:pt x="16484" y="349333"/>
                  </a:lnTo>
                  <a:lnTo>
                    <a:pt x="4121" y="387442"/>
                  </a:lnTo>
                  <a:lnTo>
                    <a:pt x="0" y="430734"/>
                  </a:lnTo>
                  <a:lnTo>
                    <a:pt x="3426" y="470657"/>
                  </a:lnTo>
                  <a:lnTo>
                    <a:pt x="30839" y="538146"/>
                  </a:lnTo>
                  <a:lnTo>
                    <a:pt x="84547" y="587937"/>
                  </a:lnTo>
                  <a:lnTo>
                    <a:pt x="157858" y="613334"/>
                  </a:lnTo>
                  <a:lnTo>
                    <a:pt x="201447" y="616508"/>
                  </a:lnTo>
                  <a:lnTo>
                    <a:pt x="224840" y="615293"/>
                  </a:lnTo>
                  <a:lnTo>
                    <a:pt x="271010" y="605561"/>
                  </a:lnTo>
                  <a:lnTo>
                    <a:pt x="315304" y="585703"/>
                  </a:lnTo>
                  <a:lnTo>
                    <a:pt x="351368" y="554108"/>
                  </a:lnTo>
                  <a:lnTo>
                    <a:pt x="365916" y="533833"/>
                  </a:lnTo>
                  <a:lnTo>
                    <a:pt x="365916" y="599758"/>
                  </a:lnTo>
                  <a:lnTo>
                    <a:pt x="520368" y="599758"/>
                  </a:lnTo>
                  <a:lnTo>
                    <a:pt x="520368" y="237137"/>
                  </a:lnTo>
                  <a:lnTo>
                    <a:pt x="516134" y="179787"/>
                  </a:lnTo>
                  <a:lnTo>
                    <a:pt x="503430" y="130680"/>
                  </a:lnTo>
                  <a:lnTo>
                    <a:pt x="482256" y="89814"/>
                  </a:lnTo>
                  <a:lnTo>
                    <a:pt x="452614" y="57189"/>
                  </a:lnTo>
                  <a:lnTo>
                    <a:pt x="415777" y="32168"/>
                  </a:lnTo>
                  <a:lnTo>
                    <a:pt x="372838" y="14297"/>
                  </a:lnTo>
                  <a:lnTo>
                    <a:pt x="323797" y="3574"/>
                  </a:lnTo>
                  <a:lnTo>
                    <a:pt x="268654" y="0"/>
                  </a:lnTo>
                  <a:close/>
                </a:path>
                <a:path w="1238250" h="829310">
                  <a:moveTo>
                    <a:pt x="938933" y="148802"/>
                  </a:moveTo>
                  <a:lnTo>
                    <a:pt x="989658" y="159594"/>
                  </a:lnTo>
                  <a:lnTo>
                    <a:pt x="1030002" y="191967"/>
                  </a:lnTo>
                  <a:lnTo>
                    <a:pt x="1056504" y="242692"/>
                  </a:lnTo>
                  <a:lnTo>
                    <a:pt x="1065337" y="308896"/>
                  </a:lnTo>
                  <a:lnTo>
                    <a:pt x="1063129" y="343836"/>
                  </a:lnTo>
                  <a:lnTo>
                    <a:pt x="1045462" y="402023"/>
                  </a:lnTo>
                  <a:lnTo>
                    <a:pt x="1011128" y="443841"/>
                  </a:lnTo>
                  <a:lnTo>
                    <a:pt x="965593" y="465056"/>
                  </a:lnTo>
                  <a:lnTo>
                    <a:pt x="938933" y="467709"/>
                  </a:lnTo>
                  <a:lnTo>
                    <a:pt x="912227" y="465056"/>
                  </a:lnTo>
                  <a:lnTo>
                    <a:pt x="866328" y="443841"/>
                  </a:lnTo>
                  <a:lnTo>
                    <a:pt x="831438" y="402023"/>
                  </a:lnTo>
                  <a:lnTo>
                    <a:pt x="813498" y="343836"/>
                  </a:lnTo>
                  <a:lnTo>
                    <a:pt x="811255" y="308896"/>
                  </a:lnTo>
                  <a:lnTo>
                    <a:pt x="813498" y="273859"/>
                  </a:lnTo>
                  <a:lnTo>
                    <a:pt x="831438" y="215394"/>
                  </a:lnTo>
                  <a:lnTo>
                    <a:pt x="866328" y="173083"/>
                  </a:lnTo>
                  <a:lnTo>
                    <a:pt x="912227" y="151500"/>
                  </a:lnTo>
                  <a:lnTo>
                    <a:pt x="938933" y="148802"/>
                  </a:lnTo>
                  <a:close/>
                </a:path>
                <a:path w="1238250" h="829310">
                  <a:moveTo>
                    <a:pt x="981373" y="0"/>
                  </a:moveTo>
                  <a:lnTo>
                    <a:pt x="929599" y="5464"/>
                  </a:lnTo>
                  <a:lnTo>
                    <a:pt x="883928" y="21857"/>
                  </a:lnTo>
                  <a:lnTo>
                    <a:pt x="844859" y="48219"/>
                  </a:lnTo>
                  <a:lnTo>
                    <a:pt x="812530" y="83964"/>
                  </a:lnTo>
                  <a:lnTo>
                    <a:pt x="812530" y="16757"/>
                  </a:lnTo>
                  <a:lnTo>
                    <a:pt x="650243" y="16757"/>
                  </a:lnTo>
                  <a:lnTo>
                    <a:pt x="650243" y="829258"/>
                  </a:lnTo>
                  <a:lnTo>
                    <a:pt x="819085" y="829258"/>
                  </a:lnTo>
                  <a:lnTo>
                    <a:pt x="819085" y="539283"/>
                  </a:lnTo>
                  <a:lnTo>
                    <a:pt x="834386" y="556725"/>
                  </a:lnTo>
                  <a:lnTo>
                    <a:pt x="869357" y="585327"/>
                  </a:lnTo>
                  <a:lnTo>
                    <a:pt x="910167" y="605244"/>
                  </a:lnTo>
                  <a:lnTo>
                    <a:pt x="956339" y="615257"/>
                  </a:lnTo>
                  <a:lnTo>
                    <a:pt x="981373" y="616508"/>
                  </a:lnTo>
                  <a:lnTo>
                    <a:pt x="1017800" y="614061"/>
                  </a:lnTo>
                  <a:lnTo>
                    <a:pt x="1084097" y="594486"/>
                  </a:lnTo>
                  <a:lnTo>
                    <a:pt x="1141288" y="555927"/>
                  </a:lnTo>
                  <a:lnTo>
                    <a:pt x="1186640" y="501927"/>
                  </a:lnTo>
                  <a:lnTo>
                    <a:pt x="1219093" y="433513"/>
                  </a:lnTo>
                  <a:lnTo>
                    <a:pt x="1229398" y="394823"/>
                  </a:lnTo>
                  <a:lnTo>
                    <a:pt x="1235582" y="353285"/>
                  </a:lnTo>
                  <a:lnTo>
                    <a:pt x="1237645" y="308896"/>
                  </a:lnTo>
                  <a:lnTo>
                    <a:pt x="1235582" y="264843"/>
                  </a:lnTo>
                  <a:lnTo>
                    <a:pt x="1229398" y="223386"/>
                  </a:lnTo>
                  <a:lnTo>
                    <a:pt x="1219093" y="184523"/>
                  </a:lnTo>
                  <a:lnTo>
                    <a:pt x="1204670" y="148257"/>
                  </a:lnTo>
                  <a:lnTo>
                    <a:pt x="1165512" y="86012"/>
                  </a:lnTo>
                  <a:lnTo>
                    <a:pt x="1113967" y="39159"/>
                  </a:lnTo>
                  <a:lnTo>
                    <a:pt x="1052041" y="9789"/>
                  </a:lnTo>
                  <a:lnTo>
                    <a:pt x="1017800" y="2447"/>
                  </a:lnTo>
                  <a:lnTo>
                    <a:pt x="981373" y="0"/>
                  </a:lnTo>
                  <a:close/>
                </a:path>
              </a:pathLst>
            </a:custGeom>
            <a:ln w="9524">
              <a:solidFill>
                <a:srgbClr val="F4F4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778706" y="2299212"/>
              <a:ext cx="240099" cy="12372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614619" y="2170835"/>
              <a:ext cx="1950720" cy="616585"/>
            </a:xfrm>
            <a:custGeom>
              <a:avLst/>
              <a:gdLst/>
              <a:ahLst/>
              <a:cxnLst/>
              <a:rect l="l" t="t" r="r" b="b"/>
              <a:pathLst>
                <a:path w="1950720" h="616585">
                  <a:moveTo>
                    <a:pt x="290874" y="0"/>
                  </a:moveTo>
                  <a:lnTo>
                    <a:pt x="247102" y="2515"/>
                  </a:lnTo>
                  <a:lnTo>
                    <a:pt x="206499" y="10063"/>
                  </a:lnTo>
                  <a:lnTo>
                    <a:pt x="169065" y="22641"/>
                  </a:lnTo>
                  <a:lnTo>
                    <a:pt x="134799" y="40252"/>
                  </a:lnTo>
                  <a:lnTo>
                    <a:pt x="77049" y="87652"/>
                  </a:lnTo>
                  <a:lnTo>
                    <a:pt x="34599" y="149349"/>
                  </a:lnTo>
                  <a:lnTo>
                    <a:pt x="19469" y="184922"/>
                  </a:lnTo>
                  <a:lnTo>
                    <a:pt x="8656" y="222794"/>
                  </a:lnTo>
                  <a:lnTo>
                    <a:pt x="2164" y="262966"/>
                  </a:lnTo>
                  <a:lnTo>
                    <a:pt x="0" y="305436"/>
                  </a:lnTo>
                  <a:lnTo>
                    <a:pt x="3132" y="360773"/>
                  </a:lnTo>
                  <a:lnTo>
                    <a:pt x="12529" y="411226"/>
                  </a:lnTo>
                  <a:lnTo>
                    <a:pt x="28193" y="456796"/>
                  </a:lnTo>
                  <a:lnTo>
                    <a:pt x="50124" y="497482"/>
                  </a:lnTo>
                  <a:lnTo>
                    <a:pt x="78324" y="533283"/>
                  </a:lnTo>
                  <a:lnTo>
                    <a:pt x="112024" y="563251"/>
                  </a:lnTo>
                  <a:lnTo>
                    <a:pt x="150453" y="586555"/>
                  </a:lnTo>
                  <a:lnTo>
                    <a:pt x="193616" y="603197"/>
                  </a:lnTo>
                  <a:lnTo>
                    <a:pt x="241514" y="613181"/>
                  </a:lnTo>
                  <a:lnTo>
                    <a:pt x="294149" y="616508"/>
                  </a:lnTo>
                  <a:lnTo>
                    <a:pt x="343034" y="613607"/>
                  </a:lnTo>
                  <a:lnTo>
                    <a:pt x="387686" y="604902"/>
                  </a:lnTo>
                  <a:lnTo>
                    <a:pt x="428101" y="590394"/>
                  </a:lnTo>
                  <a:lnTo>
                    <a:pt x="464274" y="570083"/>
                  </a:lnTo>
                  <a:lnTo>
                    <a:pt x="495483" y="544864"/>
                  </a:lnTo>
                  <a:lnTo>
                    <a:pt x="520823" y="515665"/>
                  </a:lnTo>
                  <a:lnTo>
                    <a:pt x="540295" y="482481"/>
                  </a:lnTo>
                  <a:lnTo>
                    <a:pt x="553898" y="445309"/>
                  </a:lnTo>
                  <a:lnTo>
                    <a:pt x="384874" y="445309"/>
                  </a:lnTo>
                  <a:lnTo>
                    <a:pt x="379567" y="452870"/>
                  </a:lnTo>
                  <a:lnTo>
                    <a:pt x="372574" y="459880"/>
                  </a:lnTo>
                  <a:lnTo>
                    <a:pt x="327802" y="480605"/>
                  </a:lnTo>
                  <a:lnTo>
                    <a:pt x="295424" y="483384"/>
                  </a:lnTo>
                  <a:lnTo>
                    <a:pt x="247223" y="475823"/>
                  </a:lnTo>
                  <a:lnTo>
                    <a:pt x="210058" y="453143"/>
                  </a:lnTo>
                  <a:lnTo>
                    <a:pt x="183933" y="415346"/>
                  </a:lnTo>
                  <a:lnTo>
                    <a:pt x="168849" y="362434"/>
                  </a:lnTo>
                  <a:lnTo>
                    <a:pt x="562823" y="362434"/>
                  </a:lnTo>
                  <a:lnTo>
                    <a:pt x="562823" y="308896"/>
                  </a:lnTo>
                  <a:lnTo>
                    <a:pt x="560003" y="254359"/>
                  </a:lnTo>
                  <a:lnTo>
                    <a:pt x="551543" y="204542"/>
                  </a:lnTo>
                  <a:lnTo>
                    <a:pt x="537443" y="159446"/>
                  </a:lnTo>
                  <a:lnTo>
                    <a:pt x="517703" y="119071"/>
                  </a:lnTo>
                  <a:lnTo>
                    <a:pt x="492324" y="83417"/>
                  </a:lnTo>
                  <a:lnTo>
                    <a:pt x="461706" y="53386"/>
                  </a:lnTo>
                  <a:lnTo>
                    <a:pt x="426252" y="30029"/>
                  </a:lnTo>
                  <a:lnTo>
                    <a:pt x="385962" y="13346"/>
                  </a:lnTo>
                  <a:lnTo>
                    <a:pt x="340836" y="3336"/>
                  </a:lnTo>
                  <a:lnTo>
                    <a:pt x="290874" y="0"/>
                  </a:lnTo>
                  <a:close/>
                </a:path>
                <a:path w="1950720" h="616585">
                  <a:moveTo>
                    <a:pt x="991373" y="12202"/>
                  </a:moveTo>
                  <a:lnTo>
                    <a:pt x="941685" y="18669"/>
                  </a:lnTo>
                  <a:lnTo>
                    <a:pt x="897923" y="38067"/>
                  </a:lnTo>
                  <a:lnTo>
                    <a:pt x="860651" y="69074"/>
                  </a:lnTo>
                  <a:lnTo>
                    <a:pt x="830373" y="110737"/>
                  </a:lnTo>
                  <a:lnTo>
                    <a:pt x="830373" y="16757"/>
                  </a:lnTo>
                  <a:lnTo>
                    <a:pt x="668073" y="16757"/>
                  </a:lnTo>
                  <a:lnTo>
                    <a:pt x="668073" y="599758"/>
                  </a:lnTo>
                  <a:lnTo>
                    <a:pt x="838198" y="599758"/>
                  </a:lnTo>
                  <a:lnTo>
                    <a:pt x="838198" y="316729"/>
                  </a:lnTo>
                  <a:lnTo>
                    <a:pt x="840781" y="284878"/>
                  </a:lnTo>
                  <a:lnTo>
                    <a:pt x="861454" y="231696"/>
                  </a:lnTo>
                  <a:lnTo>
                    <a:pt x="901691" y="193231"/>
                  </a:lnTo>
                  <a:lnTo>
                    <a:pt x="954866" y="173652"/>
                  </a:lnTo>
                  <a:lnTo>
                    <a:pt x="985898" y="171204"/>
                  </a:lnTo>
                  <a:lnTo>
                    <a:pt x="1017247" y="171204"/>
                  </a:lnTo>
                  <a:lnTo>
                    <a:pt x="1017247" y="12202"/>
                  </a:lnTo>
                  <a:lnTo>
                    <a:pt x="991373" y="12202"/>
                  </a:lnTo>
                  <a:close/>
                </a:path>
                <a:path w="1950720" h="616585">
                  <a:moveTo>
                    <a:pt x="1427797" y="0"/>
                  </a:moveTo>
                  <a:lnTo>
                    <a:pt x="1381953" y="5054"/>
                  </a:lnTo>
                  <a:lnTo>
                    <a:pt x="1340572" y="20217"/>
                  </a:lnTo>
                  <a:lnTo>
                    <a:pt x="1304494" y="44487"/>
                  </a:lnTo>
                  <a:lnTo>
                    <a:pt x="1274622" y="77224"/>
                  </a:lnTo>
                  <a:lnTo>
                    <a:pt x="1274622" y="16757"/>
                  </a:lnTo>
                  <a:lnTo>
                    <a:pt x="1112347" y="16757"/>
                  </a:lnTo>
                  <a:lnTo>
                    <a:pt x="1112347" y="599758"/>
                  </a:lnTo>
                  <a:lnTo>
                    <a:pt x="1282472" y="599758"/>
                  </a:lnTo>
                  <a:lnTo>
                    <a:pt x="1282472" y="254074"/>
                  </a:lnTo>
                  <a:lnTo>
                    <a:pt x="1283859" y="231252"/>
                  </a:lnTo>
                  <a:lnTo>
                    <a:pt x="1294959" y="193459"/>
                  </a:lnTo>
                  <a:lnTo>
                    <a:pt x="1331000" y="157864"/>
                  </a:lnTo>
                  <a:lnTo>
                    <a:pt x="1365147" y="150989"/>
                  </a:lnTo>
                  <a:lnTo>
                    <a:pt x="1383573" y="152708"/>
                  </a:lnTo>
                  <a:lnTo>
                    <a:pt x="1425072" y="178489"/>
                  </a:lnTo>
                  <a:lnTo>
                    <a:pt x="1444548" y="231252"/>
                  </a:lnTo>
                  <a:lnTo>
                    <a:pt x="1445847" y="254074"/>
                  </a:lnTo>
                  <a:lnTo>
                    <a:pt x="1445847" y="599758"/>
                  </a:lnTo>
                  <a:lnTo>
                    <a:pt x="1615771" y="599758"/>
                  </a:lnTo>
                  <a:lnTo>
                    <a:pt x="1615771" y="254074"/>
                  </a:lnTo>
                  <a:lnTo>
                    <a:pt x="1617206" y="231252"/>
                  </a:lnTo>
                  <a:lnTo>
                    <a:pt x="1628681" y="193459"/>
                  </a:lnTo>
                  <a:lnTo>
                    <a:pt x="1665721" y="157864"/>
                  </a:lnTo>
                  <a:lnTo>
                    <a:pt x="1700821" y="150989"/>
                  </a:lnTo>
                  <a:lnTo>
                    <a:pt x="1718784" y="152708"/>
                  </a:lnTo>
                  <a:lnTo>
                    <a:pt x="1759671" y="178489"/>
                  </a:lnTo>
                  <a:lnTo>
                    <a:pt x="1779123" y="231252"/>
                  </a:lnTo>
                  <a:lnTo>
                    <a:pt x="1780421" y="254074"/>
                  </a:lnTo>
                  <a:lnTo>
                    <a:pt x="1780421" y="599758"/>
                  </a:lnTo>
                  <a:lnTo>
                    <a:pt x="1950371" y="599758"/>
                  </a:lnTo>
                  <a:lnTo>
                    <a:pt x="1950371" y="233859"/>
                  </a:lnTo>
                  <a:lnTo>
                    <a:pt x="1947080" y="182452"/>
                  </a:lnTo>
                  <a:lnTo>
                    <a:pt x="1937208" y="136782"/>
                  </a:lnTo>
                  <a:lnTo>
                    <a:pt x="1920755" y="96849"/>
                  </a:lnTo>
                  <a:lnTo>
                    <a:pt x="1897721" y="62654"/>
                  </a:lnTo>
                  <a:lnTo>
                    <a:pt x="1869248" y="35243"/>
                  </a:lnTo>
                  <a:lnTo>
                    <a:pt x="1836293" y="15663"/>
                  </a:lnTo>
                  <a:lnTo>
                    <a:pt x="1798851" y="3915"/>
                  </a:lnTo>
                  <a:lnTo>
                    <a:pt x="1756921" y="0"/>
                  </a:lnTo>
                  <a:lnTo>
                    <a:pt x="1730999" y="1468"/>
                  </a:lnTo>
                  <a:lnTo>
                    <a:pt x="1681462" y="13216"/>
                  </a:lnTo>
                  <a:lnTo>
                    <a:pt x="1635495" y="36427"/>
                  </a:lnTo>
                  <a:lnTo>
                    <a:pt x="1596063" y="69393"/>
                  </a:lnTo>
                  <a:lnTo>
                    <a:pt x="1578971" y="89427"/>
                  </a:lnTo>
                  <a:lnTo>
                    <a:pt x="1565809" y="69393"/>
                  </a:lnTo>
                  <a:lnTo>
                    <a:pt x="1534207" y="36427"/>
                  </a:lnTo>
                  <a:lnTo>
                    <a:pt x="1495803" y="13216"/>
                  </a:lnTo>
                  <a:lnTo>
                    <a:pt x="1451815" y="1468"/>
                  </a:lnTo>
                  <a:lnTo>
                    <a:pt x="1427797" y="0"/>
                  </a:lnTo>
                  <a:close/>
                </a:path>
              </a:pathLst>
            </a:custGeom>
            <a:ln w="9524">
              <a:solidFill>
                <a:srgbClr val="F4F4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674528" y="1924383"/>
              <a:ext cx="212049" cy="2109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694940" y="1959380"/>
              <a:ext cx="780415" cy="811530"/>
            </a:xfrm>
            <a:custGeom>
              <a:avLst/>
              <a:gdLst/>
              <a:ahLst/>
              <a:cxnLst/>
              <a:rect l="l" t="t" r="r" b="b"/>
              <a:pathLst>
                <a:path w="780414" h="811530">
                  <a:moveTo>
                    <a:pt x="0" y="228212"/>
                  </a:moveTo>
                  <a:lnTo>
                    <a:pt x="0" y="811213"/>
                  </a:lnTo>
                  <a:lnTo>
                    <a:pt x="170124" y="811213"/>
                  </a:lnTo>
                  <a:lnTo>
                    <a:pt x="170124" y="228212"/>
                  </a:lnTo>
                  <a:lnTo>
                    <a:pt x="0" y="228212"/>
                  </a:lnTo>
                  <a:close/>
                </a:path>
                <a:path w="780414" h="811530">
                  <a:moveTo>
                    <a:pt x="305499" y="0"/>
                  </a:moveTo>
                  <a:lnTo>
                    <a:pt x="305499" y="811213"/>
                  </a:lnTo>
                  <a:lnTo>
                    <a:pt x="475624" y="811213"/>
                  </a:lnTo>
                  <a:lnTo>
                    <a:pt x="475624" y="0"/>
                  </a:lnTo>
                  <a:lnTo>
                    <a:pt x="305499" y="0"/>
                  </a:lnTo>
                  <a:close/>
                </a:path>
                <a:path w="780414" h="811530">
                  <a:moveTo>
                    <a:pt x="609898" y="0"/>
                  </a:moveTo>
                  <a:lnTo>
                    <a:pt x="609898" y="811213"/>
                  </a:lnTo>
                  <a:lnTo>
                    <a:pt x="779998" y="811213"/>
                  </a:lnTo>
                  <a:lnTo>
                    <a:pt x="779998" y="0"/>
                  </a:lnTo>
                  <a:lnTo>
                    <a:pt x="609898" y="0"/>
                  </a:lnTo>
                  <a:close/>
                </a:path>
              </a:pathLst>
            </a:custGeom>
            <a:ln w="9524">
              <a:solidFill>
                <a:srgbClr val="F4F4F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18498" y="1350269"/>
            <a:ext cx="2355850" cy="406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180">
                <a:solidFill>
                  <a:srgbClr val="F4F4F0"/>
                </a:solidFill>
              </a:rPr>
              <a:t>Filling </a:t>
            </a:r>
            <a:r>
              <a:rPr dirty="0" sz="2500" spc="-245">
                <a:solidFill>
                  <a:srgbClr val="F4F4F0"/>
                </a:solidFill>
              </a:rPr>
              <a:t>the</a:t>
            </a:r>
            <a:r>
              <a:rPr dirty="0" sz="2500" spc="-509">
                <a:solidFill>
                  <a:srgbClr val="F4F4F0"/>
                </a:solidFill>
              </a:rPr>
              <a:t> </a:t>
            </a:r>
            <a:r>
              <a:rPr dirty="0" sz="2500" spc="-215">
                <a:solidFill>
                  <a:srgbClr val="F4F4F0"/>
                </a:solidFill>
              </a:rPr>
              <a:t>Gaps</a:t>
            </a:r>
            <a:endParaRPr sz="2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76372" y="2016479"/>
            <a:ext cx="2490470" cy="85407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355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dirty="0" sz="1600" spc="-145" b="1">
                <a:solidFill>
                  <a:srgbClr val="211F1F"/>
                </a:solidFill>
                <a:latin typeface="Verdana"/>
                <a:cs typeface="Verdana"/>
              </a:rPr>
              <a:t>Results </a:t>
            </a:r>
            <a:r>
              <a:rPr dirty="0" sz="1600" spc="-140" b="1">
                <a:solidFill>
                  <a:srgbClr val="211F1F"/>
                </a:solidFill>
                <a:latin typeface="Verdana"/>
                <a:cs typeface="Verdana"/>
              </a:rPr>
              <a:t>linked </a:t>
            </a:r>
            <a:r>
              <a:rPr dirty="0" sz="1600" spc="-135" b="1">
                <a:solidFill>
                  <a:srgbClr val="211F1F"/>
                </a:solidFill>
                <a:latin typeface="Verdana"/>
                <a:cs typeface="Verdana"/>
              </a:rPr>
              <a:t>to</a:t>
            </a:r>
            <a:r>
              <a:rPr dirty="0" sz="1600" spc="-355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600" spc="-125" b="1">
                <a:solidFill>
                  <a:srgbClr val="211F1F"/>
                </a:solidFill>
                <a:latin typeface="Verdana"/>
                <a:cs typeface="Verdana"/>
              </a:rPr>
              <a:t>code</a:t>
            </a:r>
            <a:endParaRPr sz="1600">
              <a:latin typeface="Verdana"/>
              <a:cs typeface="Verdana"/>
            </a:endParaRPr>
          </a:p>
          <a:p>
            <a:pPr marL="363855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dirty="0" sz="1600" spc="-130" b="1">
                <a:solidFill>
                  <a:srgbClr val="211F1F"/>
                </a:solidFill>
                <a:latin typeface="Verdana"/>
                <a:cs typeface="Verdana"/>
              </a:rPr>
              <a:t>Good</a:t>
            </a:r>
            <a:r>
              <a:rPr dirty="0" sz="1600" spc="-200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600" spc="-145" b="1">
                <a:solidFill>
                  <a:srgbClr val="211F1F"/>
                </a:solidFill>
                <a:latin typeface="Verdana"/>
                <a:cs typeface="Verdana"/>
              </a:rPr>
              <a:t>visuals</a:t>
            </a:r>
            <a:endParaRPr sz="1600">
              <a:latin typeface="Verdana"/>
              <a:cs typeface="Verdana"/>
            </a:endParaRPr>
          </a:p>
          <a:p>
            <a:pPr marL="363855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dirty="0" sz="1600" spc="-130" b="1">
                <a:solidFill>
                  <a:srgbClr val="211F1F"/>
                </a:solidFill>
                <a:latin typeface="Verdana"/>
                <a:cs typeface="Verdana"/>
              </a:rPr>
              <a:t>Easy </a:t>
            </a:r>
            <a:r>
              <a:rPr dirty="0" sz="1600" spc="-135" b="1">
                <a:solidFill>
                  <a:srgbClr val="211F1F"/>
                </a:solidFill>
                <a:latin typeface="Verdana"/>
                <a:cs typeface="Verdana"/>
              </a:rPr>
              <a:t>to</a:t>
            </a:r>
            <a:r>
              <a:rPr dirty="0" sz="1600" spc="-270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600" spc="-165" b="1">
                <a:solidFill>
                  <a:srgbClr val="211F1F"/>
                </a:solidFill>
                <a:latin typeface="Verdana"/>
                <a:cs typeface="Verdana"/>
              </a:rPr>
              <a:t>share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24743" y="693780"/>
            <a:ext cx="550418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29"/>
              <a:t>Focus </a:t>
            </a:r>
            <a:r>
              <a:rPr dirty="0" spc="-280"/>
              <a:t>points </a:t>
            </a:r>
            <a:r>
              <a:rPr dirty="0" spc="-270"/>
              <a:t>to </a:t>
            </a:r>
            <a:r>
              <a:rPr dirty="0" spc="-300"/>
              <a:t>extend</a:t>
            </a:r>
            <a:r>
              <a:rPr dirty="0" spc="-805"/>
              <a:t> </a:t>
            </a:r>
            <a:r>
              <a:rPr dirty="0" spc="-295"/>
              <a:t>uses.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70476" y="1524990"/>
            <a:ext cx="54197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03625" algn="l"/>
              </a:tabLst>
            </a:pPr>
            <a:r>
              <a:rPr dirty="0" sz="1600" spc="-130" b="1">
                <a:solidFill>
                  <a:srgbClr val="073662"/>
                </a:solidFill>
                <a:latin typeface="Verdana"/>
                <a:cs typeface="Verdana"/>
              </a:rPr>
              <a:t>Things</a:t>
            </a:r>
            <a:r>
              <a:rPr dirty="0" sz="1600" spc="-190" b="1">
                <a:solidFill>
                  <a:srgbClr val="073662"/>
                </a:solidFill>
                <a:latin typeface="Verdana"/>
                <a:cs typeface="Verdana"/>
              </a:rPr>
              <a:t> </a:t>
            </a:r>
            <a:r>
              <a:rPr dirty="0" sz="1600" spc="-135" b="1">
                <a:solidFill>
                  <a:srgbClr val="073662"/>
                </a:solidFill>
                <a:latin typeface="Verdana"/>
                <a:cs typeface="Verdana"/>
              </a:rPr>
              <a:t>to</a:t>
            </a:r>
            <a:r>
              <a:rPr dirty="0" sz="1600" spc="-185" b="1">
                <a:solidFill>
                  <a:srgbClr val="073662"/>
                </a:solidFill>
                <a:latin typeface="Verdana"/>
                <a:cs typeface="Verdana"/>
              </a:rPr>
              <a:t> </a:t>
            </a:r>
            <a:r>
              <a:rPr dirty="0" sz="1600" spc="-150" b="1">
                <a:solidFill>
                  <a:srgbClr val="073662"/>
                </a:solidFill>
                <a:latin typeface="Verdana"/>
                <a:cs typeface="Verdana"/>
              </a:rPr>
              <a:t>preserve:	</a:t>
            </a:r>
            <a:r>
              <a:rPr dirty="0" sz="1600" spc="-130" b="1">
                <a:solidFill>
                  <a:srgbClr val="FF0000"/>
                </a:solidFill>
                <a:latin typeface="Verdana"/>
                <a:cs typeface="Verdana"/>
              </a:rPr>
              <a:t>Things </a:t>
            </a:r>
            <a:r>
              <a:rPr dirty="0" sz="1600" spc="-135" b="1">
                <a:solidFill>
                  <a:srgbClr val="FF0000"/>
                </a:solidFill>
                <a:latin typeface="Verdana"/>
                <a:cs typeface="Verdana"/>
              </a:rPr>
              <a:t>to</a:t>
            </a:r>
            <a:r>
              <a:rPr dirty="0" sz="1600" spc="-305" b="1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600" spc="-165" b="1">
                <a:solidFill>
                  <a:srgbClr val="FF0000"/>
                </a:solidFill>
                <a:latin typeface="Verdana"/>
                <a:cs typeface="Verdana"/>
              </a:rPr>
              <a:t>improve: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67357" y="2016479"/>
            <a:ext cx="1732280" cy="85407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355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dirty="0" sz="1600" spc="-135" b="1">
                <a:solidFill>
                  <a:srgbClr val="211F1F"/>
                </a:solidFill>
                <a:latin typeface="Verdana"/>
                <a:cs typeface="Verdana"/>
              </a:rPr>
              <a:t>Not</a:t>
            </a:r>
            <a:r>
              <a:rPr dirty="0" sz="1600" spc="-250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600" spc="-145" b="1">
                <a:solidFill>
                  <a:srgbClr val="211F1F"/>
                </a:solidFill>
                <a:latin typeface="Verdana"/>
                <a:cs typeface="Verdana"/>
              </a:rPr>
              <a:t>versioned</a:t>
            </a:r>
            <a:endParaRPr sz="1600">
              <a:latin typeface="Verdana"/>
              <a:cs typeface="Verdana"/>
            </a:endParaRPr>
          </a:p>
          <a:p>
            <a:pPr marL="363855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dirty="0" sz="1600" spc="-145" b="1">
                <a:solidFill>
                  <a:srgbClr val="211F1F"/>
                </a:solidFill>
                <a:latin typeface="Verdana"/>
                <a:cs typeface="Verdana"/>
              </a:rPr>
              <a:t>Mutable</a:t>
            </a:r>
            <a:r>
              <a:rPr dirty="0" sz="1600" spc="-229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600" spc="-145" b="1">
                <a:solidFill>
                  <a:srgbClr val="211F1F"/>
                </a:solidFill>
                <a:latin typeface="Verdana"/>
                <a:cs typeface="Verdana"/>
              </a:rPr>
              <a:t>state</a:t>
            </a:r>
            <a:endParaRPr sz="1600">
              <a:latin typeface="Verdana"/>
              <a:cs typeface="Verdana"/>
            </a:endParaRPr>
          </a:p>
          <a:p>
            <a:pPr marL="363855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dirty="0" sz="1600" spc="-150" b="1">
                <a:solidFill>
                  <a:srgbClr val="211F1F"/>
                </a:solidFill>
                <a:latin typeface="Verdana"/>
                <a:cs typeface="Verdana"/>
              </a:rPr>
              <a:t>Templating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3873" y="1719082"/>
            <a:ext cx="241554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405"/>
              <a:t>Papermill</a:t>
            </a:r>
            <a:endParaRPr sz="4200"/>
          </a:p>
        </p:txBody>
      </p:sp>
      <p:grpSp>
        <p:nvGrpSpPr>
          <p:cNvPr id="4" name="object 4"/>
          <p:cNvGrpSpPr/>
          <p:nvPr/>
        </p:nvGrpSpPr>
        <p:grpSpPr>
          <a:xfrm>
            <a:off x="1064622" y="4015192"/>
            <a:ext cx="7390765" cy="729615"/>
            <a:chOff x="1064622" y="4015192"/>
            <a:chExt cx="7390765" cy="729615"/>
          </a:xfrm>
        </p:grpSpPr>
        <p:sp>
          <p:nvSpPr>
            <p:cNvPr id="5" name="object 5"/>
            <p:cNvSpPr/>
            <p:nvPr/>
          </p:nvSpPr>
          <p:spPr>
            <a:xfrm>
              <a:off x="7158685" y="4015192"/>
              <a:ext cx="1296567" cy="7292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74147" y="4179466"/>
              <a:ext cx="1270" cy="361315"/>
            </a:xfrm>
            <a:custGeom>
              <a:avLst/>
              <a:gdLst/>
              <a:ahLst/>
              <a:cxnLst/>
              <a:rect l="l" t="t" r="r" b="b"/>
              <a:pathLst>
                <a:path w="1269" h="361314">
                  <a:moveTo>
                    <a:pt x="0" y="0"/>
                  </a:moveTo>
                  <a:lnTo>
                    <a:pt x="1199" y="361199"/>
                  </a:lnTo>
                </a:path>
              </a:pathLst>
            </a:custGeom>
            <a:ln w="19049">
              <a:solidFill>
                <a:srgbClr val="E4081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147176" y="4309193"/>
            <a:ext cx="153797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0">
                <a:solidFill>
                  <a:srgbClr val="211F1F"/>
                </a:solidFill>
                <a:latin typeface="Verdana"/>
                <a:cs typeface="Verdana"/>
              </a:rPr>
              <a:t>An </a:t>
            </a:r>
            <a:r>
              <a:rPr dirty="0" sz="1500" spc="-135" b="1">
                <a:solidFill>
                  <a:srgbClr val="E40814"/>
                </a:solidFill>
                <a:latin typeface="Verdana"/>
                <a:cs typeface="Verdana"/>
              </a:rPr>
              <a:t>nteract</a:t>
            </a:r>
            <a:r>
              <a:rPr dirty="0" sz="1500" spc="-335" b="1">
                <a:solidFill>
                  <a:srgbClr val="E40814"/>
                </a:solidFill>
                <a:latin typeface="Verdana"/>
                <a:cs typeface="Verdana"/>
              </a:rPr>
              <a:t> </a:t>
            </a:r>
            <a:r>
              <a:rPr dirty="0" sz="1500" spc="-95">
                <a:solidFill>
                  <a:srgbClr val="211F1F"/>
                </a:solidFill>
                <a:latin typeface="Verdana"/>
                <a:cs typeface="Verdana"/>
              </a:rPr>
              <a:t>library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33086" y="4678892"/>
            <a:ext cx="241401" cy="35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85"/>
              <a:t>A </a:t>
            </a:r>
            <a:r>
              <a:rPr dirty="0" spc="-320"/>
              <a:t>simple </a:t>
            </a:r>
            <a:r>
              <a:rPr dirty="0" spc="-285"/>
              <a:t>library </a:t>
            </a:r>
            <a:r>
              <a:rPr dirty="0" spc="-260"/>
              <a:t>for</a:t>
            </a:r>
            <a:r>
              <a:rPr dirty="0" spc="-790"/>
              <a:t> </a:t>
            </a:r>
            <a:r>
              <a:rPr dirty="0" spc="-280"/>
              <a:t>executing</a:t>
            </a:r>
          </a:p>
        </p:txBody>
      </p:sp>
      <p:sp>
        <p:nvSpPr>
          <p:cNvPr id="4" name="object 4"/>
          <p:cNvSpPr/>
          <p:nvPr/>
        </p:nvSpPr>
        <p:spPr>
          <a:xfrm>
            <a:off x="1208672" y="2098895"/>
            <a:ext cx="1309370" cy="1911350"/>
          </a:xfrm>
          <a:custGeom>
            <a:avLst/>
            <a:gdLst/>
            <a:ahLst/>
            <a:cxnLst/>
            <a:rect l="l" t="t" r="r" b="b"/>
            <a:pathLst>
              <a:path w="1309370" h="1911350">
                <a:moveTo>
                  <a:pt x="0" y="218154"/>
                </a:moveTo>
                <a:lnTo>
                  <a:pt x="5761" y="168133"/>
                </a:lnTo>
                <a:lnTo>
                  <a:pt x="22173" y="122215"/>
                </a:lnTo>
                <a:lnTo>
                  <a:pt x="47925" y="81709"/>
                </a:lnTo>
                <a:lnTo>
                  <a:pt x="81709" y="47925"/>
                </a:lnTo>
                <a:lnTo>
                  <a:pt x="122215" y="22173"/>
                </a:lnTo>
                <a:lnTo>
                  <a:pt x="168133" y="5761"/>
                </a:lnTo>
                <a:lnTo>
                  <a:pt x="218154" y="0"/>
                </a:lnTo>
                <a:lnTo>
                  <a:pt x="1090742" y="0"/>
                </a:lnTo>
                <a:lnTo>
                  <a:pt x="1133502" y="4230"/>
                </a:lnTo>
                <a:lnTo>
                  <a:pt x="1174227" y="16606"/>
                </a:lnTo>
                <a:lnTo>
                  <a:pt x="1211776" y="36652"/>
                </a:lnTo>
                <a:lnTo>
                  <a:pt x="1245002" y="63894"/>
                </a:lnTo>
                <a:lnTo>
                  <a:pt x="1272244" y="97121"/>
                </a:lnTo>
                <a:lnTo>
                  <a:pt x="1292291" y="134669"/>
                </a:lnTo>
                <a:lnTo>
                  <a:pt x="1304666" y="175395"/>
                </a:lnTo>
                <a:lnTo>
                  <a:pt x="1308897" y="218154"/>
                </a:lnTo>
                <a:lnTo>
                  <a:pt x="1308897" y="1692846"/>
                </a:lnTo>
                <a:lnTo>
                  <a:pt x="1303135" y="1742864"/>
                </a:lnTo>
                <a:lnTo>
                  <a:pt x="1286724" y="1788780"/>
                </a:lnTo>
                <a:lnTo>
                  <a:pt x="1260971" y="1829285"/>
                </a:lnTo>
                <a:lnTo>
                  <a:pt x="1227187" y="1863069"/>
                </a:lnTo>
                <a:lnTo>
                  <a:pt x="1186682" y="1888822"/>
                </a:lnTo>
                <a:lnTo>
                  <a:pt x="1140764" y="1905234"/>
                </a:lnTo>
                <a:lnTo>
                  <a:pt x="1090742" y="1910996"/>
                </a:lnTo>
                <a:lnTo>
                  <a:pt x="218154" y="1910996"/>
                </a:lnTo>
                <a:lnTo>
                  <a:pt x="168133" y="1905234"/>
                </a:lnTo>
                <a:lnTo>
                  <a:pt x="122215" y="1888822"/>
                </a:lnTo>
                <a:lnTo>
                  <a:pt x="81709" y="1863069"/>
                </a:lnTo>
                <a:lnTo>
                  <a:pt x="47925" y="1829285"/>
                </a:lnTo>
                <a:lnTo>
                  <a:pt x="22173" y="1788780"/>
                </a:lnTo>
                <a:lnTo>
                  <a:pt x="5761" y="1742864"/>
                </a:lnTo>
                <a:lnTo>
                  <a:pt x="0" y="1692846"/>
                </a:lnTo>
                <a:lnTo>
                  <a:pt x="0" y="218154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680982" y="2228702"/>
            <a:ext cx="3644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65" b="1">
                <a:latin typeface="Verdana"/>
                <a:cs typeface="Verdana"/>
              </a:rPr>
              <a:t>EFS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00562" y="1632159"/>
            <a:ext cx="1875789" cy="2800985"/>
          </a:xfrm>
          <a:custGeom>
            <a:avLst/>
            <a:gdLst/>
            <a:ahLst/>
            <a:cxnLst/>
            <a:rect l="l" t="t" r="r" b="b"/>
            <a:pathLst>
              <a:path w="1875790" h="2800985">
                <a:moveTo>
                  <a:pt x="0" y="312604"/>
                </a:moveTo>
                <a:lnTo>
                  <a:pt x="3389" y="266409"/>
                </a:lnTo>
                <a:lnTo>
                  <a:pt x="13234" y="222319"/>
                </a:lnTo>
                <a:lnTo>
                  <a:pt x="29052" y="180818"/>
                </a:lnTo>
                <a:lnTo>
                  <a:pt x="50360" y="142387"/>
                </a:lnTo>
                <a:lnTo>
                  <a:pt x="76673" y="107512"/>
                </a:lnTo>
                <a:lnTo>
                  <a:pt x="107508" y="76676"/>
                </a:lnTo>
                <a:lnTo>
                  <a:pt x="142383" y="50362"/>
                </a:lnTo>
                <a:lnTo>
                  <a:pt x="180812" y="29054"/>
                </a:lnTo>
                <a:lnTo>
                  <a:pt x="222314" y="13235"/>
                </a:lnTo>
                <a:lnTo>
                  <a:pt x="266404" y="3389"/>
                </a:lnTo>
                <a:lnTo>
                  <a:pt x="312599" y="0"/>
                </a:lnTo>
                <a:lnTo>
                  <a:pt x="1562996" y="0"/>
                </a:lnTo>
                <a:lnTo>
                  <a:pt x="1612191" y="3894"/>
                </a:lnTo>
                <a:lnTo>
                  <a:pt x="1659735" y="15345"/>
                </a:lnTo>
                <a:lnTo>
                  <a:pt x="1704786" y="34004"/>
                </a:lnTo>
                <a:lnTo>
                  <a:pt x="1746503" y="59525"/>
                </a:lnTo>
                <a:lnTo>
                  <a:pt x="1784046" y="91559"/>
                </a:lnTo>
                <a:lnTo>
                  <a:pt x="1816079" y="129101"/>
                </a:lnTo>
                <a:lnTo>
                  <a:pt x="1841597" y="170816"/>
                </a:lnTo>
                <a:lnTo>
                  <a:pt x="1860254" y="215864"/>
                </a:lnTo>
                <a:lnTo>
                  <a:pt x="1871703" y="263407"/>
                </a:lnTo>
                <a:lnTo>
                  <a:pt x="1875596" y="312604"/>
                </a:lnTo>
                <a:lnTo>
                  <a:pt x="1875596" y="2487882"/>
                </a:lnTo>
                <a:lnTo>
                  <a:pt x="1872206" y="2534077"/>
                </a:lnTo>
                <a:lnTo>
                  <a:pt x="1862361" y="2578167"/>
                </a:lnTo>
                <a:lnTo>
                  <a:pt x="1846543" y="2619668"/>
                </a:lnTo>
                <a:lnTo>
                  <a:pt x="1825235" y="2658098"/>
                </a:lnTo>
                <a:lnTo>
                  <a:pt x="1798922" y="2692972"/>
                </a:lnTo>
                <a:lnTo>
                  <a:pt x="1768087" y="2723808"/>
                </a:lnTo>
                <a:lnTo>
                  <a:pt x="1733213" y="2750121"/>
                </a:lnTo>
                <a:lnTo>
                  <a:pt x="1694783" y="2771429"/>
                </a:lnTo>
                <a:lnTo>
                  <a:pt x="1653281" y="2787247"/>
                </a:lnTo>
                <a:lnTo>
                  <a:pt x="1609191" y="2797092"/>
                </a:lnTo>
                <a:lnTo>
                  <a:pt x="1562996" y="2800481"/>
                </a:lnTo>
                <a:lnTo>
                  <a:pt x="312599" y="2800481"/>
                </a:lnTo>
                <a:lnTo>
                  <a:pt x="266404" y="2797092"/>
                </a:lnTo>
                <a:lnTo>
                  <a:pt x="222314" y="2787247"/>
                </a:lnTo>
                <a:lnTo>
                  <a:pt x="180812" y="2771429"/>
                </a:lnTo>
                <a:lnTo>
                  <a:pt x="142383" y="2750121"/>
                </a:lnTo>
                <a:lnTo>
                  <a:pt x="107508" y="2723808"/>
                </a:lnTo>
                <a:lnTo>
                  <a:pt x="76673" y="2692972"/>
                </a:lnTo>
                <a:lnTo>
                  <a:pt x="50360" y="2658098"/>
                </a:lnTo>
                <a:lnTo>
                  <a:pt x="29052" y="2619668"/>
                </a:lnTo>
                <a:lnTo>
                  <a:pt x="13234" y="2578167"/>
                </a:lnTo>
                <a:lnTo>
                  <a:pt x="3389" y="2534077"/>
                </a:lnTo>
                <a:lnTo>
                  <a:pt x="0" y="2487882"/>
                </a:lnTo>
                <a:lnTo>
                  <a:pt x="0" y="312604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046121" y="1791661"/>
            <a:ext cx="18478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85" b="1">
                <a:solidFill>
                  <a:srgbClr val="666666"/>
                </a:solidFill>
                <a:latin typeface="Verdana"/>
                <a:cs typeface="Verdana"/>
              </a:rPr>
              <a:t>S3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462797" y="2098883"/>
            <a:ext cx="5577840" cy="2014220"/>
            <a:chOff x="1462797" y="2098883"/>
            <a:chExt cx="5577840" cy="2014220"/>
          </a:xfrm>
        </p:grpSpPr>
        <p:sp>
          <p:nvSpPr>
            <p:cNvPr id="9" name="object 9"/>
            <p:cNvSpPr/>
            <p:nvPr/>
          </p:nvSpPr>
          <p:spPr>
            <a:xfrm>
              <a:off x="1481847" y="2530444"/>
              <a:ext cx="773780" cy="10033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472322" y="2520919"/>
              <a:ext cx="793115" cy="1022985"/>
            </a:xfrm>
            <a:custGeom>
              <a:avLst/>
              <a:gdLst/>
              <a:ahLst/>
              <a:cxnLst/>
              <a:rect l="l" t="t" r="r" b="b"/>
              <a:pathLst>
                <a:path w="793114" h="1022985">
                  <a:moveTo>
                    <a:pt x="0" y="0"/>
                  </a:moveTo>
                  <a:lnTo>
                    <a:pt x="792830" y="0"/>
                  </a:lnTo>
                  <a:lnTo>
                    <a:pt x="792830" y="1022447"/>
                  </a:lnTo>
                  <a:lnTo>
                    <a:pt x="0" y="1022447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576017" y="2716569"/>
              <a:ext cx="1508125" cy="631190"/>
            </a:xfrm>
            <a:custGeom>
              <a:avLst/>
              <a:gdLst/>
              <a:ahLst/>
              <a:cxnLst/>
              <a:rect l="l" t="t" r="r" b="b"/>
              <a:pathLst>
                <a:path w="1508125" h="631189">
                  <a:moveTo>
                    <a:pt x="1402522" y="631148"/>
                  </a:moveTo>
                  <a:lnTo>
                    <a:pt x="105174" y="631148"/>
                  </a:lnTo>
                  <a:lnTo>
                    <a:pt x="64230" y="622881"/>
                  </a:lnTo>
                  <a:lnTo>
                    <a:pt x="30799" y="600336"/>
                  </a:lnTo>
                  <a:lnTo>
                    <a:pt x="8263" y="566897"/>
                  </a:lnTo>
                  <a:lnTo>
                    <a:pt x="0" y="525948"/>
                  </a:lnTo>
                  <a:lnTo>
                    <a:pt x="0" y="105199"/>
                  </a:lnTo>
                  <a:lnTo>
                    <a:pt x="8263" y="64251"/>
                  </a:lnTo>
                  <a:lnTo>
                    <a:pt x="30799" y="30812"/>
                  </a:lnTo>
                  <a:lnTo>
                    <a:pt x="64230" y="8267"/>
                  </a:lnTo>
                  <a:lnTo>
                    <a:pt x="105174" y="0"/>
                  </a:lnTo>
                  <a:lnTo>
                    <a:pt x="1402522" y="0"/>
                  </a:lnTo>
                  <a:lnTo>
                    <a:pt x="1442775" y="8015"/>
                  </a:lnTo>
                  <a:lnTo>
                    <a:pt x="1476897" y="30824"/>
                  </a:lnTo>
                  <a:lnTo>
                    <a:pt x="1499706" y="64946"/>
                  </a:lnTo>
                  <a:lnTo>
                    <a:pt x="1507721" y="105199"/>
                  </a:lnTo>
                  <a:lnTo>
                    <a:pt x="1507721" y="525948"/>
                  </a:lnTo>
                  <a:lnTo>
                    <a:pt x="1499454" y="566897"/>
                  </a:lnTo>
                  <a:lnTo>
                    <a:pt x="1476909" y="600336"/>
                  </a:lnTo>
                  <a:lnTo>
                    <a:pt x="1443470" y="622881"/>
                  </a:lnTo>
                  <a:lnTo>
                    <a:pt x="1402522" y="6311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576017" y="2716569"/>
              <a:ext cx="1508125" cy="631190"/>
            </a:xfrm>
            <a:custGeom>
              <a:avLst/>
              <a:gdLst/>
              <a:ahLst/>
              <a:cxnLst/>
              <a:rect l="l" t="t" r="r" b="b"/>
              <a:pathLst>
                <a:path w="1508125" h="631189">
                  <a:moveTo>
                    <a:pt x="0" y="105199"/>
                  </a:moveTo>
                  <a:lnTo>
                    <a:pt x="8263" y="64251"/>
                  </a:lnTo>
                  <a:lnTo>
                    <a:pt x="30799" y="30812"/>
                  </a:lnTo>
                  <a:lnTo>
                    <a:pt x="64230" y="8267"/>
                  </a:lnTo>
                  <a:lnTo>
                    <a:pt x="105174" y="0"/>
                  </a:lnTo>
                  <a:lnTo>
                    <a:pt x="1402522" y="0"/>
                  </a:lnTo>
                  <a:lnTo>
                    <a:pt x="1442775" y="8015"/>
                  </a:lnTo>
                  <a:lnTo>
                    <a:pt x="1476897" y="30824"/>
                  </a:lnTo>
                  <a:lnTo>
                    <a:pt x="1499706" y="64946"/>
                  </a:lnTo>
                  <a:lnTo>
                    <a:pt x="1507721" y="105199"/>
                  </a:lnTo>
                  <a:lnTo>
                    <a:pt x="1507721" y="525948"/>
                  </a:lnTo>
                  <a:lnTo>
                    <a:pt x="1499454" y="566897"/>
                  </a:lnTo>
                  <a:lnTo>
                    <a:pt x="1476909" y="600336"/>
                  </a:lnTo>
                  <a:lnTo>
                    <a:pt x="1443470" y="622881"/>
                  </a:lnTo>
                  <a:lnTo>
                    <a:pt x="1402522" y="631148"/>
                  </a:lnTo>
                  <a:lnTo>
                    <a:pt x="105174" y="631148"/>
                  </a:lnTo>
                  <a:lnTo>
                    <a:pt x="64230" y="622881"/>
                  </a:lnTo>
                  <a:lnTo>
                    <a:pt x="30799" y="600336"/>
                  </a:lnTo>
                  <a:lnTo>
                    <a:pt x="8263" y="566897"/>
                  </a:lnTo>
                  <a:lnTo>
                    <a:pt x="0" y="525948"/>
                  </a:lnTo>
                  <a:lnTo>
                    <a:pt x="0" y="105199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414362" y="2098883"/>
              <a:ext cx="625901" cy="8076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414362" y="3305355"/>
              <a:ext cx="625901" cy="8076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195005" y="2907557"/>
            <a:ext cx="78549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40" b="1">
                <a:latin typeface="Arial"/>
                <a:cs typeface="Arial"/>
              </a:rPr>
              <a:t>Papermill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250865" y="2098883"/>
            <a:ext cx="5631180" cy="2014220"/>
            <a:chOff x="2250865" y="2098883"/>
            <a:chExt cx="5631180" cy="2014220"/>
          </a:xfrm>
        </p:grpSpPr>
        <p:sp>
          <p:nvSpPr>
            <p:cNvPr id="17" name="object 17"/>
            <p:cNvSpPr/>
            <p:nvPr/>
          </p:nvSpPr>
          <p:spPr>
            <a:xfrm>
              <a:off x="2255628" y="3032143"/>
              <a:ext cx="1263650" cy="635"/>
            </a:xfrm>
            <a:custGeom>
              <a:avLst/>
              <a:gdLst/>
              <a:ahLst/>
              <a:cxnLst/>
              <a:rect l="l" t="t" r="r" b="b"/>
              <a:pathLst>
                <a:path w="1263650" h="635">
                  <a:moveTo>
                    <a:pt x="0" y="0"/>
                  </a:moveTo>
                  <a:lnTo>
                    <a:pt x="660191" y="0"/>
                  </a:lnTo>
                  <a:lnTo>
                    <a:pt x="660191" y="599"/>
                  </a:lnTo>
                  <a:lnTo>
                    <a:pt x="1263139" y="5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701242" y="2813679"/>
              <a:ext cx="397084" cy="42501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518767" y="301701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0" y="0"/>
                  </a:lnTo>
                  <a:lnTo>
                    <a:pt x="43224" y="15724"/>
                  </a:lnTo>
                  <a:lnTo>
                    <a:pt x="0" y="314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518767" y="301701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43224" y="15724"/>
                  </a:lnTo>
                  <a:lnTo>
                    <a:pt x="0" y="0"/>
                  </a:lnTo>
                  <a:lnTo>
                    <a:pt x="0" y="314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083739" y="3032143"/>
              <a:ext cx="1059815" cy="635"/>
            </a:xfrm>
            <a:custGeom>
              <a:avLst/>
              <a:gdLst/>
              <a:ahLst/>
              <a:cxnLst/>
              <a:rect l="l" t="t" r="r" b="b"/>
              <a:pathLst>
                <a:path w="1059814" h="635">
                  <a:moveTo>
                    <a:pt x="0" y="0"/>
                  </a:moveTo>
                  <a:lnTo>
                    <a:pt x="558398" y="0"/>
                  </a:lnTo>
                  <a:lnTo>
                    <a:pt x="558398" y="599"/>
                  </a:lnTo>
                  <a:lnTo>
                    <a:pt x="1059747" y="5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143487" y="301701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0" y="0"/>
                  </a:lnTo>
                  <a:lnTo>
                    <a:pt x="43224" y="15724"/>
                  </a:lnTo>
                  <a:lnTo>
                    <a:pt x="0" y="314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143487" y="301701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43224" y="15724"/>
                  </a:lnTo>
                  <a:lnTo>
                    <a:pt x="0" y="0"/>
                  </a:lnTo>
                  <a:lnTo>
                    <a:pt x="0" y="314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203791" y="2147820"/>
              <a:ext cx="252199" cy="2521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255585" y="2098883"/>
              <a:ext cx="625901" cy="8076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255585" y="3305355"/>
              <a:ext cx="625901" cy="8076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1425600" y="3601789"/>
            <a:ext cx="887094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60">
                <a:solidFill>
                  <a:srgbClr val="666666"/>
                </a:solidFill>
                <a:latin typeface="Verdana"/>
                <a:cs typeface="Verdana"/>
              </a:rPr>
              <a:t>template.ipynb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376676" y="2919800"/>
            <a:ext cx="70802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65">
                <a:solidFill>
                  <a:srgbClr val="666666"/>
                </a:solidFill>
                <a:latin typeface="Verdana"/>
                <a:cs typeface="Verdana"/>
              </a:rPr>
              <a:t>run_1.ipynb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70276" y="2467964"/>
            <a:ext cx="112014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60">
                <a:solidFill>
                  <a:srgbClr val="666666"/>
                </a:solidFill>
                <a:latin typeface="Verdana"/>
                <a:cs typeface="Verdana"/>
              </a:rPr>
              <a:t>parameterize </a:t>
            </a:r>
            <a:r>
              <a:rPr dirty="0" sz="1000">
                <a:solidFill>
                  <a:srgbClr val="666666"/>
                </a:solidFill>
                <a:latin typeface="Verdana"/>
                <a:cs typeface="Verdana"/>
              </a:rPr>
              <a:t>&amp;</a:t>
            </a:r>
            <a:r>
              <a:rPr dirty="0" sz="1000" spc="-229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dirty="0" sz="1000" spc="-75">
                <a:solidFill>
                  <a:srgbClr val="666666"/>
                </a:solidFill>
                <a:latin typeface="Verdana"/>
                <a:cs typeface="Verdana"/>
              </a:rPr>
              <a:t>run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7903" y="2919800"/>
            <a:ext cx="70802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65">
                <a:solidFill>
                  <a:srgbClr val="666666"/>
                </a:solidFill>
                <a:latin typeface="Verdana"/>
                <a:cs typeface="Verdana"/>
              </a:rPr>
              <a:t>run_2.ipynb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376676" y="4126263"/>
            <a:ext cx="1549400" cy="821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840740" algn="l"/>
              </a:tabLst>
            </a:pPr>
            <a:r>
              <a:rPr dirty="0" sz="1000" spc="-65">
                <a:solidFill>
                  <a:srgbClr val="666666"/>
                </a:solidFill>
                <a:latin typeface="Verdana"/>
                <a:cs typeface="Verdana"/>
              </a:rPr>
              <a:t>run_3.ipynb</a:t>
            </a:r>
            <a:r>
              <a:rPr dirty="0" sz="1000" spc="-65">
                <a:solidFill>
                  <a:srgbClr val="666666"/>
                </a:solidFill>
                <a:latin typeface="Verdana"/>
                <a:cs typeface="Verdana"/>
              </a:rPr>
              <a:t>	</a:t>
            </a:r>
            <a:r>
              <a:rPr dirty="0" sz="1000" spc="-65">
                <a:solidFill>
                  <a:srgbClr val="666666"/>
                </a:solidFill>
                <a:latin typeface="Verdana"/>
                <a:cs typeface="Verdana"/>
              </a:rPr>
              <a:t>run_4.ipynb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Verdana"/>
              <a:cs typeface="Verdana"/>
            </a:endParaRPr>
          </a:p>
          <a:p>
            <a:pPr algn="ctr" marL="326390" marR="318135" indent="-635">
              <a:lnSpc>
                <a:spcPts val="1650"/>
              </a:lnSpc>
              <a:spcBef>
                <a:spcPts val="5"/>
              </a:spcBef>
            </a:pPr>
            <a:r>
              <a:rPr dirty="0" sz="1400" spc="-135" b="1">
                <a:latin typeface="Verdana"/>
                <a:cs typeface="Verdana"/>
              </a:rPr>
              <a:t>output  </a:t>
            </a:r>
            <a:r>
              <a:rPr dirty="0" sz="1400" spc="-130" b="1">
                <a:latin typeface="Verdana"/>
                <a:cs typeface="Verdana"/>
              </a:rPr>
              <a:t>notebooks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47929" y="4070528"/>
            <a:ext cx="831215" cy="44830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 indent="184150">
              <a:lnSpc>
                <a:spcPts val="1650"/>
              </a:lnSpc>
              <a:spcBef>
                <a:spcPts val="180"/>
              </a:spcBef>
            </a:pPr>
            <a:r>
              <a:rPr dirty="0" sz="1400" spc="-135" b="1">
                <a:latin typeface="Verdana"/>
                <a:cs typeface="Verdana"/>
              </a:rPr>
              <a:t>input  </a:t>
            </a:r>
            <a:r>
              <a:rPr dirty="0" sz="1400" spc="-130" b="1">
                <a:latin typeface="Verdana"/>
                <a:cs typeface="Verdana"/>
              </a:rPr>
              <a:t>notebook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800250" y="2912173"/>
            <a:ext cx="3994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14" b="1">
                <a:latin typeface="Verdana"/>
                <a:cs typeface="Verdana"/>
              </a:rPr>
              <a:t>input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36535" y="2932271"/>
            <a:ext cx="3994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10" b="1">
                <a:latin typeface="Verdana"/>
                <a:cs typeface="Verdana"/>
              </a:rPr>
              <a:t>store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75460" y="936667"/>
            <a:ext cx="2640965" cy="10737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1645">
              <a:lnSpc>
                <a:spcPct val="100000"/>
              </a:lnSpc>
              <a:spcBef>
                <a:spcPts val="100"/>
              </a:spcBef>
            </a:pPr>
            <a:r>
              <a:rPr dirty="0" sz="3200" spc="-285" b="1">
                <a:solidFill>
                  <a:srgbClr val="211F1F"/>
                </a:solidFill>
                <a:latin typeface="Verdana"/>
                <a:cs typeface="Verdana"/>
              </a:rPr>
              <a:t>notebooks.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215"/>
              </a:spcBef>
            </a:pPr>
            <a:r>
              <a:rPr dirty="0" sz="1000" spc="-60">
                <a:solidFill>
                  <a:srgbClr val="666666"/>
                </a:solidFill>
                <a:latin typeface="Verdana"/>
                <a:cs typeface="Verdana"/>
              </a:rPr>
              <a:t>efs://users/mseal/notebooks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58766" y="1379220"/>
            <a:ext cx="111315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65">
                <a:solidFill>
                  <a:srgbClr val="666666"/>
                </a:solidFill>
                <a:latin typeface="Verdana"/>
                <a:cs typeface="Verdana"/>
              </a:rPr>
              <a:t>s3://output/mseal/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63873" y="1719082"/>
            <a:ext cx="344932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430" b="1">
                <a:solidFill>
                  <a:srgbClr val="F4F4F0"/>
                </a:solidFill>
                <a:latin typeface="Verdana"/>
                <a:cs typeface="Verdana"/>
              </a:rPr>
              <a:t>Matthew</a:t>
            </a:r>
            <a:r>
              <a:rPr dirty="0" sz="4200" spc="-585" b="1">
                <a:solidFill>
                  <a:srgbClr val="F4F4F0"/>
                </a:solidFill>
                <a:latin typeface="Verdana"/>
                <a:cs typeface="Verdana"/>
              </a:rPr>
              <a:t> </a:t>
            </a:r>
            <a:r>
              <a:rPr dirty="0" sz="4200" spc="-375" b="1">
                <a:solidFill>
                  <a:srgbClr val="F4F4F0"/>
                </a:solidFill>
                <a:latin typeface="Verdana"/>
                <a:cs typeface="Verdana"/>
              </a:rPr>
              <a:t>Seal</a:t>
            </a:r>
            <a:endParaRPr sz="4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7176" y="4118950"/>
            <a:ext cx="375666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500" spc="-55">
                <a:solidFill>
                  <a:srgbClr val="F4F4F0"/>
                </a:solidFill>
                <a:latin typeface="Verdana"/>
                <a:cs typeface="Verdana"/>
              </a:rPr>
              <a:t>Backend</a:t>
            </a:r>
            <a:r>
              <a:rPr dirty="0" sz="1500" spc="-180">
                <a:solidFill>
                  <a:srgbClr val="F4F4F0"/>
                </a:solidFill>
                <a:latin typeface="Verdana"/>
                <a:cs typeface="Verdana"/>
              </a:rPr>
              <a:t> </a:t>
            </a:r>
            <a:r>
              <a:rPr dirty="0" sz="1500" spc="-70">
                <a:solidFill>
                  <a:srgbClr val="F4F4F0"/>
                </a:solidFill>
                <a:latin typeface="Verdana"/>
                <a:cs typeface="Verdana"/>
              </a:rPr>
              <a:t>Engineer</a:t>
            </a:r>
            <a:r>
              <a:rPr dirty="0" sz="1500" spc="-180">
                <a:solidFill>
                  <a:srgbClr val="F4F4F0"/>
                </a:solidFill>
                <a:latin typeface="Verdana"/>
                <a:cs typeface="Verdana"/>
              </a:rPr>
              <a:t> </a:t>
            </a:r>
            <a:r>
              <a:rPr dirty="0" sz="1500" spc="-75">
                <a:solidFill>
                  <a:srgbClr val="F4F4F0"/>
                </a:solidFill>
                <a:latin typeface="Verdana"/>
                <a:cs typeface="Verdana"/>
              </a:rPr>
              <a:t>on</a:t>
            </a:r>
            <a:r>
              <a:rPr dirty="0" sz="1500" spc="-175">
                <a:solidFill>
                  <a:srgbClr val="F4F4F0"/>
                </a:solidFill>
                <a:latin typeface="Verdana"/>
                <a:cs typeface="Verdana"/>
              </a:rPr>
              <a:t> </a:t>
            </a:r>
            <a:r>
              <a:rPr dirty="0" sz="1500" spc="-85">
                <a:solidFill>
                  <a:srgbClr val="F4F4F0"/>
                </a:solidFill>
                <a:latin typeface="Verdana"/>
                <a:cs typeface="Verdana"/>
              </a:rPr>
              <a:t>the</a:t>
            </a:r>
            <a:r>
              <a:rPr dirty="0" sz="1500" spc="-180">
                <a:solidFill>
                  <a:srgbClr val="F4F4F0"/>
                </a:solidFill>
                <a:latin typeface="Verdana"/>
                <a:cs typeface="Verdana"/>
              </a:rPr>
              <a:t> </a:t>
            </a:r>
            <a:r>
              <a:rPr dirty="0" sz="1500" spc="-35">
                <a:solidFill>
                  <a:srgbClr val="F4F4F0"/>
                </a:solidFill>
                <a:latin typeface="Verdana"/>
                <a:cs typeface="Verdana"/>
              </a:rPr>
              <a:t>Big</a:t>
            </a:r>
            <a:r>
              <a:rPr dirty="0" sz="1500" spc="-180">
                <a:solidFill>
                  <a:srgbClr val="F4F4F0"/>
                </a:solidFill>
                <a:latin typeface="Verdana"/>
                <a:cs typeface="Verdana"/>
              </a:rPr>
              <a:t> </a:t>
            </a:r>
            <a:r>
              <a:rPr dirty="0" sz="1500" spc="-90">
                <a:solidFill>
                  <a:srgbClr val="F4F4F0"/>
                </a:solidFill>
                <a:latin typeface="Verdana"/>
                <a:cs typeface="Verdana"/>
              </a:rPr>
              <a:t>Data</a:t>
            </a:r>
            <a:r>
              <a:rPr dirty="0" sz="1500" spc="-175">
                <a:solidFill>
                  <a:srgbClr val="F4F4F0"/>
                </a:solidFill>
                <a:latin typeface="Verdana"/>
                <a:cs typeface="Verdana"/>
              </a:rPr>
              <a:t> </a:t>
            </a:r>
            <a:r>
              <a:rPr dirty="0" sz="1500" spc="-70">
                <a:solidFill>
                  <a:srgbClr val="F4F4F0"/>
                </a:solidFill>
                <a:latin typeface="Verdana"/>
                <a:cs typeface="Verdana"/>
              </a:rPr>
              <a:t>Platform  </a:t>
            </a:r>
            <a:r>
              <a:rPr dirty="0" sz="1500" spc="-75">
                <a:solidFill>
                  <a:srgbClr val="F4F4F0"/>
                </a:solidFill>
                <a:latin typeface="Verdana"/>
                <a:cs typeface="Verdana"/>
              </a:rPr>
              <a:t>Orchestration </a:t>
            </a:r>
            <a:r>
              <a:rPr dirty="0" sz="1500" spc="-65">
                <a:solidFill>
                  <a:srgbClr val="F4F4F0"/>
                </a:solidFill>
                <a:latin typeface="Verdana"/>
                <a:cs typeface="Verdana"/>
              </a:rPr>
              <a:t>Team </a:t>
            </a:r>
            <a:r>
              <a:rPr dirty="0" sz="1500" spc="75">
                <a:solidFill>
                  <a:srgbClr val="F4F4F0"/>
                </a:solidFill>
                <a:latin typeface="Verdana"/>
                <a:cs typeface="Verdana"/>
              </a:rPr>
              <a:t>@</a:t>
            </a:r>
            <a:r>
              <a:rPr dirty="0" sz="1500" spc="-390">
                <a:solidFill>
                  <a:srgbClr val="F4F4F0"/>
                </a:solidFill>
                <a:latin typeface="Verdana"/>
                <a:cs typeface="Verdana"/>
              </a:rPr>
              <a:t> </a:t>
            </a:r>
            <a:r>
              <a:rPr dirty="0" sz="1500" spc="-60">
                <a:solidFill>
                  <a:srgbClr val="F4F4F0"/>
                </a:solidFill>
                <a:latin typeface="Verdana"/>
                <a:cs typeface="Verdana"/>
              </a:rPr>
              <a:t>Netflix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33297" y="0"/>
            <a:ext cx="8110855" cy="4744720"/>
            <a:chOff x="1033297" y="0"/>
            <a:chExt cx="8110855" cy="4744720"/>
          </a:xfrm>
        </p:grpSpPr>
        <p:sp>
          <p:nvSpPr>
            <p:cNvPr id="6" name="object 6"/>
            <p:cNvSpPr/>
            <p:nvPr/>
          </p:nvSpPr>
          <p:spPr>
            <a:xfrm>
              <a:off x="1042822" y="4184991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w="0" h="381000">
                  <a:moveTo>
                    <a:pt x="0" y="0"/>
                  </a:moveTo>
                  <a:lnTo>
                    <a:pt x="0" y="380399"/>
                  </a:lnTo>
                </a:path>
              </a:pathLst>
            </a:custGeom>
            <a:ln w="19049">
              <a:solidFill>
                <a:srgbClr val="E4081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158685" y="4015192"/>
              <a:ext cx="1296567" cy="7292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994385" y="0"/>
              <a:ext cx="2149595" cy="22907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32348" y="937953"/>
            <a:ext cx="1374140" cy="254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85" b="0">
                <a:solidFill>
                  <a:srgbClr val="F4F4F0"/>
                </a:solidFill>
                <a:latin typeface="Verdana"/>
                <a:cs typeface="Verdana"/>
              </a:rPr>
              <a:t>Speaker</a:t>
            </a:r>
            <a:r>
              <a:rPr dirty="0" sz="1500" spc="-235" b="0">
                <a:solidFill>
                  <a:srgbClr val="F4F4F0"/>
                </a:solidFill>
                <a:latin typeface="Verdana"/>
                <a:cs typeface="Verdana"/>
              </a:rPr>
              <a:t> </a:t>
            </a:r>
            <a:r>
              <a:rPr dirty="0" sz="1500" spc="-70" b="0">
                <a:solidFill>
                  <a:srgbClr val="F4F4F0"/>
                </a:solidFill>
                <a:latin typeface="Verdana"/>
                <a:cs typeface="Verdana"/>
              </a:rPr>
              <a:t>Details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3773" y="1670802"/>
            <a:ext cx="6153150" cy="608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FF0085"/>
                </a:solidFill>
                <a:latin typeface="Courier New"/>
                <a:cs typeface="Courier New"/>
              </a:rPr>
              <a:t>import 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papermill </a:t>
            </a:r>
            <a:r>
              <a:rPr dirty="0" sz="1200" spc="-5" b="1">
                <a:solidFill>
                  <a:srgbClr val="FF0085"/>
                </a:solidFill>
                <a:latin typeface="Courier New"/>
                <a:cs typeface="Courier New"/>
              </a:rPr>
              <a:t>as</a:t>
            </a:r>
            <a:r>
              <a:rPr dirty="0" sz="1200" b="1">
                <a:solidFill>
                  <a:srgbClr val="FF0085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pm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pm.execute_notebook(</a:t>
            </a:r>
            <a:r>
              <a:rPr dirty="0" sz="1200" spc="-5" b="1">
                <a:solidFill>
                  <a:srgbClr val="69B824"/>
                </a:solidFill>
                <a:latin typeface="Courier New"/>
                <a:cs typeface="Courier New"/>
              </a:rPr>
              <a:t>'input_nb.ipynb'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1200" spc="-5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69B824"/>
                </a:solidFill>
                <a:latin typeface="Courier New"/>
                <a:cs typeface="Courier New"/>
              </a:rPr>
              <a:t>'outputs/20190402_run.ipynb'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3773" y="2870949"/>
            <a:ext cx="4780280" cy="2008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…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b="1" i="1">
                <a:solidFill>
                  <a:srgbClr val="999999"/>
                </a:solidFill>
                <a:latin typeface="Courier New"/>
                <a:cs typeface="Courier New"/>
              </a:rPr>
              <a:t># </a:t>
            </a:r>
            <a:r>
              <a:rPr dirty="0" sz="1200" spc="-5" b="1" i="1">
                <a:solidFill>
                  <a:srgbClr val="999999"/>
                </a:solidFill>
                <a:latin typeface="Courier New"/>
                <a:cs typeface="Courier New"/>
              </a:rPr>
              <a:t>Each run can be placed in </a:t>
            </a:r>
            <a:r>
              <a:rPr dirty="0" sz="1200" b="1" i="1">
                <a:solidFill>
                  <a:srgbClr val="999999"/>
                </a:solidFill>
                <a:latin typeface="Courier New"/>
                <a:cs typeface="Courier New"/>
              </a:rPr>
              <a:t>a </a:t>
            </a:r>
            <a:r>
              <a:rPr dirty="0" sz="1200" spc="-5" b="1" i="1">
                <a:solidFill>
                  <a:srgbClr val="999999"/>
                </a:solidFill>
                <a:latin typeface="Courier New"/>
                <a:cs typeface="Courier New"/>
              </a:rPr>
              <a:t>unique </a:t>
            </a:r>
            <a:r>
              <a:rPr dirty="0" sz="1200" b="1" i="1">
                <a:solidFill>
                  <a:srgbClr val="999999"/>
                </a:solidFill>
                <a:latin typeface="Courier New"/>
                <a:cs typeface="Courier New"/>
              </a:rPr>
              <a:t>/ </a:t>
            </a:r>
            <a:r>
              <a:rPr dirty="0" sz="1200" spc="-5" b="1" i="1">
                <a:solidFill>
                  <a:srgbClr val="999999"/>
                </a:solidFill>
                <a:latin typeface="Courier New"/>
                <a:cs typeface="Courier New"/>
              </a:rPr>
              <a:t>sortable</a:t>
            </a:r>
            <a:r>
              <a:rPr dirty="0" sz="1200" spc="-80" b="1" i="1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200" spc="-5" b="1" i="1">
                <a:solidFill>
                  <a:srgbClr val="999999"/>
                </a:solidFill>
                <a:latin typeface="Courier New"/>
                <a:cs typeface="Courier New"/>
              </a:rPr>
              <a:t>path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pprint(files_in_directory(</a:t>
            </a:r>
            <a:r>
              <a:rPr dirty="0" sz="1200" spc="-5" b="1">
                <a:solidFill>
                  <a:srgbClr val="69B824"/>
                </a:solidFill>
                <a:latin typeface="Courier New"/>
                <a:cs typeface="Courier New"/>
              </a:rPr>
              <a:t>'outputs'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))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 algn="r" marR="3570604">
              <a:lnSpc>
                <a:spcPct val="100000"/>
              </a:lnSpc>
            </a:pP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outputs/</a:t>
            </a:r>
            <a:endParaRPr sz="1200">
              <a:latin typeface="Courier New"/>
              <a:cs typeface="Courier New"/>
            </a:endParaRPr>
          </a:p>
          <a:p>
            <a:pPr algn="r" marR="3570604">
              <a:lnSpc>
                <a:spcPct val="100000"/>
              </a:lnSpc>
              <a:spcBef>
                <a:spcPts val="135"/>
              </a:spcBef>
            </a:pP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1200">
              <a:latin typeface="Courier New"/>
              <a:cs typeface="Courier New"/>
            </a:endParaRPr>
          </a:p>
          <a:p>
            <a:pPr marL="926465" marR="2199005">
              <a:lnSpc>
                <a:spcPct val="109400"/>
              </a:lnSpc>
            </a:pP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20190401_run.ipynb  20190402_run.ipynb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24743" y="693780"/>
            <a:ext cx="516953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4">
                <a:solidFill>
                  <a:srgbClr val="FFFFFF"/>
                </a:solidFill>
              </a:rPr>
              <a:t>Choose </a:t>
            </a:r>
            <a:r>
              <a:rPr dirty="0" spc="-380">
                <a:solidFill>
                  <a:srgbClr val="FFFFFF"/>
                </a:solidFill>
              </a:rPr>
              <a:t>an </a:t>
            </a:r>
            <a:r>
              <a:rPr dirty="0" spc="-305">
                <a:solidFill>
                  <a:srgbClr val="FFFFFF"/>
                </a:solidFill>
              </a:rPr>
              <a:t>output</a:t>
            </a:r>
            <a:r>
              <a:rPr dirty="0" spc="-585">
                <a:solidFill>
                  <a:srgbClr val="FFFFFF"/>
                </a:solidFill>
              </a:rPr>
              <a:t> </a:t>
            </a:r>
            <a:r>
              <a:rPr dirty="0" spc="-265">
                <a:solidFill>
                  <a:srgbClr val="FFFFFF"/>
                </a:solidFill>
              </a:rPr>
              <a:t>location.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3773" y="1653657"/>
            <a:ext cx="6153150" cy="3025775"/>
          </a:xfrm>
          <a:prstGeom prst="rect">
            <a:avLst/>
          </a:prstGeom>
        </p:spPr>
        <p:txBody>
          <a:bodyPr wrap="square" lIns="0" tIns="298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4"/>
              </a:spcBef>
            </a:pPr>
            <a:r>
              <a:rPr dirty="0" sz="1200" b="1" i="1">
                <a:solidFill>
                  <a:srgbClr val="999999"/>
                </a:solidFill>
                <a:latin typeface="Courier New"/>
                <a:cs typeface="Courier New"/>
              </a:rPr>
              <a:t># </a:t>
            </a:r>
            <a:r>
              <a:rPr dirty="0" sz="1200" spc="-5" b="1" i="1">
                <a:solidFill>
                  <a:srgbClr val="999999"/>
                </a:solidFill>
                <a:latin typeface="Courier New"/>
                <a:cs typeface="Courier New"/>
              </a:rPr>
              <a:t>Pass template parameters to notebook</a:t>
            </a:r>
            <a:r>
              <a:rPr dirty="0" sz="1200" spc="-30" b="1" i="1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200" spc="-5" b="1" i="1">
                <a:solidFill>
                  <a:srgbClr val="999999"/>
                </a:solidFill>
                <a:latin typeface="Courier New"/>
                <a:cs typeface="Courier New"/>
              </a:rPr>
              <a:t>execution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pm.execute_notebook(</a:t>
            </a:r>
            <a:r>
              <a:rPr dirty="0" sz="1200" spc="-5" b="1">
                <a:solidFill>
                  <a:srgbClr val="69B824"/>
                </a:solidFill>
                <a:latin typeface="Courier New"/>
                <a:cs typeface="Courier New"/>
              </a:rPr>
              <a:t>'input_nb.ipynb'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1200" spc="-5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69B824"/>
                </a:solidFill>
                <a:latin typeface="Courier New"/>
                <a:cs typeface="Courier New"/>
              </a:rPr>
              <a:t>'outputs/20190402_run.ipynb'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135"/>
              </a:spcBef>
            </a:pP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dirty="0" sz="1200" spc="-5" b="1">
                <a:solidFill>
                  <a:srgbClr val="69B824"/>
                </a:solidFill>
                <a:latin typeface="Courier New"/>
                <a:cs typeface="Courier New"/>
              </a:rPr>
              <a:t>'region'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dirty="0" sz="1200" spc="-5" b="1">
                <a:solidFill>
                  <a:srgbClr val="69B824"/>
                </a:solidFill>
                <a:latin typeface="Courier New"/>
                <a:cs typeface="Courier New"/>
              </a:rPr>
              <a:t>'ca'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dirty="0" sz="1200" spc="-5" b="1">
                <a:solidFill>
                  <a:srgbClr val="69B824"/>
                </a:solidFill>
                <a:latin typeface="Courier New"/>
                <a:cs typeface="Courier New"/>
              </a:rPr>
              <a:t>'devices'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: [</a:t>
            </a:r>
            <a:r>
              <a:rPr dirty="0" sz="1200" spc="-5" b="1">
                <a:solidFill>
                  <a:srgbClr val="69B824"/>
                </a:solidFill>
                <a:latin typeface="Courier New"/>
                <a:cs typeface="Courier New"/>
              </a:rPr>
              <a:t>'phone'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dirty="0" sz="1200" spc="-5" b="1">
                <a:solidFill>
                  <a:srgbClr val="69B824"/>
                </a:solidFill>
                <a:latin typeface="Courier New"/>
                <a:cs typeface="Courier New"/>
              </a:rPr>
              <a:t>'tablet'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]})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…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Courier New"/>
              <a:cs typeface="Courier New"/>
            </a:endParaRPr>
          </a:p>
          <a:p>
            <a:pPr marL="469900" indent="-457200">
              <a:lnSpc>
                <a:spcPct val="100000"/>
              </a:lnSpc>
              <a:buClr>
                <a:srgbClr val="FFFFFF"/>
              </a:buClr>
              <a:buFont typeface="Courier New"/>
              <a:buAutoNum type="arabicPlain" startAt="2"/>
              <a:tabLst>
                <a:tab pos="469265" algn="l"/>
                <a:tab pos="469900" algn="l"/>
              </a:tabLst>
            </a:pPr>
            <a:r>
              <a:rPr dirty="0" sz="1200" b="1" i="1">
                <a:solidFill>
                  <a:srgbClr val="999999"/>
                </a:solidFill>
                <a:latin typeface="Courier New"/>
                <a:cs typeface="Courier New"/>
              </a:rPr>
              <a:t># </a:t>
            </a:r>
            <a:r>
              <a:rPr dirty="0" sz="1200" spc="-5" b="1" i="1">
                <a:solidFill>
                  <a:srgbClr val="999999"/>
                </a:solidFill>
                <a:latin typeface="Courier New"/>
                <a:cs typeface="Courier New"/>
              </a:rPr>
              <a:t>Default values for our potential input</a:t>
            </a:r>
            <a:r>
              <a:rPr dirty="0" sz="1200" spc="-40" b="1" i="1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200" spc="-5" b="1" i="1">
                <a:solidFill>
                  <a:srgbClr val="999999"/>
                </a:solidFill>
                <a:latin typeface="Courier New"/>
                <a:cs typeface="Courier New"/>
              </a:rPr>
              <a:t>parameters</a:t>
            </a:r>
            <a:endParaRPr sz="1200">
              <a:latin typeface="Courier New"/>
              <a:cs typeface="Courier New"/>
            </a:endParaRPr>
          </a:p>
          <a:p>
            <a:pPr marL="469265" marR="4211955">
              <a:lnSpc>
                <a:spcPct val="109400"/>
              </a:lnSpc>
            </a:pP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region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dirty="0" sz="1200" spc="-5" b="1">
                <a:solidFill>
                  <a:srgbClr val="69B824"/>
                </a:solidFill>
                <a:latin typeface="Courier New"/>
                <a:cs typeface="Courier New"/>
              </a:rPr>
              <a:t>'us'  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devices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1200" spc="-8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69B824"/>
                </a:solidFill>
                <a:latin typeface="Courier New"/>
                <a:cs typeface="Courier New"/>
              </a:rPr>
              <a:t>'pc'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endParaRPr sz="12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135"/>
              </a:spcBef>
            </a:pP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date_since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datetime.now()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dirty="0" sz="1200" spc="-3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timedelta(days=30)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Courier New"/>
              <a:cs typeface="Courier New"/>
            </a:endParaRPr>
          </a:p>
          <a:p>
            <a:pPr marL="469900" indent="-457200">
              <a:lnSpc>
                <a:spcPct val="100000"/>
              </a:lnSpc>
              <a:buClr>
                <a:srgbClr val="FFFFFF"/>
              </a:buClr>
              <a:buFont typeface="Courier New"/>
              <a:buAutoNum type="arabicPlain" startAt="3"/>
              <a:tabLst>
                <a:tab pos="469265" algn="l"/>
                <a:tab pos="469900" algn="l"/>
              </a:tabLst>
            </a:pPr>
            <a:r>
              <a:rPr dirty="0" sz="1200" b="1" i="1">
                <a:solidFill>
                  <a:srgbClr val="999999"/>
                </a:solidFill>
                <a:latin typeface="Courier New"/>
                <a:cs typeface="Courier New"/>
              </a:rPr>
              <a:t>#</a:t>
            </a:r>
            <a:r>
              <a:rPr dirty="0" sz="1200" spc="-10" b="1" i="1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200" spc="-5" b="1" i="1">
                <a:solidFill>
                  <a:srgbClr val="999999"/>
                </a:solidFill>
                <a:latin typeface="Courier New"/>
                <a:cs typeface="Courier New"/>
              </a:rPr>
              <a:t>Parameters</a:t>
            </a:r>
            <a:endParaRPr sz="12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135"/>
              </a:spcBef>
            </a:pP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region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69B824"/>
                </a:solidFill>
                <a:latin typeface="Courier New"/>
                <a:cs typeface="Courier New"/>
              </a:rPr>
              <a:t>'ca'</a:t>
            </a:r>
            <a:endParaRPr sz="12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135"/>
              </a:spcBef>
            </a:pP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devices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69B824"/>
                </a:solidFill>
                <a:latin typeface="Courier New"/>
                <a:cs typeface="Courier New"/>
              </a:rPr>
              <a:t>'phone'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1200" spc="-1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69B824"/>
                </a:solidFill>
                <a:latin typeface="Courier New"/>
                <a:cs typeface="Courier New"/>
              </a:rPr>
              <a:t>'tablet'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24743" y="693780"/>
            <a:ext cx="312420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40">
                <a:solidFill>
                  <a:srgbClr val="FFFFFF"/>
                </a:solidFill>
              </a:rPr>
              <a:t>Add</a:t>
            </a:r>
            <a:r>
              <a:rPr dirty="0" spc="-430">
                <a:solidFill>
                  <a:srgbClr val="FFFFFF"/>
                </a:solidFill>
              </a:rPr>
              <a:t> </a:t>
            </a:r>
            <a:r>
              <a:rPr dirty="0" spc="-340">
                <a:solidFill>
                  <a:srgbClr val="FFFFFF"/>
                </a:solidFill>
              </a:rPr>
              <a:t>Parameters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3773" y="1653657"/>
            <a:ext cx="6153150" cy="625475"/>
          </a:xfrm>
          <a:prstGeom prst="rect">
            <a:avLst/>
          </a:prstGeom>
        </p:spPr>
        <p:txBody>
          <a:bodyPr wrap="square" lIns="0" tIns="298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4"/>
              </a:spcBef>
            </a:pPr>
            <a:r>
              <a:rPr dirty="0" sz="1200" b="1" i="1">
                <a:solidFill>
                  <a:srgbClr val="999999"/>
                </a:solidFill>
                <a:latin typeface="Courier New"/>
                <a:cs typeface="Courier New"/>
              </a:rPr>
              <a:t># </a:t>
            </a:r>
            <a:r>
              <a:rPr dirty="0" sz="1200" spc="-5" b="1" i="1">
                <a:solidFill>
                  <a:srgbClr val="999999"/>
                </a:solidFill>
                <a:latin typeface="Courier New"/>
                <a:cs typeface="Courier New"/>
              </a:rPr>
              <a:t>Same example as last</a:t>
            </a:r>
            <a:r>
              <a:rPr dirty="0" sz="1200" spc="-20" b="1" i="1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200" spc="-5" b="1" i="1">
                <a:solidFill>
                  <a:srgbClr val="999999"/>
                </a:solidFill>
                <a:latin typeface="Courier New"/>
                <a:cs typeface="Courier New"/>
              </a:rPr>
              <a:t>slide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pm.execute_notebook(</a:t>
            </a:r>
            <a:r>
              <a:rPr dirty="0" sz="1200" spc="-5" b="1">
                <a:solidFill>
                  <a:srgbClr val="69B824"/>
                </a:solidFill>
                <a:latin typeface="Courier New"/>
                <a:cs typeface="Courier New"/>
              </a:rPr>
              <a:t>'input_nb.ipynb'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1200" spc="-5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69B824"/>
                </a:solidFill>
                <a:latin typeface="Courier New"/>
                <a:cs typeface="Courier New"/>
              </a:rPr>
              <a:t>'outputs/20190402_run.ipynb'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135"/>
              </a:spcBef>
            </a:pP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dirty="0" sz="1200" spc="-5" b="1">
                <a:solidFill>
                  <a:srgbClr val="69B824"/>
                </a:solidFill>
                <a:latin typeface="Courier New"/>
                <a:cs typeface="Courier New"/>
              </a:rPr>
              <a:t>'region'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dirty="0" sz="1200" spc="-5" b="1">
                <a:solidFill>
                  <a:srgbClr val="69B824"/>
                </a:solidFill>
                <a:latin typeface="Courier New"/>
                <a:cs typeface="Courier New"/>
              </a:rPr>
              <a:t>'ca'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dirty="0" sz="1200" spc="-5" b="1">
                <a:solidFill>
                  <a:srgbClr val="69B824"/>
                </a:solidFill>
                <a:latin typeface="Courier New"/>
                <a:cs typeface="Courier New"/>
              </a:rPr>
              <a:t>'devices'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: [</a:t>
            </a:r>
            <a:r>
              <a:rPr dirty="0" sz="1200" spc="-5" b="1">
                <a:solidFill>
                  <a:srgbClr val="69B824"/>
                </a:solidFill>
                <a:latin typeface="Courier New"/>
                <a:cs typeface="Courier New"/>
              </a:rPr>
              <a:t>'phone'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dirty="0" sz="1200" spc="-5" b="1">
                <a:solidFill>
                  <a:srgbClr val="69B824"/>
                </a:solidFill>
                <a:latin typeface="Courier New"/>
                <a:cs typeface="Courier New"/>
              </a:rPr>
              <a:t>'tablet'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]})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3773" y="2870949"/>
            <a:ext cx="6153150" cy="1208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…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b="1" i="1">
                <a:solidFill>
                  <a:srgbClr val="999999"/>
                </a:solidFill>
                <a:latin typeface="Courier New"/>
                <a:cs typeface="Courier New"/>
              </a:rPr>
              <a:t># </a:t>
            </a:r>
            <a:r>
              <a:rPr dirty="0" sz="1200" spc="-5" b="1" i="1">
                <a:solidFill>
                  <a:srgbClr val="999999"/>
                </a:solidFill>
                <a:latin typeface="Courier New"/>
                <a:cs typeface="Courier New"/>
              </a:rPr>
              <a:t>Bash version of that</a:t>
            </a:r>
            <a:r>
              <a:rPr dirty="0" sz="1200" spc="-20" b="1" i="1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200" spc="-5" b="1" i="1">
                <a:solidFill>
                  <a:srgbClr val="999999"/>
                </a:solidFill>
                <a:latin typeface="Courier New"/>
                <a:cs typeface="Courier New"/>
              </a:rPr>
              <a:t>input</a:t>
            </a:r>
            <a:endParaRPr sz="1200">
              <a:latin typeface="Courier New"/>
              <a:cs typeface="Courier New"/>
            </a:endParaRPr>
          </a:p>
          <a:p>
            <a:pPr marL="12700" marR="5080">
              <a:lnSpc>
                <a:spcPct val="109400"/>
              </a:lnSpc>
            </a:pP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papermill </a:t>
            </a:r>
            <a:r>
              <a:rPr dirty="0" sz="1200" spc="-5" b="1">
                <a:solidFill>
                  <a:srgbClr val="69B824"/>
                </a:solidFill>
                <a:latin typeface="Courier New"/>
                <a:cs typeface="Courier New"/>
              </a:rPr>
              <a:t>input_nb.ipynb outputs/20190402_run.ipynb 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-p </a:t>
            </a:r>
            <a:r>
              <a:rPr dirty="0" sz="1200" spc="-5" b="1">
                <a:solidFill>
                  <a:srgbClr val="69B824"/>
                </a:solidFill>
                <a:latin typeface="Courier New"/>
                <a:cs typeface="Courier New"/>
              </a:rPr>
              <a:t>region ca 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-y  </a:t>
            </a:r>
            <a:r>
              <a:rPr dirty="0" sz="1200" spc="-5" b="1">
                <a:solidFill>
                  <a:srgbClr val="69B824"/>
                </a:solidFill>
                <a:latin typeface="Courier New"/>
                <a:cs typeface="Courier New"/>
              </a:rPr>
              <a:t>'{"devices": ["phone",</a:t>
            </a:r>
            <a:r>
              <a:rPr dirty="0" sz="1200" spc="-15" b="1">
                <a:solidFill>
                  <a:srgbClr val="69B824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69B824"/>
                </a:solidFill>
                <a:latin typeface="Courier New"/>
                <a:cs typeface="Courier New"/>
              </a:rPr>
              <a:t>"tablet"]}'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24743" y="693780"/>
            <a:ext cx="434530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40">
                <a:solidFill>
                  <a:srgbClr val="FFFFFF"/>
                </a:solidFill>
              </a:rPr>
              <a:t>Also </a:t>
            </a:r>
            <a:r>
              <a:rPr dirty="0" spc="-270">
                <a:solidFill>
                  <a:srgbClr val="FFFFFF"/>
                </a:solidFill>
              </a:rPr>
              <a:t>Available </a:t>
            </a:r>
            <a:r>
              <a:rPr dirty="0" spc="-325">
                <a:solidFill>
                  <a:srgbClr val="FFFFFF"/>
                </a:solidFill>
              </a:rPr>
              <a:t>as </a:t>
            </a:r>
            <a:r>
              <a:rPr dirty="0" spc="-385">
                <a:solidFill>
                  <a:srgbClr val="FFFFFF"/>
                </a:solidFill>
              </a:rPr>
              <a:t>a</a:t>
            </a:r>
            <a:r>
              <a:rPr dirty="0" spc="-780">
                <a:solidFill>
                  <a:srgbClr val="FFFFFF"/>
                </a:solidFill>
              </a:rPr>
              <a:t> </a:t>
            </a:r>
            <a:r>
              <a:rPr dirty="0" spc="-290">
                <a:solidFill>
                  <a:srgbClr val="FFFFFF"/>
                </a:solidFill>
              </a:rPr>
              <a:t>CLI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4743" y="693780"/>
            <a:ext cx="575691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85"/>
              <a:t>Notebooks:</a:t>
            </a:r>
            <a:r>
              <a:rPr dirty="0" spc="-475"/>
              <a:t> </a:t>
            </a:r>
            <a:r>
              <a:rPr dirty="0" spc="-315"/>
              <a:t>Programmatically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6259" y="2151340"/>
            <a:ext cx="582295" cy="19494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dirty="0" sz="1200" spc="-105" b="1">
                <a:solidFill>
                  <a:srgbClr val="D8D8D8"/>
                </a:solidFill>
                <a:latin typeface="Verdana"/>
                <a:cs typeface="Verdana"/>
              </a:rPr>
              <a:t>develop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1849" y="2671652"/>
            <a:ext cx="400050" cy="19494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dirty="0" sz="1200" spc="-125" b="1">
                <a:solidFill>
                  <a:srgbClr val="D8D8D8"/>
                </a:solidFill>
                <a:latin typeface="Verdana"/>
                <a:cs typeface="Verdana"/>
              </a:rPr>
              <a:t>share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83801" y="1678561"/>
            <a:ext cx="7411720" cy="1945639"/>
            <a:chOff x="683801" y="1678561"/>
            <a:chExt cx="7411720" cy="1945639"/>
          </a:xfrm>
        </p:grpSpPr>
        <p:sp>
          <p:nvSpPr>
            <p:cNvPr id="7" name="object 7"/>
            <p:cNvSpPr/>
            <p:nvPr/>
          </p:nvSpPr>
          <p:spPr>
            <a:xfrm>
              <a:off x="2493419" y="1697096"/>
              <a:ext cx="992505" cy="517525"/>
            </a:xfrm>
            <a:custGeom>
              <a:avLst/>
              <a:gdLst/>
              <a:ahLst/>
              <a:cxnLst/>
              <a:rect l="l" t="t" r="r" b="b"/>
              <a:pathLst>
                <a:path w="992504" h="517525">
                  <a:moveTo>
                    <a:pt x="0" y="86152"/>
                  </a:moveTo>
                  <a:lnTo>
                    <a:pt x="6770" y="52618"/>
                  </a:lnTo>
                  <a:lnTo>
                    <a:pt x="25234" y="25233"/>
                  </a:lnTo>
                  <a:lnTo>
                    <a:pt x="52618" y="6770"/>
                  </a:lnTo>
                  <a:lnTo>
                    <a:pt x="86149" y="0"/>
                  </a:lnTo>
                  <a:lnTo>
                    <a:pt x="905948" y="0"/>
                  </a:lnTo>
                  <a:lnTo>
                    <a:pt x="953743" y="14474"/>
                  </a:lnTo>
                  <a:lnTo>
                    <a:pt x="985541" y="53182"/>
                  </a:lnTo>
                  <a:lnTo>
                    <a:pt x="992098" y="86152"/>
                  </a:lnTo>
                  <a:lnTo>
                    <a:pt x="992098" y="430746"/>
                  </a:lnTo>
                  <a:lnTo>
                    <a:pt x="985327" y="464280"/>
                  </a:lnTo>
                  <a:lnTo>
                    <a:pt x="966863" y="491665"/>
                  </a:lnTo>
                  <a:lnTo>
                    <a:pt x="939479" y="510128"/>
                  </a:lnTo>
                  <a:lnTo>
                    <a:pt x="905948" y="516898"/>
                  </a:lnTo>
                  <a:lnTo>
                    <a:pt x="86149" y="516898"/>
                  </a:lnTo>
                  <a:lnTo>
                    <a:pt x="52618" y="510128"/>
                  </a:lnTo>
                  <a:lnTo>
                    <a:pt x="25234" y="491665"/>
                  </a:lnTo>
                  <a:lnTo>
                    <a:pt x="6770" y="464280"/>
                  </a:lnTo>
                  <a:lnTo>
                    <a:pt x="0" y="430746"/>
                  </a:lnTo>
                  <a:lnTo>
                    <a:pt x="0" y="86152"/>
                  </a:lnTo>
                  <a:close/>
                </a:path>
              </a:pathLst>
            </a:custGeom>
            <a:ln w="19049">
              <a:solidFill>
                <a:srgbClr val="B6B6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04178" y="2973819"/>
              <a:ext cx="486711" cy="631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94653" y="2964294"/>
              <a:ext cx="506095" cy="650240"/>
            </a:xfrm>
            <a:custGeom>
              <a:avLst/>
              <a:gdLst/>
              <a:ahLst/>
              <a:cxnLst/>
              <a:rect l="l" t="t" r="r" b="b"/>
              <a:pathLst>
                <a:path w="506094" h="650239">
                  <a:moveTo>
                    <a:pt x="0" y="0"/>
                  </a:moveTo>
                  <a:lnTo>
                    <a:pt x="505763" y="0"/>
                  </a:lnTo>
                  <a:lnTo>
                    <a:pt x="505763" y="650198"/>
                  </a:lnTo>
                  <a:lnTo>
                    <a:pt x="0" y="650198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493419" y="3030943"/>
              <a:ext cx="992505" cy="517525"/>
            </a:xfrm>
            <a:custGeom>
              <a:avLst/>
              <a:gdLst/>
              <a:ahLst/>
              <a:cxnLst/>
              <a:rect l="l" t="t" r="r" b="b"/>
              <a:pathLst>
                <a:path w="992504" h="517525">
                  <a:moveTo>
                    <a:pt x="0" y="86149"/>
                  </a:moveTo>
                  <a:lnTo>
                    <a:pt x="6770" y="52618"/>
                  </a:lnTo>
                  <a:lnTo>
                    <a:pt x="25234" y="25234"/>
                  </a:lnTo>
                  <a:lnTo>
                    <a:pt x="52618" y="6770"/>
                  </a:lnTo>
                  <a:lnTo>
                    <a:pt x="86149" y="0"/>
                  </a:lnTo>
                  <a:lnTo>
                    <a:pt x="905948" y="0"/>
                  </a:lnTo>
                  <a:lnTo>
                    <a:pt x="953743" y="14470"/>
                  </a:lnTo>
                  <a:lnTo>
                    <a:pt x="985541" y="53184"/>
                  </a:lnTo>
                  <a:lnTo>
                    <a:pt x="992098" y="86149"/>
                  </a:lnTo>
                  <a:lnTo>
                    <a:pt x="992098" y="430749"/>
                  </a:lnTo>
                  <a:lnTo>
                    <a:pt x="985327" y="464280"/>
                  </a:lnTo>
                  <a:lnTo>
                    <a:pt x="966863" y="491664"/>
                  </a:lnTo>
                  <a:lnTo>
                    <a:pt x="939479" y="510128"/>
                  </a:lnTo>
                  <a:lnTo>
                    <a:pt x="905948" y="516898"/>
                  </a:lnTo>
                  <a:lnTo>
                    <a:pt x="86149" y="516898"/>
                  </a:lnTo>
                  <a:lnTo>
                    <a:pt x="52618" y="510128"/>
                  </a:lnTo>
                  <a:lnTo>
                    <a:pt x="25234" y="491664"/>
                  </a:lnTo>
                  <a:lnTo>
                    <a:pt x="6770" y="464280"/>
                  </a:lnTo>
                  <a:lnTo>
                    <a:pt x="0" y="430749"/>
                  </a:lnTo>
                  <a:lnTo>
                    <a:pt x="0" y="86149"/>
                  </a:lnTo>
                  <a:close/>
                </a:path>
              </a:pathLst>
            </a:custGeom>
            <a:ln w="19049">
              <a:solidFill>
                <a:srgbClr val="B6B6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793644" y="2213995"/>
              <a:ext cx="0" cy="784860"/>
            </a:xfrm>
            <a:custGeom>
              <a:avLst/>
              <a:gdLst/>
              <a:ahLst/>
              <a:cxnLst/>
              <a:rect l="l" t="t" r="r" b="b"/>
              <a:pathLst>
                <a:path w="0" h="784860">
                  <a:moveTo>
                    <a:pt x="0" y="0"/>
                  </a:moveTo>
                  <a:lnTo>
                    <a:pt x="0" y="784248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782944" y="298754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699" y="29424"/>
                  </a:moveTo>
                  <a:lnTo>
                    <a:pt x="0" y="0"/>
                  </a:lnTo>
                  <a:lnTo>
                    <a:pt x="10699" y="10699"/>
                  </a:lnTo>
                  <a:lnTo>
                    <a:pt x="21399" y="0"/>
                  </a:lnTo>
                  <a:lnTo>
                    <a:pt x="10699" y="2942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782944" y="298754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699" y="10699"/>
                  </a:moveTo>
                  <a:lnTo>
                    <a:pt x="0" y="0"/>
                  </a:lnTo>
                  <a:lnTo>
                    <a:pt x="10699" y="29424"/>
                  </a:lnTo>
                  <a:lnTo>
                    <a:pt x="21399" y="0"/>
                  </a:lnTo>
                  <a:lnTo>
                    <a:pt x="10699" y="1069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706215" y="3030943"/>
              <a:ext cx="992505" cy="517525"/>
            </a:xfrm>
            <a:custGeom>
              <a:avLst/>
              <a:gdLst/>
              <a:ahLst/>
              <a:cxnLst/>
              <a:rect l="l" t="t" r="r" b="b"/>
              <a:pathLst>
                <a:path w="992504" h="517525">
                  <a:moveTo>
                    <a:pt x="0" y="86149"/>
                  </a:moveTo>
                  <a:lnTo>
                    <a:pt x="6770" y="52618"/>
                  </a:lnTo>
                  <a:lnTo>
                    <a:pt x="25234" y="25234"/>
                  </a:lnTo>
                  <a:lnTo>
                    <a:pt x="52618" y="6770"/>
                  </a:lnTo>
                  <a:lnTo>
                    <a:pt x="86149" y="0"/>
                  </a:lnTo>
                  <a:lnTo>
                    <a:pt x="905948" y="0"/>
                  </a:lnTo>
                  <a:lnTo>
                    <a:pt x="953743" y="14470"/>
                  </a:lnTo>
                  <a:lnTo>
                    <a:pt x="985541" y="53184"/>
                  </a:lnTo>
                  <a:lnTo>
                    <a:pt x="992098" y="86149"/>
                  </a:lnTo>
                  <a:lnTo>
                    <a:pt x="992098" y="430749"/>
                  </a:lnTo>
                  <a:lnTo>
                    <a:pt x="985327" y="464280"/>
                  </a:lnTo>
                  <a:lnTo>
                    <a:pt x="966863" y="491664"/>
                  </a:lnTo>
                  <a:lnTo>
                    <a:pt x="939479" y="510128"/>
                  </a:lnTo>
                  <a:lnTo>
                    <a:pt x="905948" y="516898"/>
                  </a:lnTo>
                  <a:lnTo>
                    <a:pt x="86149" y="516898"/>
                  </a:lnTo>
                  <a:lnTo>
                    <a:pt x="52618" y="510128"/>
                  </a:lnTo>
                  <a:lnTo>
                    <a:pt x="25234" y="491664"/>
                  </a:lnTo>
                  <a:lnTo>
                    <a:pt x="6770" y="464280"/>
                  </a:lnTo>
                  <a:lnTo>
                    <a:pt x="0" y="430749"/>
                  </a:lnTo>
                  <a:lnTo>
                    <a:pt x="0" y="86149"/>
                  </a:lnTo>
                  <a:close/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250568" y="2258563"/>
              <a:ext cx="6350" cy="763905"/>
            </a:xfrm>
            <a:custGeom>
              <a:avLst/>
              <a:gdLst/>
              <a:ahLst/>
              <a:cxnLst/>
              <a:rect l="l" t="t" r="r" b="b"/>
              <a:pathLst>
                <a:path w="6350" h="763905">
                  <a:moveTo>
                    <a:pt x="0" y="763555"/>
                  </a:moveTo>
                  <a:lnTo>
                    <a:pt x="6324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246093" y="223984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4" y="29517"/>
                  </a:moveTo>
                  <a:lnTo>
                    <a:pt x="10799" y="18717"/>
                  </a:lnTo>
                  <a:lnTo>
                    <a:pt x="0" y="29339"/>
                  </a:lnTo>
                  <a:lnTo>
                    <a:pt x="10949" y="0"/>
                  </a:lnTo>
                  <a:lnTo>
                    <a:pt x="21424" y="29517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246093" y="223984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99" y="18717"/>
                  </a:moveTo>
                  <a:lnTo>
                    <a:pt x="21424" y="29517"/>
                  </a:lnTo>
                  <a:lnTo>
                    <a:pt x="10949" y="0"/>
                  </a:lnTo>
                  <a:lnTo>
                    <a:pt x="0" y="29339"/>
                  </a:lnTo>
                  <a:lnTo>
                    <a:pt x="10799" y="18717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499443" y="327891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29374" y="21424"/>
                  </a:moveTo>
                  <a:lnTo>
                    <a:pt x="0" y="10549"/>
                  </a:lnTo>
                  <a:lnTo>
                    <a:pt x="29499" y="0"/>
                  </a:lnTo>
                  <a:lnTo>
                    <a:pt x="18724" y="10649"/>
                  </a:lnTo>
                  <a:lnTo>
                    <a:pt x="29374" y="2142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499443" y="327891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8724" y="10649"/>
                  </a:moveTo>
                  <a:lnTo>
                    <a:pt x="29499" y="0"/>
                  </a:lnTo>
                  <a:lnTo>
                    <a:pt x="0" y="10549"/>
                  </a:lnTo>
                  <a:lnTo>
                    <a:pt x="29374" y="21424"/>
                  </a:lnTo>
                  <a:lnTo>
                    <a:pt x="18724" y="1064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662790" y="3285343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4"/>
                  </a:moveTo>
                  <a:lnTo>
                    <a:pt x="10774" y="10774"/>
                  </a:lnTo>
                  <a:lnTo>
                    <a:pt x="124" y="0"/>
                  </a:lnTo>
                  <a:lnTo>
                    <a:pt x="29499" y="10874"/>
                  </a:lnTo>
                  <a:lnTo>
                    <a:pt x="0" y="2142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662790" y="3285343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74" y="10774"/>
                  </a:moveTo>
                  <a:lnTo>
                    <a:pt x="0" y="21424"/>
                  </a:lnTo>
                  <a:lnTo>
                    <a:pt x="29499" y="10874"/>
                  </a:lnTo>
                  <a:lnTo>
                    <a:pt x="124" y="0"/>
                  </a:lnTo>
                  <a:lnTo>
                    <a:pt x="10774" y="1077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404817" y="327866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29429" y="21424"/>
                  </a:moveTo>
                  <a:lnTo>
                    <a:pt x="0" y="10724"/>
                  </a:lnTo>
                  <a:lnTo>
                    <a:pt x="29429" y="0"/>
                  </a:lnTo>
                  <a:lnTo>
                    <a:pt x="18717" y="10724"/>
                  </a:lnTo>
                  <a:lnTo>
                    <a:pt x="29429" y="2142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404817" y="327866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8717" y="10724"/>
                  </a:moveTo>
                  <a:lnTo>
                    <a:pt x="29429" y="0"/>
                  </a:lnTo>
                  <a:lnTo>
                    <a:pt x="0" y="10724"/>
                  </a:lnTo>
                  <a:lnTo>
                    <a:pt x="29429" y="21424"/>
                  </a:lnTo>
                  <a:lnTo>
                    <a:pt x="18717" y="1072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450034" y="327866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4"/>
                  </a:moveTo>
                  <a:lnTo>
                    <a:pt x="10709" y="10724"/>
                  </a:lnTo>
                  <a:lnTo>
                    <a:pt x="0" y="0"/>
                  </a:lnTo>
                  <a:lnTo>
                    <a:pt x="29429" y="10724"/>
                  </a:lnTo>
                  <a:lnTo>
                    <a:pt x="0" y="2142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450034" y="327866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09" y="10724"/>
                  </a:moveTo>
                  <a:lnTo>
                    <a:pt x="0" y="21424"/>
                  </a:lnTo>
                  <a:lnTo>
                    <a:pt x="29429" y="10724"/>
                  </a:lnTo>
                  <a:lnTo>
                    <a:pt x="0" y="0"/>
                  </a:lnTo>
                  <a:lnTo>
                    <a:pt x="10709" y="1072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042275" y="1713956"/>
              <a:ext cx="486724" cy="4831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83801" y="1825923"/>
              <a:ext cx="486724" cy="52201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450142" y="1944833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2"/>
                  </a:moveTo>
                  <a:lnTo>
                    <a:pt x="10712" y="10712"/>
                  </a:lnTo>
                  <a:lnTo>
                    <a:pt x="0" y="0"/>
                  </a:lnTo>
                  <a:lnTo>
                    <a:pt x="29432" y="10712"/>
                  </a:lnTo>
                  <a:lnTo>
                    <a:pt x="0" y="21422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450142" y="1944833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2" y="10712"/>
                  </a:moveTo>
                  <a:lnTo>
                    <a:pt x="0" y="21422"/>
                  </a:lnTo>
                  <a:lnTo>
                    <a:pt x="29432" y="10712"/>
                  </a:lnTo>
                  <a:lnTo>
                    <a:pt x="0" y="0"/>
                  </a:lnTo>
                  <a:lnTo>
                    <a:pt x="10712" y="10712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147818" y="2409197"/>
              <a:ext cx="0" cy="569595"/>
            </a:xfrm>
            <a:custGeom>
              <a:avLst/>
              <a:gdLst/>
              <a:ahLst/>
              <a:cxnLst/>
              <a:rect l="l" t="t" r="r" b="b"/>
              <a:pathLst>
                <a:path w="0" h="569594">
                  <a:moveTo>
                    <a:pt x="0" y="511796"/>
                  </a:moveTo>
                  <a:lnTo>
                    <a:pt x="0" y="569383"/>
                  </a:lnTo>
                </a:path>
                <a:path w="0" h="569594">
                  <a:moveTo>
                    <a:pt x="0" y="0"/>
                  </a:moveTo>
                  <a:lnTo>
                    <a:pt x="0" y="185122"/>
                  </a:lnTo>
                </a:path>
              </a:pathLst>
            </a:custGeom>
            <a:ln w="10092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137380" y="239524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22" y="29439"/>
                  </a:moveTo>
                  <a:lnTo>
                    <a:pt x="10722" y="18717"/>
                  </a:lnTo>
                  <a:lnTo>
                    <a:pt x="0" y="29417"/>
                  </a:lnTo>
                  <a:lnTo>
                    <a:pt x="10739" y="0"/>
                  </a:lnTo>
                  <a:lnTo>
                    <a:pt x="21422" y="2943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137380" y="239524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722" y="18717"/>
                  </a:moveTo>
                  <a:lnTo>
                    <a:pt x="21422" y="29439"/>
                  </a:lnTo>
                  <a:lnTo>
                    <a:pt x="10739" y="0"/>
                  </a:lnTo>
                  <a:lnTo>
                    <a:pt x="0" y="29417"/>
                  </a:lnTo>
                  <a:lnTo>
                    <a:pt x="10722" y="18717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705736" y="1683324"/>
              <a:ext cx="1384935" cy="558165"/>
            </a:xfrm>
            <a:custGeom>
              <a:avLst/>
              <a:gdLst/>
              <a:ahLst/>
              <a:cxnLst/>
              <a:rect l="l" t="t" r="r" b="b"/>
              <a:pathLst>
                <a:path w="1384934" h="558164">
                  <a:moveTo>
                    <a:pt x="1291947" y="557558"/>
                  </a:moveTo>
                  <a:lnTo>
                    <a:pt x="92924" y="557558"/>
                  </a:lnTo>
                  <a:lnTo>
                    <a:pt x="56752" y="550256"/>
                  </a:lnTo>
                  <a:lnTo>
                    <a:pt x="27215" y="530340"/>
                  </a:lnTo>
                  <a:lnTo>
                    <a:pt x="7301" y="500802"/>
                  </a:lnTo>
                  <a:lnTo>
                    <a:pt x="0" y="464629"/>
                  </a:lnTo>
                  <a:lnTo>
                    <a:pt x="0" y="92927"/>
                  </a:lnTo>
                  <a:lnTo>
                    <a:pt x="7301" y="56755"/>
                  </a:lnTo>
                  <a:lnTo>
                    <a:pt x="27216" y="27217"/>
                  </a:lnTo>
                  <a:lnTo>
                    <a:pt x="56752" y="7302"/>
                  </a:lnTo>
                  <a:lnTo>
                    <a:pt x="92924" y="0"/>
                  </a:lnTo>
                  <a:lnTo>
                    <a:pt x="1291947" y="0"/>
                  </a:lnTo>
                  <a:lnTo>
                    <a:pt x="1343496" y="15612"/>
                  </a:lnTo>
                  <a:lnTo>
                    <a:pt x="1377794" y="57365"/>
                  </a:lnTo>
                  <a:lnTo>
                    <a:pt x="1384872" y="92927"/>
                  </a:lnTo>
                  <a:lnTo>
                    <a:pt x="1384872" y="464629"/>
                  </a:lnTo>
                  <a:lnTo>
                    <a:pt x="1377570" y="500802"/>
                  </a:lnTo>
                  <a:lnTo>
                    <a:pt x="1357656" y="530340"/>
                  </a:lnTo>
                  <a:lnTo>
                    <a:pt x="1328119" y="550256"/>
                  </a:lnTo>
                  <a:lnTo>
                    <a:pt x="1291947" y="5575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705736" y="1683324"/>
              <a:ext cx="1384935" cy="558165"/>
            </a:xfrm>
            <a:custGeom>
              <a:avLst/>
              <a:gdLst/>
              <a:ahLst/>
              <a:cxnLst/>
              <a:rect l="l" t="t" r="r" b="b"/>
              <a:pathLst>
                <a:path w="1384934" h="558164">
                  <a:moveTo>
                    <a:pt x="0" y="92927"/>
                  </a:moveTo>
                  <a:lnTo>
                    <a:pt x="7301" y="56755"/>
                  </a:lnTo>
                  <a:lnTo>
                    <a:pt x="27215" y="27217"/>
                  </a:lnTo>
                  <a:lnTo>
                    <a:pt x="56752" y="7302"/>
                  </a:lnTo>
                  <a:lnTo>
                    <a:pt x="92924" y="0"/>
                  </a:lnTo>
                  <a:lnTo>
                    <a:pt x="1291947" y="0"/>
                  </a:lnTo>
                  <a:lnTo>
                    <a:pt x="1343496" y="15612"/>
                  </a:lnTo>
                  <a:lnTo>
                    <a:pt x="1377794" y="57365"/>
                  </a:lnTo>
                  <a:lnTo>
                    <a:pt x="1384872" y="92927"/>
                  </a:lnTo>
                  <a:lnTo>
                    <a:pt x="1384872" y="464629"/>
                  </a:lnTo>
                  <a:lnTo>
                    <a:pt x="1377570" y="500802"/>
                  </a:lnTo>
                  <a:lnTo>
                    <a:pt x="1357656" y="530340"/>
                  </a:lnTo>
                  <a:lnTo>
                    <a:pt x="1328119" y="550256"/>
                  </a:lnTo>
                  <a:lnTo>
                    <a:pt x="1291947" y="557558"/>
                  </a:lnTo>
                  <a:lnTo>
                    <a:pt x="92924" y="557558"/>
                  </a:lnTo>
                  <a:lnTo>
                    <a:pt x="56752" y="550256"/>
                  </a:lnTo>
                  <a:lnTo>
                    <a:pt x="27215" y="530340"/>
                  </a:lnTo>
                  <a:lnTo>
                    <a:pt x="7301" y="500802"/>
                  </a:lnTo>
                  <a:lnTo>
                    <a:pt x="0" y="464629"/>
                  </a:lnTo>
                  <a:lnTo>
                    <a:pt x="0" y="92927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7205472" y="1837518"/>
            <a:ext cx="78549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40" b="1">
                <a:latin typeface="Arial"/>
                <a:cs typeface="Arial"/>
              </a:rPr>
              <a:t>Papermill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820785" y="1769098"/>
            <a:ext cx="833755" cy="1257935"/>
            <a:chOff x="6820785" y="1769098"/>
            <a:chExt cx="833755" cy="1257935"/>
          </a:xfrm>
        </p:grpSpPr>
        <p:sp>
          <p:nvSpPr>
            <p:cNvPr id="37" name="object 37"/>
            <p:cNvSpPr/>
            <p:nvPr/>
          </p:nvSpPr>
          <p:spPr>
            <a:xfrm>
              <a:off x="6820785" y="1769098"/>
              <a:ext cx="364724" cy="37546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639059" y="2275362"/>
              <a:ext cx="0" cy="746760"/>
            </a:xfrm>
            <a:custGeom>
              <a:avLst/>
              <a:gdLst/>
              <a:ahLst/>
              <a:cxnLst/>
              <a:rect l="l" t="t" r="r" b="b"/>
              <a:pathLst>
                <a:path w="0" h="746760">
                  <a:moveTo>
                    <a:pt x="0" y="746755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628359" y="225664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399" y="29429"/>
                  </a:moveTo>
                  <a:lnTo>
                    <a:pt x="10699" y="18717"/>
                  </a:lnTo>
                  <a:lnTo>
                    <a:pt x="0" y="29429"/>
                  </a:lnTo>
                  <a:lnTo>
                    <a:pt x="10699" y="0"/>
                  </a:lnTo>
                  <a:lnTo>
                    <a:pt x="21399" y="2942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7628359" y="225664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699" y="18717"/>
                  </a:moveTo>
                  <a:lnTo>
                    <a:pt x="21399" y="29429"/>
                  </a:lnTo>
                  <a:lnTo>
                    <a:pt x="10699" y="0"/>
                  </a:lnTo>
                  <a:lnTo>
                    <a:pt x="0" y="29429"/>
                  </a:lnTo>
                  <a:lnTo>
                    <a:pt x="10699" y="18717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7674661" y="2508314"/>
            <a:ext cx="583565" cy="38925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11430">
              <a:lnSpc>
                <a:spcPts val="1420"/>
              </a:lnSpc>
              <a:spcBef>
                <a:spcPts val="160"/>
              </a:spcBef>
            </a:pPr>
            <a:r>
              <a:rPr dirty="0" sz="1200" spc="-90" b="1">
                <a:solidFill>
                  <a:srgbClr val="999999"/>
                </a:solidFill>
                <a:latin typeface="Verdana"/>
                <a:cs typeface="Verdana"/>
              </a:rPr>
              <a:t>receive  </a:t>
            </a:r>
            <a:r>
              <a:rPr dirty="0" sz="1200" spc="-114" b="1">
                <a:solidFill>
                  <a:srgbClr val="999999"/>
                </a:solidFill>
                <a:latin typeface="Verdana"/>
                <a:cs typeface="Verdana"/>
              </a:rPr>
              <a:t>outputs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879186" y="3030943"/>
            <a:ext cx="992505" cy="517525"/>
          </a:xfrm>
          <a:custGeom>
            <a:avLst/>
            <a:gdLst/>
            <a:ahLst/>
            <a:cxnLst/>
            <a:rect l="l" t="t" r="r" b="b"/>
            <a:pathLst>
              <a:path w="992504" h="517525">
                <a:moveTo>
                  <a:pt x="0" y="86149"/>
                </a:moveTo>
                <a:lnTo>
                  <a:pt x="6771" y="52618"/>
                </a:lnTo>
                <a:lnTo>
                  <a:pt x="25237" y="25234"/>
                </a:lnTo>
                <a:lnTo>
                  <a:pt x="52628" y="6770"/>
                </a:lnTo>
                <a:lnTo>
                  <a:pt x="86174" y="0"/>
                </a:lnTo>
                <a:lnTo>
                  <a:pt x="905948" y="0"/>
                </a:lnTo>
                <a:lnTo>
                  <a:pt x="953753" y="14470"/>
                </a:lnTo>
                <a:lnTo>
                  <a:pt x="985541" y="53184"/>
                </a:lnTo>
                <a:lnTo>
                  <a:pt x="992098" y="86149"/>
                </a:lnTo>
                <a:lnTo>
                  <a:pt x="992098" y="430749"/>
                </a:lnTo>
                <a:lnTo>
                  <a:pt x="985330" y="464280"/>
                </a:lnTo>
                <a:lnTo>
                  <a:pt x="966873" y="491664"/>
                </a:lnTo>
                <a:lnTo>
                  <a:pt x="939490" y="510128"/>
                </a:lnTo>
                <a:lnTo>
                  <a:pt x="905948" y="516898"/>
                </a:lnTo>
                <a:lnTo>
                  <a:pt x="86174" y="516898"/>
                </a:lnTo>
                <a:lnTo>
                  <a:pt x="52628" y="510128"/>
                </a:lnTo>
                <a:lnTo>
                  <a:pt x="25237" y="491664"/>
                </a:lnTo>
                <a:lnTo>
                  <a:pt x="6771" y="464280"/>
                </a:lnTo>
                <a:lnTo>
                  <a:pt x="0" y="430749"/>
                </a:lnTo>
                <a:lnTo>
                  <a:pt x="0" y="86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7044334" y="3089621"/>
            <a:ext cx="662305" cy="38925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81915">
              <a:lnSpc>
                <a:spcPts val="1420"/>
              </a:lnSpc>
              <a:spcBef>
                <a:spcPts val="160"/>
              </a:spcBef>
            </a:pPr>
            <a:r>
              <a:rPr dirty="0" sz="1200" spc="-110" b="1">
                <a:solidFill>
                  <a:srgbClr val="424242"/>
                </a:solidFill>
                <a:latin typeface="Verdana"/>
                <a:cs typeface="Verdana"/>
              </a:rPr>
              <a:t>Kernel  </a:t>
            </a:r>
            <a:r>
              <a:rPr dirty="0" sz="1200" spc="-120" b="1">
                <a:solidFill>
                  <a:srgbClr val="424242"/>
                </a:solidFill>
                <a:latin typeface="Verdana"/>
                <a:cs typeface="Verdana"/>
              </a:rPr>
              <a:t>Manager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707550" y="1640104"/>
            <a:ext cx="3355975" cy="1664970"/>
            <a:chOff x="5707550" y="1640104"/>
            <a:chExt cx="3355975" cy="1664970"/>
          </a:xfrm>
        </p:grpSpPr>
        <p:sp>
          <p:nvSpPr>
            <p:cNvPr id="45" name="object 45"/>
            <p:cNvSpPr/>
            <p:nvPr/>
          </p:nvSpPr>
          <p:spPr>
            <a:xfrm>
              <a:off x="5712313" y="3278693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29449" y="21399"/>
                  </a:moveTo>
                  <a:lnTo>
                    <a:pt x="0" y="10699"/>
                  </a:lnTo>
                  <a:lnTo>
                    <a:pt x="29449" y="0"/>
                  </a:lnTo>
                  <a:lnTo>
                    <a:pt x="18724" y="10699"/>
                  </a:lnTo>
                  <a:lnTo>
                    <a:pt x="29449" y="2139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5712313" y="3278693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8724" y="10699"/>
                  </a:moveTo>
                  <a:lnTo>
                    <a:pt x="29449" y="0"/>
                  </a:lnTo>
                  <a:lnTo>
                    <a:pt x="0" y="10699"/>
                  </a:lnTo>
                  <a:lnTo>
                    <a:pt x="29449" y="21399"/>
                  </a:lnTo>
                  <a:lnTo>
                    <a:pt x="18724" y="1069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6835836" y="3278693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399"/>
                  </a:moveTo>
                  <a:lnTo>
                    <a:pt x="10724" y="10699"/>
                  </a:lnTo>
                  <a:lnTo>
                    <a:pt x="0" y="0"/>
                  </a:lnTo>
                  <a:lnTo>
                    <a:pt x="29424" y="10699"/>
                  </a:lnTo>
                  <a:lnTo>
                    <a:pt x="0" y="2139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6835836" y="3278693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24" y="10699"/>
                  </a:moveTo>
                  <a:lnTo>
                    <a:pt x="0" y="21399"/>
                  </a:lnTo>
                  <a:lnTo>
                    <a:pt x="29424" y="10699"/>
                  </a:lnTo>
                  <a:lnTo>
                    <a:pt x="0" y="0"/>
                  </a:lnTo>
                  <a:lnTo>
                    <a:pt x="10724" y="1069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8566757" y="1649629"/>
              <a:ext cx="486723" cy="62494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8090608" y="1644866"/>
              <a:ext cx="967740" cy="635000"/>
            </a:xfrm>
            <a:custGeom>
              <a:avLst/>
              <a:gdLst/>
              <a:ahLst/>
              <a:cxnLst/>
              <a:rect l="l" t="t" r="r" b="b"/>
              <a:pathLst>
                <a:path w="967740" h="635000">
                  <a:moveTo>
                    <a:pt x="471374" y="0"/>
                  </a:moveTo>
                  <a:lnTo>
                    <a:pt x="967623" y="0"/>
                  </a:lnTo>
                  <a:lnTo>
                    <a:pt x="967623" y="634466"/>
                  </a:lnTo>
                  <a:lnTo>
                    <a:pt x="471374" y="634466"/>
                  </a:lnTo>
                  <a:lnTo>
                    <a:pt x="471374" y="0"/>
                  </a:lnTo>
                  <a:close/>
                </a:path>
                <a:path w="967740" h="635000">
                  <a:moveTo>
                    <a:pt x="0" y="317236"/>
                  </a:moveTo>
                  <a:lnTo>
                    <a:pt x="443449" y="317236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8523357" y="1951391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4"/>
                  </a:moveTo>
                  <a:lnTo>
                    <a:pt x="10699" y="10712"/>
                  </a:lnTo>
                  <a:lnTo>
                    <a:pt x="0" y="0"/>
                  </a:lnTo>
                  <a:lnTo>
                    <a:pt x="29424" y="10712"/>
                  </a:lnTo>
                  <a:lnTo>
                    <a:pt x="0" y="2142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8523357" y="1951391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699" y="10712"/>
                  </a:moveTo>
                  <a:lnTo>
                    <a:pt x="0" y="21424"/>
                  </a:lnTo>
                  <a:lnTo>
                    <a:pt x="29424" y="10712"/>
                  </a:lnTo>
                  <a:lnTo>
                    <a:pt x="0" y="0"/>
                  </a:lnTo>
                  <a:lnTo>
                    <a:pt x="10699" y="10712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6137850" y="1650894"/>
            <a:ext cx="4679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200">
                <a:solidFill>
                  <a:srgbClr val="999999"/>
                </a:solidFill>
                <a:uFill>
                  <a:solidFill>
                    <a:srgbClr val="666666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u="heavy" sz="1200" spc="25">
                <a:solidFill>
                  <a:srgbClr val="999999"/>
                </a:solidFill>
                <a:uFill>
                  <a:solidFill>
                    <a:srgbClr val="666666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200" spc="-120" b="1">
                <a:solidFill>
                  <a:srgbClr val="999999"/>
                </a:solidFill>
                <a:uFill>
                  <a:solidFill>
                    <a:srgbClr val="666666"/>
                  </a:solidFill>
                </a:uFill>
                <a:latin typeface="Verdana"/>
                <a:cs typeface="Verdana"/>
              </a:rPr>
              <a:t>read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131936" y="1650894"/>
            <a:ext cx="3937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30" b="1">
                <a:solidFill>
                  <a:srgbClr val="999999"/>
                </a:solidFill>
                <a:latin typeface="Verdana"/>
                <a:cs typeface="Verdana"/>
              </a:rPr>
              <a:t>write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2483894" y="1630444"/>
            <a:ext cx="4683760" cy="1369695"/>
            <a:chOff x="2483894" y="1630444"/>
            <a:chExt cx="4683760" cy="1369695"/>
          </a:xfrm>
        </p:grpSpPr>
        <p:sp>
          <p:nvSpPr>
            <p:cNvPr id="56" name="object 56"/>
            <p:cNvSpPr/>
            <p:nvPr/>
          </p:nvSpPr>
          <p:spPr>
            <a:xfrm>
              <a:off x="5668588" y="1639969"/>
              <a:ext cx="486711" cy="631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5663838" y="1635206"/>
              <a:ext cx="496570" cy="640715"/>
            </a:xfrm>
            <a:custGeom>
              <a:avLst/>
              <a:gdLst/>
              <a:ahLst/>
              <a:cxnLst/>
              <a:rect l="l" t="t" r="r" b="b"/>
              <a:pathLst>
                <a:path w="496570" h="640714">
                  <a:moveTo>
                    <a:pt x="0" y="0"/>
                  </a:moveTo>
                  <a:lnTo>
                    <a:pt x="496224" y="0"/>
                  </a:lnTo>
                  <a:lnTo>
                    <a:pt x="496224" y="640673"/>
                  </a:lnTo>
                  <a:lnTo>
                    <a:pt x="0" y="64067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6662336" y="1950913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19"/>
                  </a:moveTo>
                  <a:lnTo>
                    <a:pt x="10824" y="10837"/>
                  </a:lnTo>
                  <a:lnTo>
                    <a:pt x="249" y="0"/>
                  </a:lnTo>
                  <a:lnTo>
                    <a:pt x="29549" y="11062"/>
                  </a:lnTo>
                  <a:lnTo>
                    <a:pt x="0" y="2141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6662336" y="1950913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824" y="10837"/>
                  </a:moveTo>
                  <a:lnTo>
                    <a:pt x="0" y="21419"/>
                  </a:lnTo>
                  <a:lnTo>
                    <a:pt x="29549" y="11062"/>
                  </a:lnTo>
                  <a:lnTo>
                    <a:pt x="249" y="0"/>
                  </a:lnTo>
                  <a:lnTo>
                    <a:pt x="10824" y="10837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7151760" y="2262195"/>
              <a:ext cx="0" cy="714375"/>
            </a:xfrm>
            <a:custGeom>
              <a:avLst/>
              <a:gdLst/>
              <a:ahLst/>
              <a:cxnLst/>
              <a:rect l="l" t="t" r="r" b="b"/>
              <a:pathLst>
                <a:path w="0" h="714375">
                  <a:moveTo>
                    <a:pt x="0" y="0"/>
                  </a:moveTo>
                  <a:lnTo>
                    <a:pt x="0" y="714348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7141060" y="296584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699" y="29424"/>
                  </a:moveTo>
                  <a:lnTo>
                    <a:pt x="0" y="0"/>
                  </a:lnTo>
                  <a:lnTo>
                    <a:pt x="10699" y="10699"/>
                  </a:lnTo>
                  <a:lnTo>
                    <a:pt x="21399" y="0"/>
                  </a:lnTo>
                  <a:lnTo>
                    <a:pt x="10699" y="2942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7141060" y="296584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699" y="10699"/>
                  </a:moveTo>
                  <a:lnTo>
                    <a:pt x="0" y="0"/>
                  </a:lnTo>
                  <a:lnTo>
                    <a:pt x="10699" y="29424"/>
                  </a:lnTo>
                  <a:lnTo>
                    <a:pt x="21399" y="0"/>
                  </a:lnTo>
                  <a:lnTo>
                    <a:pt x="10699" y="1069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2493419" y="1697096"/>
              <a:ext cx="992505" cy="517525"/>
            </a:xfrm>
            <a:custGeom>
              <a:avLst/>
              <a:gdLst/>
              <a:ahLst/>
              <a:cxnLst/>
              <a:rect l="l" t="t" r="r" b="b"/>
              <a:pathLst>
                <a:path w="992504" h="517525">
                  <a:moveTo>
                    <a:pt x="0" y="86152"/>
                  </a:moveTo>
                  <a:lnTo>
                    <a:pt x="6770" y="52618"/>
                  </a:lnTo>
                  <a:lnTo>
                    <a:pt x="25234" y="25233"/>
                  </a:lnTo>
                  <a:lnTo>
                    <a:pt x="52618" y="6770"/>
                  </a:lnTo>
                  <a:lnTo>
                    <a:pt x="86149" y="0"/>
                  </a:lnTo>
                  <a:lnTo>
                    <a:pt x="905948" y="0"/>
                  </a:lnTo>
                  <a:lnTo>
                    <a:pt x="953743" y="14474"/>
                  </a:lnTo>
                  <a:lnTo>
                    <a:pt x="985541" y="53182"/>
                  </a:lnTo>
                  <a:lnTo>
                    <a:pt x="992098" y="86152"/>
                  </a:lnTo>
                  <a:lnTo>
                    <a:pt x="992098" y="430746"/>
                  </a:lnTo>
                  <a:lnTo>
                    <a:pt x="985327" y="464280"/>
                  </a:lnTo>
                  <a:lnTo>
                    <a:pt x="966863" y="491665"/>
                  </a:lnTo>
                  <a:lnTo>
                    <a:pt x="939479" y="510128"/>
                  </a:lnTo>
                  <a:lnTo>
                    <a:pt x="905948" y="516898"/>
                  </a:lnTo>
                  <a:lnTo>
                    <a:pt x="86149" y="516898"/>
                  </a:lnTo>
                  <a:lnTo>
                    <a:pt x="52618" y="510128"/>
                  </a:lnTo>
                  <a:lnTo>
                    <a:pt x="25234" y="491665"/>
                  </a:lnTo>
                  <a:lnTo>
                    <a:pt x="6770" y="464280"/>
                  </a:lnTo>
                  <a:lnTo>
                    <a:pt x="0" y="430746"/>
                  </a:lnTo>
                  <a:lnTo>
                    <a:pt x="0" y="86152"/>
                  </a:lnTo>
                  <a:close/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/>
          <p:cNvSpPr txBox="1"/>
          <p:nvPr/>
        </p:nvSpPr>
        <p:spPr>
          <a:xfrm>
            <a:off x="6328562" y="2508314"/>
            <a:ext cx="605790" cy="38925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4460" marR="5080" indent="-112395">
              <a:lnSpc>
                <a:spcPts val="1420"/>
              </a:lnSpc>
              <a:spcBef>
                <a:spcPts val="160"/>
              </a:spcBef>
            </a:pPr>
            <a:r>
              <a:rPr dirty="0" sz="1200" spc="-95" b="1">
                <a:solidFill>
                  <a:srgbClr val="999999"/>
                </a:solidFill>
                <a:latin typeface="Verdana"/>
                <a:cs typeface="Verdana"/>
              </a:rPr>
              <a:t>execute  </a:t>
            </a:r>
            <a:r>
              <a:rPr dirty="0" sz="1200" spc="-95" b="1">
                <a:solidFill>
                  <a:srgbClr val="999999"/>
                </a:solidFill>
                <a:latin typeface="Verdana"/>
                <a:cs typeface="Verdana"/>
              </a:rPr>
              <a:t>code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516299" y="1755771"/>
            <a:ext cx="17716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79805" algn="l"/>
                <a:tab pos="1187450" algn="l"/>
              </a:tabLst>
            </a:pPr>
            <a:r>
              <a:rPr dirty="0" u="sng" sz="1200">
                <a:solidFill>
                  <a:srgbClr val="424242"/>
                </a:solidFill>
                <a:uFill>
                  <a:solidFill>
                    <a:srgbClr val="666666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200">
                <a:solidFill>
                  <a:srgbClr val="424242"/>
                </a:solidFill>
                <a:latin typeface="Times New Roman"/>
                <a:cs typeface="Times New Roman"/>
              </a:rPr>
              <a:t>	</a:t>
            </a:r>
            <a:r>
              <a:rPr dirty="0" sz="1200" spc="-85" b="1">
                <a:solidFill>
                  <a:srgbClr val="424242"/>
                </a:solidFill>
                <a:latin typeface="Verdana"/>
                <a:cs typeface="Verdana"/>
              </a:rPr>
              <a:t>Jupyter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857668" y="1936746"/>
            <a:ext cx="2641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60" b="1">
                <a:solidFill>
                  <a:srgbClr val="424242"/>
                </a:solidFill>
                <a:latin typeface="Verdana"/>
                <a:cs typeface="Verdana"/>
              </a:rPr>
              <a:t>UIs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885128" y="2954769"/>
            <a:ext cx="2610485" cy="669290"/>
            <a:chOff x="885128" y="2954769"/>
            <a:chExt cx="2610485" cy="669290"/>
          </a:xfrm>
        </p:grpSpPr>
        <p:sp>
          <p:nvSpPr>
            <p:cNvPr id="68" name="object 68"/>
            <p:cNvSpPr/>
            <p:nvPr/>
          </p:nvSpPr>
          <p:spPr>
            <a:xfrm>
              <a:off x="904178" y="2973819"/>
              <a:ext cx="486711" cy="631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894653" y="2964294"/>
              <a:ext cx="2591435" cy="650240"/>
            </a:xfrm>
            <a:custGeom>
              <a:avLst/>
              <a:gdLst/>
              <a:ahLst/>
              <a:cxnLst/>
              <a:rect l="l" t="t" r="r" b="b"/>
              <a:pathLst>
                <a:path w="2591435" h="650239">
                  <a:moveTo>
                    <a:pt x="0" y="0"/>
                  </a:moveTo>
                  <a:lnTo>
                    <a:pt x="505763" y="0"/>
                  </a:lnTo>
                  <a:lnTo>
                    <a:pt x="505763" y="650198"/>
                  </a:lnTo>
                  <a:lnTo>
                    <a:pt x="0" y="650198"/>
                  </a:lnTo>
                  <a:lnTo>
                    <a:pt x="0" y="0"/>
                  </a:lnTo>
                  <a:close/>
                </a:path>
                <a:path w="2591435" h="650239">
                  <a:moveTo>
                    <a:pt x="1598766" y="152799"/>
                  </a:moveTo>
                  <a:lnTo>
                    <a:pt x="1605537" y="119268"/>
                  </a:lnTo>
                  <a:lnTo>
                    <a:pt x="1624001" y="91884"/>
                  </a:lnTo>
                  <a:lnTo>
                    <a:pt x="1651385" y="73420"/>
                  </a:lnTo>
                  <a:lnTo>
                    <a:pt x="1684916" y="66649"/>
                  </a:lnTo>
                  <a:lnTo>
                    <a:pt x="2504714" y="66649"/>
                  </a:lnTo>
                  <a:lnTo>
                    <a:pt x="2552509" y="81120"/>
                  </a:lnTo>
                  <a:lnTo>
                    <a:pt x="2584308" y="119834"/>
                  </a:lnTo>
                  <a:lnTo>
                    <a:pt x="2590864" y="152799"/>
                  </a:lnTo>
                  <a:lnTo>
                    <a:pt x="2590864" y="497398"/>
                  </a:lnTo>
                  <a:lnTo>
                    <a:pt x="2584094" y="530930"/>
                  </a:lnTo>
                  <a:lnTo>
                    <a:pt x="2565630" y="558314"/>
                  </a:lnTo>
                  <a:lnTo>
                    <a:pt x="2538246" y="576778"/>
                  </a:lnTo>
                  <a:lnTo>
                    <a:pt x="2504714" y="583548"/>
                  </a:lnTo>
                  <a:lnTo>
                    <a:pt x="1684916" y="583548"/>
                  </a:lnTo>
                  <a:lnTo>
                    <a:pt x="1651385" y="576778"/>
                  </a:lnTo>
                  <a:lnTo>
                    <a:pt x="1624001" y="558314"/>
                  </a:lnTo>
                  <a:lnTo>
                    <a:pt x="1605537" y="530930"/>
                  </a:lnTo>
                  <a:lnTo>
                    <a:pt x="1598766" y="497398"/>
                  </a:lnTo>
                  <a:lnTo>
                    <a:pt x="1598766" y="152799"/>
                  </a:lnTo>
                  <a:close/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0" name="object 70"/>
          <p:cNvSpPr txBox="1"/>
          <p:nvPr/>
        </p:nvSpPr>
        <p:spPr>
          <a:xfrm>
            <a:off x="2691170" y="3089621"/>
            <a:ext cx="596900" cy="38925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57785" marR="5080" indent="-45720">
              <a:lnSpc>
                <a:spcPts val="1420"/>
              </a:lnSpc>
              <a:spcBef>
                <a:spcPts val="160"/>
              </a:spcBef>
            </a:pPr>
            <a:r>
              <a:rPr dirty="0" sz="1200" spc="-80" b="1">
                <a:solidFill>
                  <a:srgbClr val="424242"/>
                </a:solidFill>
                <a:latin typeface="Verdana"/>
                <a:cs typeface="Verdana"/>
              </a:rPr>
              <a:t>Jupyter  </a:t>
            </a:r>
            <a:r>
              <a:rPr dirty="0" sz="1200" spc="-110" b="1">
                <a:solidFill>
                  <a:srgbClr val="424242"/>
                </a:solidFill>
                <a:latin typeface="Verdana"/>
                <a:cs typeface="Verdana"/>
              </a:rPr>
              <a:t>Server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2778181" y="2209232"/>
            <a:ext cx="2929890" cy="1348740"/>
            <a:chOff x="2778181" y="2209232"/>
            <a:chExt cx="2929890" cy="1348740"/>
          </a:xfrm>
        </p:grpSpPr>
        <p:sp>
          <p:nvSpPr>
            <p:cNvPr id="72" name="object 72"/>
            <p:cNvSpPr/>
            <p:nvPr/>
          </p:nvSpPr>
          <p:spPr>
            <a:xfrm>
              <a:off x="2793644" y="2213995"/>
              <a:ext cx="0" cy="784860"/>
            </a:xfrm>
            <a:custGeom>
              <a:avLst/>
              <a:gdLst/>
              <a:ahLst/>
              <a:cxnLst/>
              <a:rect l="l" t="t" r="r" b="b"/>
              <a:pathLst>
                <a:path w="0" h="784860">
                  <a:moveTo>
                    <a:pt x="0" y="0"/>
                  </a:moveTo>
                  <a:lnTo>
                    <a:pt x="0" y="784248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2782944" y="298754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699" y="29424"/>
                  </a:moveTo>
                  <a:lnTo>
                    <a:pt x="0" y="0"/>
                  </a:lnTo>
                  <a:lnTo>
                    <a:pt x="10699" y="10699"/>
                  </a:lnTo>
                  <a:lnTo>
                    <a:pt x="21399" y="0"/>
                  </a:lnTo>
                  <a:lnTo>
                    <a:pt x="10699" y="2942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2782944" y="298754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699" y="10699"/>
                  </a:moveTo>
                  <a:lnTo>
                    <a:pt x="0" y="0"/>
                  </a:lnTo>
                  <a:lnTo>
                    <a:pt x="10699" y="29424"/>
                  </a:lnTo>
                  <a:lnTo>
                    <a:pt x="21399" y="0"/>
                  </a:lnTo>
                  <a:lnTo>
                    <a:pt x="10699" y="1069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4706215" y="3030943"/>
              <a:ext cx="992505" cy="517525"/>
            </a:xfrm>
            <a:custGeom>
              <a:avLst/>
              <a:gdLst/>
              <a:ahLst/>
              <a:cxnLst/>
              <a:rect l="l" t="t" r="r" b="b"/>
              <a:pathLst>
                <a:path w="992504" h="517525">
                  <a:moveTo>
                    <a:pt x="0" y="86149"/>
                  </a:moveTo>
                  <a:lnTo>
                    <a:pt x="6770" y="52618"/>
                  </a:lnTo>
                  <a:lnTo>
                    <a:pt x="25234" y="25234"/>
                  </a:lnTo>
                  <a:lnTo>
                    <a:pt x="52618" y="6770"/>
                  </a:lnTo>
                  <a:lnTo>
                    <a:pt x="86149" y="0"/>
                  </a:lnTo>
                  <a:lnTo>
                    <a:pt x="905948" y="0"/>
                  </a:lnTo>
                  <a:lnTo>
                    <a:pt x="953743" y="14470"/>
                  </a:lnTo>
                  <a:lnTo>
                    <a:pt x="985541" y="53184"/>
                  </a:lnTo>
                  <a:lnTo>
                    <a:pt x="992098" y="86149"/>
                  </a:lnTo>
                  <a:lnTo>
                    <a:pt x="992098" y="430749"/>
                  </a:lnTo>
                  <a:lnTo>
                    <a:pt x="985327" y="464280"/>
                  </a:lnTo>
                  <a:lnTo>
                    <a:pt x="966863" y="491664"/>
                  </a:lnTo>
                  <a:lnTo>
                    <a:pt x="939479" y="510128"/>
                  </a:lnTo>
                  <a:lnTo>
                    <a:pt x="905948" y="516898"/>
                  </a:lnTo>
                  <a:lnTo>
                    <a:pt x="86149" y="516898"/>
                  </a:lnTo>
                  <a:lnTo>
                    <a:pt x="52618" y="510128"/>
                  </a:lnTo>
                  <a:lnTo>
                    <a:pt x="25234" y="491664"/>
                  </a:lnTo>
                  <a:lnTo>
                    <a:pt x="6770" y="464280"/>
                  </a:lnTo>
                  <a:lnTo>
                    <a:pt x="0" y="430749"/>
                  </a:lnTo>
                  <a:lnTo>
                    <a:pt x="0" y="86149"/>
                  </a:lnTo>
                  <a:close/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6" name="object 76"/>
          <p:cNvSpPr txBox="1"/>
          <p:nvPr/>
        </p:nvSpPr>
        <p:spPr>
          <a:xfrm>
            <a:off x="4903966" y="3089621"/>
            <a:ext cx="596900" cy="38925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61594" marR="5080" indent="-49530">
              <a:lnSpc>
                <a:spcPts val="1420"/>
              </a:lnSpc>
              <a:spcBef>
                <a:spcPts val="160"/>
              </a:spcBef>
            </a:pPr>
            <a:r>
              <a:rPr dirty="0" sz="1200" spc="-80" b="1">
                <a:solidFill>
                  <a:srgbClr val="424242"/>
                </a:solidFill>
                <a:latin typeface="Verdana"/>
                <a:cs typeface="Verdana"/>
              </a:rPr>
              <a:t>Jupyter  </a:t>
            </a:r>
            <a:r>
              <a:rPr dirty="0" sz="1200" spc="-110" b="1">
                <a:solidFill>
                  <a:srgbClr val="424242"/>
                </a:solidFill>
                <a:latin typeface="Verdana"/>
                <a:cs typeface="Verdana"/>
              </a:rPr>
              <a:t>Kernel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718338" y="3089621"/>
            <a:ext cx="1176655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1150620" algn="l"/>
              </a:tabLst>
            </a:pPr>
            <a:r>
              <a:rPr dirty="0" u="sng" sz="1200">
                <a:solidFill>
                  <a:srgbClr val="424242"/>
                </a:solidFill>
                <a:uFill>
                  <a:solidFill>
                    <a:srgbClr val="666666"/>
                  </a:solidFill>
                </a:uFill>
                <a:latin typeface="Times New Roman"/>
                <a:cs typeface="Times New Roman"/>
              </a:rPr>
              <a:t> 	</a:t>
            </a:r>
            <a:endParaRPr sz="1200">
              <a:latin typeface="Times New Roman"/>
              <a:cs typeface="Times New Roman"/>
            </a:endParaRPr>
          </a:p>
          <a:p>
            <a:pPr algn="ctr" marL="254635" marR="282575">
              <a:lnSpc>
                <a:spcPts val="1420"/>
              </a:lnSpc>
              <a:spcBef>
                <a:spcPts val="1100"/>
              </a:spcBef>
            </a:pPr>
            <a:r>
              <a:rPr dirty="0" sz="1200" spc="-125" b="1">
                <a:solidFill>
                  <a:srgbClr val="999999"/>
                </a:solidFill>
                <a:latin typeface="Verdana"/>
                <a:cs typeface="Verdana"/>
              </a:rPr>
              <a:t>forward  </a:t>
            </a:r>
            <a:r>
              <a:rPr dirty="0" sz="1200" spc="-114" b="1">
                <a:solidFill>
                  <a:srgbClr val="999999"/>
                </a:solidFill>
                <a:latin typeface="Verdana"/>
                <a:cs typeface="Verdana"/>
              </a:rPr>
              <a:t>requests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3241331" y="2235082"/>
            <a:ext cx="1456055" cy="1076960"/>
            <a:chOff x="3241331" y="2235082"/>
            <a:chExt cx="1456055" cy="1076960"/>
          </a:xfrm>
        </p:grpSpPr>
        <p:sp>
          <p:nvSpPr>
            <p:cNvPr id="79" name="object 79"/>
            <p:cNvSpPr/>
            <p:nvPr/>
          </p:nvSpPr>
          <p:spPr>
            <a:xfrm>
              <a:off x="3250568" y="2258562"/>
              <a:ext cx="6350" cy="763905"/>
            </a:xfrm>
            <a:custGeom>
              <a:avLst/>
              <a:gdLst/>
              <a:ahLst/>
              <a:cxnLst/>
              <a:rect l="l" t="t" r="r" b="b"/>
              <a:pathLst>
                <a:path w="6350" h="763905">
                  <a:moveTo>
                    <a:pt x="0" y="763555"/>
                  </a:moveTo>
                  <a:lnTo>
                    <a:pt x="6324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3246093" y="223984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4" y="29517"/>
                  </a:moveTo>
                  <a:lnTo>
                    <a:pt x="10799" y="18717"/>
                  </a:lnTo>
                  <a:lnTo>
                    <a:pt x="0" y="29339"/>
                  </a:lnTo>
                  <a:lnTo>
                    <a:pt x="10949" y="0"/>
                  </a:lnTo>
                  <a:lnTo>
                    <a:pt x="21424" y="29517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3246093" y="223984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99" y="18717"/>
                  </a:moveTo>
                  <a:lnTo>
                    <a:pt x="21424" y="29517"/>
                  </a:lnTo>
                  <a:lnTo>
                    <a:pt x="10949" y="0"/>
                  </a:lnTo>
                  <a:lnTo>
                    <a:pt x="0" y="29339"/>
                  </a:lnTo>
                  <a:lnTo>
                    <a:pt x="10799" y="18717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3499443" y="327891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29374" y="21424"/>
                  </a:moveTo>
                  <a:lnTo>
                    <a:pt x="0" y="10549"/>
                  </a:lnTo>
                  <a:lnTo>
                    <a:pt x="29499" y="0"/>
                  </a:lnTo>
                  <a:lnTo>
                    <a:pt x="18724" y="10649"/>
                  </a:lnTo>
                  <a:lnTo>
                    <a:pt x="29374" y="2142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3499443" y="327891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8724" y="10649"/>
                  </a:moveTo>
                  <a:lnTo>
                    <a:pt x="29499" y="0"/>
                  </a:lnTo>
                  <a:lnTo>
                    <a:pt x="0" y="10549"/>
                  </a:lnTo>
                  <a:lnTo>
                    <a:pt x="29374" y="21424"/>
                  </a:lnTo>
                  <a:lnTo>
                    <a:pt x="18724" y="1064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4662790" y="3285343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4"/>
                  </a:moveTo>
                  <a:lnTo>
                    <a:pt x="10774" y="10774"/>
                  </a:lnTo>
                  <a:lnTo>
                    <a:pt x="124" y="0"/>
                  </a:lnTo>
                  <a:lnTo>
                    <a:pt x="29499" y="10874"/>
                  </a:lnTo>
                  <a:lnTo>
                    <a:pt x="0" y="2142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4662790" y="3285343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74" y="10774"/>
                  </a:moveTo>
                  <a:lnTo>
                    <a:pt x="0" y="21424"/>
                  </a:lnTo>
                  <a:lnTo>
                    <a:pt x="29499" y="10874"/>
                  </a:lnTo>
                  <a:lnTo>
                    <a:pt x="124" y="0"/>
                  </a:lnTo>
                  <a:lnTo>
                    <a:pt x="10774" y="1077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6" name="object 86"/>
          <p:cNvSpPr txBox="1"/>
          <p:nvPr/>
        </p:nvSpPr>
        <p:spPr>
          <a:xfrm>
            <a:off x="2104319" y="2467614"/>
            <a:ext cx="605790" cy="38925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4460" marR="5080" indent="-112395">
              <a:lnSpc>
                <a:spcPts val="1420"/>
              </a:lnSpc>
              <a:spcBef>
                <a:spcPts val="160"/>
              </a:spcBef>
            </a:pPr>
            <a:r>
              <a:rPr dirty="0" sz="1200" spc="-95" b="1">
                <a:solidFill>
                  <a:srgbClr val="999999"/>
                </a:solidFill>
                <a:latin typeface="Verdana"/>
                <a:cs typeface="Verdana"/>
              </a:rPr>
              <a:t>execute  </a:t>
            </a:r>
            <a:r>
              <a:rPr dirty="0" sz="1200" spc="-95" b="1">
                <a:solidFill>
                  <a:srgbClr val="999999"/>
                </a:solidFill>
                <a:latin typeface="Verdana"/>
                <a:cs typeface="Verdana"/>
              </a:rPr>
              <a:t>code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3327041" y="2467614"/>
            <a:ext cx="583565" cy="38925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11430">
              <a:lnSpc>
                <a:spcPts val="1420"/>
              </a:lnSpc>
              <a:spcBef>
                <a:spcPts val="160"/>
              </a:spcBef>
            </a:pPr>
            <a:r>
              <a:rPr dirty="0" sz="1200" spc="-90" b="1">
                <a:solidFill>
                  <a:srgbClr val="999999"/>
                </a:solidFill>
                <a:latin typeface="Verdana"/>
                <a:cs typeface="Verdana"/>
              </a:rPr>
              <a:t>receive  </a:t>
            </a:r>
            <a:r>
              <a:rPr dirty="0" sz="1200" spc="-114" b="1">
                <a:solidFill>
                  <a:srgbClr val="999999"/>
                </a:solidFill>
                <a:latin typeface="Verdana"/>
                <a:cs typeface="Verdana"/>
              </a:rPr>
              <a:t>outputs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500705" y="3005808"/>
            <a:ext cx="1226185" cy="739775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  <a:tabLst>
                <a:tab pos="1200150" algn="l"/>
              </a:tabLst>
            </a:pPr>
            <a:r>
              <a:rPr dirty="0" u="heavy" sz="1200">
                <a:solidFill>
                  <a:srgbClr val="424242"/>
                </a:solidFill>
                <a:uFill>
                  <a:solidFill>
                    <a:srgbClr val="666666"/>
                  </a:solidFill>
                </a:uFill>
                <a:latin typeface="Times New Roman"/>
                <a:cs typeface="Times New Roman"/>
              </a:rPr>
              <a:t> 	</a:t>
            </a:r>
            <a:endParaRPr sz="1200">
              <a:latin typeface="Times New Roman"/>
              <a:cs typeface="Times New Roman"/>
            </a:endParaRPr>
          </a:p>
          <a:p>
            <a:pPr algn="ctr" marL="318770" marR="268605">
              <a:lnSpc>
                <a:spcPts val="1420"/>
              </a:lnSpc>
              <a:spcBef>
                <a:spcPts val="720"/>
              </a:spcBef>
            </a:pPr>
            <a:r>
              <a:rPr dirty="0" sz="1200" spc="-125" b="1">
                <a:solidFill>
                  <a:srgbClr val="999999"/>
                </a:solidFill>
                <a:latin typeface="Verdana"/>
                <a:cs typeface="Verdana"/>
              </a:rPr>
              <a:t>forward  </a:t>
            </a:r>
            <a:r>
              <a:rPr dirty="0" sz="1200" spc="-114" b="1">
                <a:solidFill>
                  <a:srgbClr val="999999"/>
                </a:solidFill>
                <a:latin typeface="Verdana"/>
                <a:cs typeface="Verdana"/>
              </a:rPr>
              <a:t>requests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1400054" y="3273905"/>
            <a:ext cx="1084580" cy="31115"/>
            <a:chOff x="1400054" y="3273905"/>
            <a:chExt cx="1084580" cy="31115"/>
          </a:xfrm>
        </p:grpSpPr>
        <p:sp>
          <p:nvSpPr>
            <p:cNvPr id="90" name="object 90"/>
            <p:cNvSpPr/>
            <p:nvPr/>
          </p:nvSpPr>
          <p:spPr>
            <a:xfrm>
              <a:off x="1404817" y="327866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29429" y="21424"/>
                  </a:moveTo>
                  <a:lnTo>
                    <a:pt x="0" y="10724"/>
                  </a:lnTo>
                  <a:lnTo>
                    <a:pt x="29429" y="0"/>
                  </a:lnTo>
                  <a:lnTo>
                    <a:pt x="18717" y="10724"/>
                  </a:lnTo>
                  <a:lnTo>
                    <a:pt x="29429" y="2142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1404817" y="327866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8717" y="10724"/>
                  </a:moveTo>
                  <a:lnTo>
                    <a:pt x="29429" y="0"/>
                  </a:lnTo>
                  <a:lnTo>
                    <a:pt x="0" y="10724"/>
                  </a:lnTo>
                  <a:lnTo>
                    <a:pt x="29429" y="21424"/>
                  </a:lnTo>
                  <a:lnTo>
                    <a:pt x="18717" y="1072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2450035" y="327866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4"/>
                  </a:moveTo>
                  <a:lnTo>
                    <a:pt x="10709" y="10724"/>
                  </a:lnTo>
                  <a:lnTo>
                    <a:pt x="0" y="0"/>
                  </a:lnTo>
                  <a:lnTo>
                    <a:pt x="29429" y="10724"/>
                  </a:lnTo>
                  <a:lnTo>
                    <a:pt x="0" y="2142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2450035" y="327866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09" y="10724"/>
                  </a:moveTo>
                  <a:lnTo>
                    <a:pt x="0" y="21424"/>
                  </a:lnTo>
                  <a:lnTo>
                    <a:pt x="29429" y="10724"/>
                  </a:lnTo>
                  <a:lnTo>
                    <a:pt x="0" y="0"/>
                  </a:lnTo>
                  <a:lnTo>
                    <a:pt x="10709" y="1072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4" name="object 94"/>
          <p:cNvSpPr txBox="1"/>
          <p:nvPr/>
        </p:nvSpPr>
        <p:spPr>
          <a:xfrm>
            <a:off x="1410834" y="3005808"/>
            <a:ext cx="1098550" cy="739775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  <a:tabLst>
                <a:tab pos="1072515" algn="l"/>
              </a:tabLst>
            </a:pPr>
            <a:r>
              <a:rPr dirty="0" u="sng" sz="1200">
                <a:solidFill>
                  <a:srgbClr val="424242"/>
                </a:solidFill>
                <a:uFill>
                  <a:solidFill>
                    <a:srgbClr val="666666"/>
                  </a:solidFill>
                </a:uFill>
                <a:latin typeface="Times New Roman"/>
                <a:cs typeface="Times New Roman"/>
              </a:rPr>
              <a:t> 	</a:t>
            </a:r>
            <a:endParaRPr sz="1200">
              <a:latin typeface="Times New Roman"/>
              <a:cs typeface="Times New Roman"/>
            </a:endParaRPr>
          </a:p>
          <a:p>
            <a:pPr algn="ctr" marR="27940">
              <a:lnSpc>
                <a:spcPts val="1430"/>
              </a:lnSpc>
              <a:spcBef>
                <a:spcPts val="660"/>
              </a:spcBef>
            </a:pPr>
            <a:r>
              <a:rPr dirty="0" sz="1200" spc="-114" b="1">
                <a:solidFill>
                  <a:srgbClr val="999999"/>
                </a:solidFill>
                <a:latin typeface="Verdana"/>
                <a:cs typeface="Verdana"/>
              </a:rPr>
              <a:t>save </a:t>
            </a:r>
            <a:r>
              <a:rPr dirty="0" sz="1200" spc="-295" b="1">
                <a:solidFill>
                  <a:srgbClr val="999999"/>
                </a:solidFill>
                <a:latin typeface="Verdana"/>
                <a:cs typeface="Verdana"/>
              </a:rPr>
              <a:t>/</a:t>
            </a:r>
            <a:r>
              <a:rPr dirty="0" sz="1200" spc="-200" b="1">
                <a:solidFill>
                  <a:srgbClr val="999999"/>
                </a:solidFill>
                <a:latin typeface="Verdana"/>
                <a:cs typeface="Verdana"/>
              </a:rPr>
              <a:t> </a:t>
            </a:r>
            <a:r>
              <a:rPr dirty="0" sz="1200" spc="-110" b="1">
                <a:solidFill>
                  <a:srgbClr val="999999"/>
                </a:solidFill>
                <a:latin typeface="Verdana"/>
                <a:cs typeface="Verdana"/>
              </a:rPr>
              <a:t>load</a:t>
            </a:r>
            <a:endParaRPr sz="1200">
              <a:latin typeface="Verdana"/>
              <a:cs typeface="Verdana"/>
            </a:endParaRPr>
          </a:p>
          <a:p>
            <a:pPr algn="ctr" marR="27940">
              <a:lnSpc>
                <a:spcPts val="1430"/>
              </a:lnSpc>
            </a:pPr>
            <a:r>
              <a:rPr dirty="0" sz="1200" spc="-100" b="1">
                <a:solidFill>
                  <a:srgbClr val="999999"/>
                </a:solidFill>
                <a:latin typeface="Verdana"/>
                <a:cs typeface="Verdana"/>
              </a:rPr>
              <a:t>.ipynb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683801" y="1713956"/>
            <a:ext cx="845819" cy="634365"/>
            <a:chOff x="683801" y="1713956"/>
            <a:chExt cx="845819" cy="634365"/>
          </a:xfrm>
        </p:grpSpPr>
        <p:sp>
          <p:nvSpPr>
            <p:cNvPr id="96" name="object 96"/>
            <p:cNvSpPr/>
            <p:nvPr/>
          </p:nvSpPr>
          <p:spPr>
            <a:xfrm>
              <a:off x="1042275" y="1713956"/>
              <a:ext cx="486724" cy="48317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683801" y="1825923"/>
              <a:ext cx="486724" cy="52201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8" name="object 98"/>
          <p:cNvSpPr txBox="1"/>
          <p:nvPr/>
        </p:nvSpPr>
        <p:spPr>
          <a:xfrm>
            <a:off x="1497721" y="2073995"/>
            <a:ext cx="839469" cy="32702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7937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625"/>
              </a:spcBef>
            </a:pPr>
            <a:r>
              <a:rPr dirty="0" sz="1200" spc="-105" b="1">
                <a:solidFill>
                  <a:srgbClr val="999999"/>
                </a:solidFill>
                <a:latin typeface="Verdana"/>
                <a:cs typeface="Verdana"/>
              </a:rPr>
              <a:t>develop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2445380" y="1940071"/>
            <a:ext cx="39370" cy="31115"/>
            <a:chOff x="2445380" y="1940071"/>
            <a:chExt cx="39370" cy="31115"/>
          </a:xfrm>
        </p:grpSpPr>
        <p:sp>
          <p:nvSpPr>
            <p:cNvPr id="100" name="object 100"/>
            <p:cNvSpPr/>
            <p:nvPr/>
          </p:nvSpPr>
          <p:spPr>
            <a:xfrm>
              <a:off x="2450142" y="1944833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2"/>
                  </a:moveTo>
                  <a:lnTo>
                    <a:pt x="10712" y="10712"/>
                  </a:lnTo>
                  <a:lnTo>
                    <a:pt x="0" y="0"/>
                  </a:lnTo>
                  <a:lnTo>
                    <a:pt x="29432" y="10712"/>
                  </a:lnTo>
                  <a:lnTo>
                    <a:pt x="0" y="21422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2450142" y="1944833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2" y="10712"/>
                  </a:moveTo>
                  <a:lnTo>
                    <a:pt x="0" y="21422"/>
                  </a:lnTo>
                  <a:lnTo>
                    <a:pt x="29432" y="10712"/>
                  </a:lnTo>
                  <a:lnTo>
                    <a:pt x="0" y="0"/>
                  </a:lnTo>
                  <a:lnTo>
                    <a:pt x="10712" y="10712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2" name="object 102"/>
          <p:cNvSpPr txBox="1"/>
          <p:nvPr/>
        </p:nvSpPr>
        <p:spPr>
          <a:xfrm>
            <a:off x="1152865" y="2594319"/>
            <a:ext cx="730250" cy="36068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79375" rIns="0" bIns="0" rtlCol="0" vert="horz">
            <a:spAutoFit/>
          </a:bodyPr>
          <a:lstStyle/>
          <a:p>
            <a:pPr marL="158750">
              <a:lnSpc>
                <a:spcPct val="100000"/>
              </a:lnSpc>
              <a:spcBef>
                <a:spcPts val="625"/>
              </a:spcBef>
            </a:pPr>
            <a:r>
              <a:rPr dirty="0" sz="1200" spc="-125" b="1">
                <a:solidFill>
                  <a:srgbClr val="999999"/>
                </a:solidFill>
                <a:latin typeface="Verdana"/>
                <a:cs typeface="Verdana"/>
              </a:rPr>
              <a:t>share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1132617" y="2390480"/>
            <a:ext cx="31115" cy="588645"/>
            <a:chOff x="1132617" y="2390480"/>
            <a:chExt cx="31115" cy="588645"/>
          </a:xfrm>
        </p:grpSpPr>
        <p:sp>
          <p:nvSpPr>
            <p:cNvPr id="104" name="object 104"/>
            <p:cNvSpPr/>
            <p:nvPr/>
          </p:nvSpPr>
          <p:spPr>
            <a:xfrm>
              <a:off x="1147535" y="2413960"/>
              <a:ext cx="635" cy="560070"/>
            </a:xfrm>
            <a:custGeom>
              <a:avLst/>
              <a:gdLst/>
              <a:ahLst/>
              <a:cxnLst/>
              <a:rect l="l" t="t" r="r" b="b"/>
              <a:pathLst>
                <a:path w="634" h="560069">
                  <a:moveTo>
                    <a:pt x="0" y="559858"/>
                  </a:moveTo>
                  <a:lnTo>
                    <a:pt x="567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1137380" y="239524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22" y="29439"/>
                  </a:moveTo>
                  <a:lnTo>
                    <a:pt x="10722" y="18717"/>
                  </a:lnTo>
                  <a:lnTo>
                    <a:pt x="0" y="29417"/>
                  </a:lnTo>
                  <a:lnTo>
                    <a:pt x="10739" y="0"/>
                  </a:lnTo>
                  <a:lnTo>
                    <a:pt x="21422" y="2943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1137380" y="239524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722" y="18717"/>
                  </a:moveTo>
                  <a:lnTo>
                    <a:pt x="21422" y="29439"/>
                  </a:lnTo>
                  <a:lnTo>
                    <a:pt x="10739" y="0"/>
                  </a:lnTo>
                  <a:lnTo>
                    <a:pt x="0" y="29417"/>
                  </a:lnTo>
                  <a:lnTo>
                    <a:pt x="10722" y="18717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33086" y="4678892"/>
            <a:ext cx="241401" cy="35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2630532" y="4511153"/>
            <a:ext cx="788670" cy="167640"/>
            <a:chOff x="2630532" y="4511153"/>
            <a:chExt cx="788670" cy="167640"/>
          </a:xfrm>
        </p:grpSpPr>
        <p:sp>
          <p:nvSpPr>
            <p:cNvPr id="4" name="object 4"/>
            <p:cNvSpPr/>
            <p:nvPr/>
          </p:nvSpPr>
          <p:spPr>
            <a:xfrm>
              <a:off x="2635294" y="4515915"/>
              <a:ext cx="221615" cy="158115"/>
            </a:xfrm>
            <a:custGeom>
              <a:avLst/>
              <a:gdLst/>
              <a:ahLst/>
              <a:cxnLst/>
              <a:rect l="l" t="t" r="r" b="b"/>
              <a:pathLst>
                <a:path w="221614" h="158114">
                  <a:moveTo>
                    <a:pt x="221499" y="157724"/>
                  </a:moveTo>
                  <a:lnTo>
                    <a:pt x="0" y="157724"/>
                  </a:lnTo>
                  <a:lnTo>
                    <a:pt x="0" y="0"/>
                  </a:lnTo>
                  <a:lnTo>
                    <a:pt x="221499" y="0"/>
                  </a:lnTo>
                  <a:lnTo>
                    <a:pt x="221499" y="157724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635294" y="4515915"/>
              <a:ext cx="779145" cy="158115"/>
            </a:xfrm>
            <a:custGeom>
              <a:avLst/>
              <a:gdLst/>
              <a:ahLst/>
              <a:cxnLst/>
              <a:rect l="l" t="t" r="r" b="b"/>
              <a:pathLst>
                <a:path w="779145" h="158114">
                  <a:moveTo>
                    <a:pt x="0" y="0"/>
                  </a:moveTo>
                  <a:lnTo>
                    <a:pt x="221499" y="0"/>
                  </a:lnTo>
                  <a:lnTo>
                    <a:pt x="221499" y="157724"/>
                  </a:lnTo>
                  <a:lnTo>
                    <a:pt x="0" y="157724"/>
                  </a:lnTo>
                  <a:lnTo>
                    <a:pt x="0" y="0"/>
                  </a:lnTo>
                  <a:close/>
                </a:path>
                <a:path w="779145" h="158114">
                  <a:moveTo>
                    <a:pt x="221574" y="0"/>
                  </a:moveTo>
                  <a:lnTo>
                    <a:pt x="778673" y="0"/>
                  </a:lnTo>
                  <a:lnTo>
                    <a:pt x="778673" y="157724"/>
                  </a:lnTo>
                  <a:lnTo>
                    <a:pt x="221574" y="157724"/>
                  </a:lnTo>
                  <a:lnTo>
                    <a:pt x="221574" y="0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704682" y="4554728"/>
              <a:ext cx="82799" cy="800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2493807" y="3601705"/>
            <a:ext cx="1178560" cy="1209675"/>
            <a:chOff x="2493807" y="3601705"/>
            <a:chExt cx="1178560" cy="1209675"/>
          </a:xfrm>
        </p:grpSpPr>
        <p:sp>
          <p:nvSpPr>
            <p:cNvPr id="8" name="object 8"/>
            <p:cNvSpPr/>
            <p:nvPr/>
          </p:nvSpPr>
          <p:spPr>
            <a:xfrm>
              <a:off x="2635294" y="4275366"/>
              <a:ext cx="221615" cy="158115"/>
            </a:xfrm>
            <a:custGeom>
              <a:avLst/>
              <a:gdLst/>
              <a:ahLst/>
              <a:cxnLst/>
              <a:rect l="l" t="t" r="r" b="b"/>
              <a:pathLst>
                <a:path w="221614" h="158114">
                  <a:moveTo>
                    <a:pt x="221499" y="157724"/>
                  </a:moveTo>
                  <a:lnTo>
                    <a:pt x="0" y="157724"/>
                  </a:lnTo>
                  <a:lnTo>
                    <a:pt x="0" y="0"/>
                  </a:lnTo>
                  <a:lnTo>
                    <a:pt x="221499" y="0"/>
                  </a:lnTo>
                  <a:lnTo>
                    <a:pt x="221499" y="157724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635294" y="4275366"/>
              <a:ext cx="779145" cy="158115"/>
            </a:xfrm>
            <a:custGeom>
              <a:avLst/>
              <a:gdLst/>
              <a:ahLst/>
              <a:cxnLst/>
              <a:rect l="l" t="t" r="r" b="b"/>
              <a:pathLst>
                <a:path w="779145" h="158114">
                  <a:moveTo>
                    <a:pt x="0" y="0"/>
                  </a:moveTo>
                  <a:lnTo>
                    <a:pt x="221499" y="0"/>
                  </a:lnTo>
                  <a:lnTo>
                    <a:pt x="221499" y="157724"/>
                  </a:lnTo>
                  <a:lnTo>
                    <a:pt x="0" y="157724"/>
                  </a:lnTo>
                  <a:lnTo>
                    <a:pt x="0" y="0"/>
                  </a:lnTo>
                  <a:close/>
                </a:path>
                <a:path w="779145" h="158114">
                  <a:moveTo>
                    <a:pt x="221574" y="0"/>
                  </a:moveTo>
                  <a:lnTo>
                    <a:pt x="778673" y="0"/>
                  </a:lnTo>
                  <a:lnTo>
                    <a:pt x="778673" y="157724"/>
                  </a:lnTo>
                  <a:lnTo>
                    <a:pt x="221574" y="157724"/>
                  </a:lnTo>
                  <a:lnTo>
                    <a:pt x="221574" y="0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704682" y="4314153"/>
              <a:ext cx="82799" cy="800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498569" y="3606467"/>
              <a:ext cx="1169035" cy="1200150"/>
            </a:xfrm>
            <a:custGeom>
              <a:avLst/>
              <a:gdLst/>
              <a:ahLst/>
              <a:cxnLst/>
              <a:rect l="l" t="t" r="r" b="b"/>
              <a:pathLst>
                <a:path w="1169035" h="1200150">
                  <a:moveTo>
                    <a:pt x="0" y="194799"/>
                  </a:moveTo>
                  <a:lnTo>
                    <a:pt x="5145" y="150137"/>
                  </a:lnTo>
                  <a:lnTo>
                    <a:pt x="19801" y="109136"/>
                  </a:lnTo>
                  <a:lnTo>
                    <a:pt x="42798" y="72966"/>
                  </a:lnTo>
                  <a:lnTo>
                    <a:pt x="72966" y="42798"/>
                  </a:lnTo>
                  <a:lnTo>
                    <a:pt x="109136" y="19801"/>
                  </a:lnTo>
                  <a:lnTo>
                    <a:pt x="150137" y="5145"/>
                  </a:lnTo>
                  <a:lnTo>
                    <a:pt x="194799" y="0"/>
                  </a:lnTo>
                  <a:lnTo>
                    <a:pt x="973998" y="0"/>
                  </a:lnTo>
                  <a:lnTo>
                    <a:pt x="1012171" y="3777"/>
                  </a:lnTo>
                  <a:lnTo>
                    <a:pt x="1082068" y="32726"/>
                  </a:lnTo>
                  <a:lnTo>
                    <a:pt x="1111747" y="57049"/>
                  </a:lnTo>
                  <a:lnTo>
                    <a:pt x="1136070" y="86729"/>
                  </a:lnTo>
                  <a:lnTo>
                    <a:pt x="1165019" y="156626"/>
                  </a:lnTo>
                  <a:lnTo>
                    <a:pt x="1168797" y="194799"/>
                  </a:lnTo>
                  <a:lnTo>
                    <a:pt x="1168797" y="1004897"/>
                  </a:lnTo>
                  <a:lnTo>
                    <a:pt x="1163652" y="1049560"/>
                  </a:lnTo>
                  <a:lnTo>
                    <a:pt x="1148996" y="1090561"/>
                  </a:lnTo>
                  <a:lnTo>
                    <a:pt x="1125999" y="1126730"/>
                  </a:lnTo>
                  <a:lnTo>
                    <a:pt x="1095831" y="1156899"/>
                  </a:lnTo>
                  <a:lnTo>
                    <a:pt x="1059661" y="1179896"/>
                  </a:lnTo>
                  <a:lnTo>
                    <a:pt x="1018660" y="1194552"/>
                  </a:lnTo>
                  <a:lnTo>
                    <a:pt x="973998" y="1199697"/>
                  </a:lnTo>
                  <a:lnTo>
                    <a:pt x="194799" y="1199697"/>
                  </a:lnTo>
                  <a:lnTo>
                    <a:pt x="150137" y="1194552"/>
                  </a:lnTo>
                  <a:lnTo>
                    <a:pt x="109136" y="1179896"/>
                  </a:lnTo>
                  <a:lnTo>
                    <a:pt x="72966" y="1156899"/>
                  </a:lnTo>
                  <a:lnTo>
                    <a:pt x="42798" y="1126730"/>
                  </a:lnTo>
                  <a:lnTo>
                    <a:pt x="19801" y="1090561"/>
                  </a:lnTo>
                  <a:lnTo>
                    <a:pt x="5145" y="1049560"/>
                  </a:lnTo>
                  <a:lnTo>
                    <a:pt x="0" y="1004897"/>
                  </a:lnTo>
                  <a:lnTo>
                    <a:pt x="0" y="194799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2724397" y="3731471"/>
            <a:ext cx="71755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5" b="1">
                <a:solidFill>
                  <a:srgbClr val="666666"/>
                </a:solidFill>
                <a:latin typeface="Verdana"/>
                <a:cs typeface="Verdana"/>
              </a:rPr>
              <a:t>Parameters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97348" y="541380"/>
            <a:ext cx="463296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65"/>
              <a:t>How </a:t>
            </a:r>
            <a:r>
              <a:rPr dirty="0" spc="-235"/>
              <a:t>it </a:t>
            </a:r>
            <a:r>
              <a:rPr dirty="0" spc="-350"/>
              <a:t>works </a:t>
            </a:r>
            <a:r>
              <a:rPr dirty="0" spc="-385"/>
              <a:t>a </a:t>
            </a:r>
            <a:r>
              <a:rPr dirty="0" spc="-245"/>
              <a:t>bit</a:t>
            </a:r>
            <a:r>
              <a:rPr dirty="0" spc="-675"/>
              <a:t> </a:t>
            </a:r>
            <a:r>
              <a:rPr dirty="0" spc="-355"/>
              <a:t>more.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4293" y="1464218"/>
            <a:ext cx="2067560" cy="200660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3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dirty="0" sz="1400" spc="-135" b="1">
                <a:solidFill>
                  <a:srgbClr val="211F1F"/>
                </a:solidFill>
                <a:latin typeface="Verdana"/>
                <a:cs typeface="Verdana"/>
              </a:rPr>
              <a:t>Reads </a:t>
            </a:r>
            <a:r>
              <a:rPr dirty="0" sz="1400" spc="-155" b="1">
                <a:solidFill>
                  <a:srgbClr val="211F1F"/>
                </a:solidFill>
                <a:latin typeface="Verdana"/>
                <a:cs typeface="Verdana"/>
              </a:rPr>
              <a:t>from </a:t>
            </a:r>
            <a:r>
              <a:rPr dirty="0" sz="1400" spc="-170" b="1">
                <a:solidFill>
                  <a:srgbClr val="211F1F"/>
                </a:solidFill>
                <a:latin typeface="Verdana"/>
                <a:cs typeface="Verdana"/>
              </a:rPr>
              <a:t>a</a:t>
            </a:r>
            <a:r>
              <a:rPr dirty="0" sz="1400" spc="-270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400" spc="-125" b="1">
                <a:solidFill>
                  <a:srgbClr val="211F1F"/>
                </a:solidFill>
                <a:latin typeface="Verdana"/>
                <a:cs typeface="Verdana"/>
              </a:rPr>
              <a:t>source</a:t>
            </a:r>
            <a:endParaRPr sz="1400">
              <a:latin typeface="Verdana"/>
              <a:cs typeface="Verdana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dirty="0" sz="1400" spc="-155" b="1">
                <a:solidFill>
                  <a:srgbClr val="211F1F"/>
                </a:solidFill>
                <a:latin typeface="Verdana"/>
                <a:cs typeface="Verdana"/>
              </a:rPr>
              <a:t>Injects</a:t>
            </a:r>
            <a:r>
              <a:rPr dirty="0" sz="1400" spc="-190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400" spc="-150" b="1">
                <a:solidFill>
                  <a:srgbClr val="211F1F"/>
                </a:solidFill>
                <a:latin typeface="Verdana"/>
                <a:cs typeface="Verdana"/>
              </a:rPr>
              <a:t>parameters</a:t>
            </a:r>
            <a:endParaRPr sz="1400">
              <a:latin typeface="Verdana"/>
              <a:cs typeface="Verdana"/>
            </a:endParaRPr>
          </a:p>
          <a:p>
            <a:pPr marL="348615" marR="69215" indent="-336550">
              <a:lnSpc>
                <a:spcPct val="116100"/>
              </a:lnSpc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dirty="0" sz="1400" spc="-125" b="1">
                <a:solidFill>
                  <a:srgbClr val="211F1F"/>
                </a:solidFill>
                <a:latin typeface="Verdana"/>
                <a:cs typeface="Verdana"/>
              </a:rPr>
              <a:t>Launches </a:t>
            </a:r>
            <a:r>
              <a:rPr dirty="0" sz="1400" spc="-170" b="1">
                <a:solidFill>
                  <a:srgbClr val="211F1F"/>
                </a:solidFill>
                <a:latin typeface="Verdana"/>
                <a:cs typeface="Verdana"/>
              </a:rPr>
              <a:t>a</a:t>
            </a:r>
            <a:r>
              <a:rPr dirty="0" sz="1400" spc="-310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400" spc="-155" b="1">
                <a:solidFill>
                  <a:srgbClr val="211F1F"/>
                </a:solidFill>
                <a:latin typeface="Verdana"/>
                <a:cs typeface="Verdana"/>
              </a:rPr>
              <a:t>runtime  </a:t>
            </a:r>
            <a:r>
              <a:rPr dirty="0" sz="1400" spc="-165" b="1">
                <a:solidFill>
                  <a:srgbClr val="211F1F"/>
                </a:solidFill>
                <a:latin typeface="Verdana"/>
                <a:cs typeface="Verdana"/>
              </a:rPr>
              <a:t>manager </a:t>
            </a:r>
            <a:r>
              <a:rPr dirty="0" sz="1400" spc="-360" b="1">
                <a:solidFill>
                  <a:srgbClr val="211F1F"/>
                </a:solidFill>
                <a:latin typeface="Verdana"/>
                <a:cs typeface="Verdana"/>
              </a:rPr>
              <a:t>+</a:t>
            </a:r>
            <a:r>
              <a:rPr dirty="0" sz="1400" spc="-320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400" spc="-135" b="1">
                <a:solidFill>
                  <a:srgbClr val="211F1F"/>
                </a:solidFill>
                <a:latin typeface="Verdana"/>
                <a:cs typeface="Verdana"/>
              </a:rPr>
              <a:t>kernel</a:t>
            </a:r>
            <a:endParaRPr sz="1400">
              <a:latin typeface="Verdana"/>
              <a:cs typeface="Verdana"/>
            </a:endParaRPr>
          </a:p>
          <a:p>
            <a:pPr marL="348615" marR="264160" indent="-336550">
              <a:lnSpc>
                <a:spcPct val="116100"/>
              </a:lnSpc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dirty="0" sz="1400" spc="-125" b="1">
                <a:solidFill>
                  <a:srgbClr val="211F1F"/>
                </a:solidFill>
                <a:latin typeface="Verdana"/>
                <a:cs typeface="Verdana"/>
              </a:rPr>
              <a:t>Sends </a:t>
            </a:r>
            <a:r>
              <a:rPr dirty="0" sz="1400" spc="-340" b="1">
                <a:solidFill>
                  <a:srgbClr val="211F1F"/>
                </a:solidFill>
                <a:latin typeface="Verdana"/>
                <a:cs typeface="Verdana"/>
              </a:rPr>
              <a:t>/</a:t>
            </a:r>
            <a:r>
              <a:rPr dirty="0" sz="1400" spc="-280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400" spc="-114" b="1">
                <a:solidFill>
                  <a:srgbClr val="211F1F"/>
                </a:solidFill>
                <a:latin typeface="Verdana"/>
                <a:cs typeface="Verdana"/>
              </a:rPr>
              <a:t>Receives  </a:t>
            </a:r>
            <a:r>
              <a:rPr dirty="0" sz="1400" spc="-150" b="1">
                <a:solidFill>
                  <a:srgbClr val="211F1F"/>
                </a:solidFill>
                <a:latin typeface="Verdana"/>
                <a:cs typeface="Verdana"/>
              </a:rPr>
              <a:t>messages</a:t>
            </a:r>
            <a:endParaRPr sz="1400">
              <a:latin typeface="Verdana"/>
              <a:cs typeface="Verdana"/>
            </a:endParaRPr>
          </a:p>
          <a:p>
            <a:pPr marL="348615" marR="676275" indent="-336550">
              <a:lnSpc>
                <a:spcPct val="116100"/>
              </a:lnSpc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dirty="0" sz="1400" spc="-130" b="1">
                <a:solidFill>
                  <a:srgbClr val="211F1F"/>
                </a:solidFill>
                <a:latin typeface="Verdana"/>
                <a:cs typeface="Verdana"/>
              </a:rPr>
              <a:t>Outputs </a:t>
            </a:r>
            <a:r>
              <a:rPr dirty="0" sz="1400" spc="-120" b="1">
                <a:solidFill>
                  <a:srgbClr val="211F1F"/>
                </a:solidFill>
                <a:latin typeface="Verdana"/>
                <a:cs typeface="Verdana"/>
              </a:rPr>
              <a:t>to</a:t>
            </a:r>
            <a:r>
              <a:rPr dirty="0" sz="1400" spc="-270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400" spc="-170" b="1">
                <a:solidFill>
                  <a:srgbClr val="211F1F"/>
                </a:solidFill>
                <a:latin typeface="Verdana"/>
                <a:cs typeface="Verdana"/>
              </a:rPr>
              <a:t>a  </a:t>
            </a:r>
            <a:r>
              <a:rPr dirty="0" sz="1400" spc="-130" b="1">
                <a:solidFill>
                  <a:srgbClr val="211F1F"/>
                </a:solidFill>
                <a:latin typeface="Verdana"/>
                <a:cs typeface="Verdana"/>
              </a:rPr>
              <a:t>destination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660505" y="1839446"/>
            <a:ext cx="2980690" cy="2371725"/>
            <a:chOff x="3660505" y="1839446"/>
            <a:chExt cx="2980690" cy="2371725"/>
          </a:xfrm>
        </p:grpSpPr>
        <p:sp>
          <p:nvSpPr>
            <p:cNvPr id="16" name="object 16"/>
            <p:cNvSpPr/>
            <p:nvPr/>
          </p:nvSpPr>
          <p:spPr>
            <a:xfrm>
              <a:off x="3667367" y="2136620"/>
              <a:ext cx="1503045" cy="2070100"/>
            </a:xfrm>
            <a:custGeom>
              <a:avLst/>
              <a:gdLst/>
              <a:ahLst/>
              <a:cxnLst/>
              <a:rect l="l" t="t" r="r" b="b"/>
              <a:pathLst>
                <a:path w="1503045" h="2070100">
                  <a:moveTo>
                    <a:pt x="0" y="2069695"/>
                  </a:moveTo>
                  <a:lnTo>
                    <a:pt x="829048" y="2069695"/>
                  </a:lnTo>
                  <a:lnTo>
                    <a:pt x="829048" y="0"/>
                  </a:lnTo>
                  <a:lnTo>
                    <a:pt x="1502546" y="0"/>
                  </a:lnTo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169914" y="212088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169914" y="212088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986467" y="3864644"/>
              <a:ext cx="264621" cy="26462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665267" y="2136095"/>
              <a:ext cx="1504950" cy="635"/>
            </a:xfrm>
            <a:custGeom>
              <a:avLst/>
              <a:gdLst/>
              <a:ahLst/>
              <a:cxnLst/>
              <a:rect l="l" t="t" r="r" b="b"/>
              <a:pathLst>
                <a:path w="1504950" h="635">
                  <a:moveTo>
                    <a:pt x="0" y="0"/>
                  </a:moveTo>
                  <a:lnTo>
                    <a:pt x="780898" y="0"/>
                  </a:lnTo>
                  <a:lnTo>
                    <a:pt x="780898" y="599"/>
                  </a:lnTo>
                  <a:lnTo>
                    <a:pt x="1504646" y="599"/>
                  </a:lnTo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169914" y="212096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169914" y="212096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890867" y="1884868"/>
              <a:ext cx="385374" cy="4997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886092" y="1880106"/>
              <a:ext cx="394970" cy="509270"/>
            </a:xfrm>
            <a:custGeom>
              <a:avLst/>
              <a:gdLst/>
              <a:ahLst/>
              <a:cxnLst/>
              <a:rect l="l" t="t" r="r" b="b"/>
              <a:pathLst>
                <a:path w="394970" h="509269">
                  <a:moveTo>
                    <a:pt x="0" y="0"/>
                  </a:moveTo>
                  <a:lnTo>
                    <a:pt x="394924" y="0"/>
                  </a:lnTo>
                  <a:lnTo>
                    <a:pt x="394924" y="509273"/>
                  </a:lnTo>
                  <a:lnTo>
                    <a:pt x="0" y="50927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227064" y="1844208"/>
              <a:ext cx="1409065" cy="585470"/>
            </a:xfrm>
            <a:custGeom>
              <a:avLst/>
              <a:gdLst/>
              <a:ahLst/>
              <a:cxnLst/>
              <a:rect l="l" t="t" r="r" b="b"/>
              <a:pathLst>
                <a:path w="1409065" h="585469">
                  <a:moveTo>
                    <a:pt x="1311422" y="584973"/>
                  </a:moveTo>
                  <a:lnTo>
                    <a:pt x="97499" y="584973"/>
                  </a:lnTo>
                  <a:lnTo>
                    <a:pt x="59547" y="577311"/>
                  </a:lnTo>
                  <a:lnTo>
                    <a:pt x="28556" y="556417"/>
                  </a:lnTo>
                  <a:lnTo>
                    <a:pt x="7661" y="525426"/>
                  </a:lnTo>
                  <a:lnTo>
                    <a:pt x="0" y="487476"/>
                  </a:lnTo>
                  <a:lnTo>
                    <a:pt x="0" y="97497"/>
                  </a:lnTo>
                  <a:lnTo>
                    <a:pt x="7661" y="59547"/>
                  </a:lnTo>
                  <a:lnTo>
                    <a:pt x="28556" y="28556"/>
                  </a:lnTo>
                  <a:lnTo>
                    <a:pt x="59547" y="7662"/>
                  </a:lnTo>
                  <a:lnTo>
                    <a:pt x="97499" y="0"/>
                  </a:lnTo>
                  <a:lnTo>
                    <a:pt x="1311422" y="0"/>
                  </a:lnTo>
                  <a:lnTo>
                    <a:pt x="1365513" y="16381"/>
                  </a:lnTo>
                  <a:lnTo>
                    <a:pt x="1392542" y="43407"/>
                  </a:lnTo>
                  <a:lnTo>
                    <a:pt x="1408922" y="97497"/>
                  </a:lnTo>
                  <a:lnTo>
                    <a:pt x="1408922" y="487476"/>
                  </a:lnTo>
                  <a:lnTo>
                    <a:pt x="1401260" y="525426"/>
                  </a:lnTo>
                  <a:lnTo>
                    <a:pt x="1380365" y="556417"/>
                  </a:lnTo>
                  <a:lnTo>
                    <a:pt x="1349374" y="577311"/>
                  </a:lnTo>
                  <a:lnTo>
                    <a:pt x="1311422" y="5849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227064" y="1844208"/>
              <a:ext cx="1409065" cy="585470"/>
            </a:xfrm>
            <a:custGeom>
              <a:avLst/>
              <a:gdLst/>
              <a:ahLst/>
              <a:cxnLst/>
              <a:rect l="l" t="t" r="r" b="b"/>
              <a:pathLst>
                <a:path w="1409065" h="585469">
                  <a:moveTo>
                    <a:pt x="0" y="97497"/>
                  </a:moveTo>
                  <a:lnTo>
                    <a:pt x="7661" y="59547"/>
                  </a:lnTo>
                  <a:lnTo>
                    <a:pt x="28556" y="28556"/>
                  </a:lnTo>
                  <a:lnTo>
                    <a:pt x="59547" y="7662"/>
                  </a:lnTo>
                  <a:lnTo>
                    <a:pt x="97499" y="0"/>
                  </a:lnTo>
                  <a:lnTo>
                    <a:pt x="1311422" y="0"/>
                  </a:lnTo>
                  <a:lnTo>
                    <a:pt x="1365513" y="16381"/>
                  </a:lnTo>
                  <a:lnTo>
                    <a:pt x="1392542" y="43407"/>
                  </a:lnTo>
                  <a:lnTo>
                    <a:pt x="1408922" y="97497"/>
                  </a:lnTo>
                  <a:lnTo>
                    <a:pt x="1408922" y="487476"/>
                  </a:lnTo>
                  <a:lnTo>
                    <a:pt x="1401260" y="525426"/>
                  </a:lnTo>
                  <a:lnTo>
                    <a:pt x="1380365" y="556417"/>
                  </a:lnTo>
                  <a:lnTo>
                    <a:pt x="1349374" y="577311"/>
                  </a:lnTo>
                  <a:lnTo>
                    <a:pt x="1311422" y="584973"/>
                  </a:lnTo>
                  <a:lnTo>
                    <a:pt x="97499" y="584973"/>
                  </a:lnTo>
                  <a:lnTo>
                    <a:pt x="59547" y="577311"/>
                  </a:lnTo>
                  <a:lnTo>
                    <a:pt x="28556" y="556417"/>
                  </a:lnTo>
                  <a:lnTo>
                    <a:pt x="7661" y="525426"/>
                  </a:lnTo>
                  <a:lnTo>
                    <a:pt x="0" y="487476"/>
                  </a:lnTo>
                  <a:lnTo>
                    <a:pt x="0" y="97497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5749517" y="2012107"/>
            <a:ext cx="78549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40" b="1">
                <a:latin typeface="Arial"/>
                <a:cs typeface="Arial"/>
              </a:rPr>
              <a:t>Papermill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344089" y="1934201"/>
            <a:ext cx="966469" cy="1629410"/>
            <a:chOff x="5344089" y="1934201"/>
            <a:chExt cx="966469" cy="1629410"/>
          </a:xfrm>
        </p:grpSpPr>
        <p:sp>
          <p:nvSpPr>
            <p:cNvPr id="29" name="object 29"/>
            <p:cNvSpPr/>
            <p:nvPr/>
          </p:nvSpPr>
          <p:spPr>
            <a:xfrm>
              <a:off x="5344089" y="1934201"/>
              <a:ext cx="371061" cy="3939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472088" y="3118143"/>
              <a:ext cx="833755" cy="440690"/>
            </a:xfrm>
            <a:custGeom>
              <a:avLst/>
              <a:gdLst/>
              <a:ahLst/>
              <a:cxnLst/>
              <a:rect l="l" t="t" r="r" b="b"/>
              <a:pathLst>
                <a:path w="833754" h="440689">
                  <a:moveTo>
                    <a:pt x="760298" y="440399"/>
                  </a:moveTo>
                  <a:lnTo>
                    <a:pt x="73399" y="440399"/>
                  </a:lnTo>
                  <a:lnTo>
                    <a:pt x="44834" y="434632"/>
                  </a:lnTo>
                  <a:lnTo>
                    <a:pt x="21503" y="418905"/>
                  </a:lnTo>
                  <a:lnTo>
                    <a:pt x="5769" y="395574"/>
                  </a:lnTo>
                  <a:lnTo>
                    <a:pt x="0" y="366999"/>
                  </a:lnTo>
                  <a:lnTo>
                    <a:pt x="0" y="73399"/>
                  </a:lnTo>
                  <a:lnTo>
                    <a:pt x="5769" y="44834"/>
                  </a:lnTo>
                  <a:lnTo>
                    <a:pt x="21503" y="21503"/>
                  </a:lnTo>
                  <a:lnTo>
                    <a:pt x="44834" y="5769"/>
                  </a:lnTo>
                  <a:lnTo>
                    <a:pt x="73399" y="0"/>
                  </a:lnTo>
                  <a:lnTo>
                    <a:pt x="760298" y="0"/>
                  </a:lnTo>
                  <a:lnTo>
                    <a:pt x="801026" y="12339"/>
                  </a:lnTo>
                  <a:lnTo>
                    <a:pt x="828113" y="45321"/>
                  </a:lnTo>
                  <a:lnTo>
                    <a:pt x="833698" y="73399"/>
                  </a:lnTo>
                  <a:lnTo>
                    <a:pt x="833698" y="366999"/>
                  </a:lnTo>
                  <a:lnTo>
                    <a:pt x="827931" y="395574"/>
                  </a:lnTo>
                  <a:lnTo>
                    <a:pt x="812204" y="418905"/>
                  </a:lnTo>
                  <a:lnTo>
                    <a:pt x="788874" y="434632"/>
                  </a:lnTo>
                  <a:lnTo>
                    <a:pt x="760298" y="44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472088" y="3118143"/>
              <a:ext cx="833755" cy="440690"/>
            </a:xfrm>
            <a:custGeom>
              <a:avLst/>
              <a:gdLst/>
              <a:ahLst/>
              <a:cxnLst/>
              <a:rect l="l" t="t" r="r" b="b"/>
              <a:pathLst>
                <a:path w="833754" h="440689">
                  <a:moveTo>
                    <a:pt x="0" y="73399"/>
                  </a:moveTo>
                  <a:lnTo>
                    <a:pt x="5769" y="44834"/>
                  </a:lnTo>
                  <a:lnTo>
                    <a:pt x="21503" y="21503"/>
                  </a:lnTo>
                  <a:lnTo>
                    <a:pt x="44834" y="5769"/>
                  </a:lnTo>
                  <a:lnTo>
                    <a:pt x="73399" y="0"/>
                  </a:lnTo>
                  <a:lnTo>
                    <a:pt x="760298" y="0"/>
                  </a:lnTo>
                  <a:lnTo>
                    <a:pt x="801026" y="12339"/>
                  </a:lnTo>
                  <a:lnTo>
                    <a:pt x="828113" y="45321"/>
                  </a:lnTo>
                  <a:lnTo>
                    <a:pt x="833698" y="73399"/>
                  </a:lnTo>
                  <a:lnTo>
                    <a:pt x="833698" y="366999"/>
                  </a:lnTo>
                  <a:lnTo>
                    <a:pt x="827931" y="395574"/>
                  </a:lnTo>
                  <a:lnTo>
                    <a:pt x="812204" y="418905"/>
                  </a:lnTo>
                  <a:lnTo>
                    <a:pt x="788874" y="434632"/>
                  </a:lnTo>
                  <a:lnTo>
                    <a:pt x="760298" y="440399"/>
                  </a:lnTo>
                  <a:lnTo>
                    <a:pt x="73399" y="440399"/>
                  </a:lnTo>
                  <a:lnTo>
                    <a:pt x="44834" y="434632"/>
                  </a:lnTo>
                  <a:lnTo>
                    <a:pt x="21503" y="418905"/>
                  </a:lnTo>
                  <a:lnTo>
                    <a:pt x="5769" y="395574"/>
                  </a:lnTo>
                  <a:lnTo>
                    <a:pt x="0" y="366999"/>
                  </a:lnTo>
                  <a:lnTo>
                    <a:pt x="0" y="73399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3725652" y="2411626"/>
            <a:ext cx="716280" cy="38925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99695">
              <a:lnSpc>
                <a:spcPts val="1420"/>
              </a:lnSpc>
              <a:spcBef>
                <a:spcPts val="160"/>
              </a:spcBef>
            </a:pPr>
            <a:r>
              <a:rPr dirty="0" sz="1200" spc="-105" b="1">
                <a:latin typeface="Verdana"/>
                <a:cs typeface="Verdana"/>
              </a:rPr>
              <a:t>source  </a:t>
            </a:r>
            <a:r>
              <a:rPr dirty="0" sz="1200" spc="-110" b="1">
                <a:latin typeface="Verdana"/>
                <a:cs typeface="Verdana"/>
              </a:rPr>
              <a:t>notebook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621208" y="3168174"/>
            <a:ext cx="53594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3970">
              <a:lnSpc>
                <a:spcPct val="100000"/>
              </a:lnSpc>
              <a:spcBef>
                <a:spcPts val="100"/>
              </a:spcBef>
            </a:pPr>
            <a:r>
              <a:rPr dirty="0" sz="1000" spc="-30" b="1">
                <a:solidFill>
                  <a:srgbClr val="666666"/>
                </a:solidFill>
                <a:latin typeface="Arial"/>
                <a:cs typeface="Arial"/>
              </a:rPr>
              <a:t>Runtime  </a:t>
            </a:r>
            <a:r>
              <a:rPr dirty="0" sz="1000" spc="-15" b="1">
                <a:solidFill>
                  <a:srgbClr val="666666"/>
                </a:solidFill>
                <a:latin typeface="Arial"/>
                <a:cs typeface="Arial"/>
              </a:rPr>
              <a:t>Manager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467326" y="4356228"/>
            <a:ext cx="843280" cy="450215"/>
            <a:chOff x="5467326" y="4356228"/>
            <a:chExt cx="843280" cy="450215"/>
          </a:xfrm>
        </p:grpSpPr>
        <p:sp>
          <p:nvSpPr>
            <p:cNvPr id="35" name="object 35"/>
            <p:cNvSpPr/>
            <p:nvPr/>
          </p:nvSpPr>
          <p:spPr>
            <a:xfrm>
              <a:off x="5472088" y="4360991"/>
              <a:ext cx="833755" cy="440690"/>
            </a:xfrm>
            <a:custGeom>
              <a:avLst/>
              <a:gdLst/>
              <a:ahLst/>
              <a:cxnLst/>
              <a:rect l="l" t="t" r="r" b="b"/>
              <a:pathLst>
                <a:path w="833754" h="440689">
                  <a:moveTo>
                    <a:pt x="760298" y="440399"/>
                  </a:moveTo>
                  <a:lnTo>
                    <a:pt x="73399" y="440399"/>
                  </a:lnTo>
                  <a:lnTo>
                    <a:pt x="44834" y="434632"/>
                  </a:lnTo>
                  <a:lnTo>
                    <a:pt x="21503" y="418905"/>
                  </a:lnTo>
                  <a:lnTo>
                    <a:pt x="5769" y="395574"/>
                  </a:lnTo>
                  <a:lnTo>
                    <a:pt x="0" y="366999"/>
                  </a:lnTo>
                  <a:lnTo>
                    <a:pt x="0" y="73399"/>
                  </a:lnTo>
                  <a:lnTo>
                    <a:pt x="5769" y="44834"/>
                  </a:lnTo>
                  <a:lnTo>
                    <a:pt x="21503" y="21503"/>
                  </a:lnTo>
                  <a:lnTo>
                    <a:pt x="44834" y="5769"/>
                  </a:lnTo>
                  <a:lnTo>
                    <a:pt x="73399" y="0"/>
                  </a:lnTo>
                  <a:lnTo>
                    <a:pt x="760298" y="0"/>
                  </a:lnTo>
                  <a:lnTo>
                    <a:pt x="801026" y="12339"/>
                  </a:lnTo>
                  <a:lnTo>
                    <a:pt x="828113" y="45321"/>
                  </a:lnTo>
                  <a:lnTo>
                    <a:pt x="833698" y="73399"/>
                  </a:lnTo>
                  <a:lnTo>
                    <a:pt x="833698" y="366999"/>
                  </a:lnTo>
                  <a:lnTo>
                    <a:pt x="827931" y="395574"/>
                  </a:lnTo>
                  <a:lnTo>
                    <a:pt x="812204" y="418905"/>
                  </a:lnTo>
                  <a:lnTo>
                    <a:pt x="788874" y="434632"/>
                  </a:lnTo>
                  <a:lnTo>
                    <a:pt x="760298" y="44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472088" y="4360991"/>
              <a:ext cx="833755" cy="440690"/>
            </a:xfrm>
            <a:custGeom>
              <a:avLst/>
              <a:gdLst/>
              <a:ahLst/>
              <a:cxnLst/>
              <a:rect l="l" t="t" r="r" b="b"/>
              <a:pathLst>
                <a:path w="833754" h="440689">
                  <a:moveTo>
                    <a:pt x="0" y="73399"/>
                  </a:moveTo>
                  <a:lnTo>
                    <a:pt x="5769" y="44834"/>
                  </a:lnTo>
                  <a:lnTo>
                    <a:pt x="21503" y="21503"/>
                  </a:lnTo>
                  <a:lnTo>
                    <a:pt x="44834" y="5769"/>
                  </a:lnTo>
                  <a:lnTo>
                    <a:pt x="73399" y="0"/>
                  </a:lnTo>
                  <a:lnTo>
                    <a:pt x="760298" y="0"/>
                  </a:lnTo>
                  <a:lnTo>
                    <a:pt x="801026" y="12339"/>
                  </a:lnTo>
                  <a:lnTo>
                    <a:pt x="828113" y="45321"/>
                  </a:lnTo>
                  <a:lnTo>
                    <a:pt x="833698" y="73399"/>
                  </a:lnTo>
                  <a:lnTo>
                    <a:pt x="833698" y="366999"/>
                  </a:lnTo>
                  <a:lnTo>
                    <a:pt x="827931" y="395574"/>
                  </a:lnTo>
                  <a:lnTo>
                    <a:pt x="812204" y="418905"/>
                  </a:lnTo>
                  <a:lnTo>
                    <a:pt x="788874" y="434632"/>
                  </a:lnTo>
                  <a:lnTo>
                    <a:pt x="760298" y="440399"/>
                  </a:lnTo>
                  <a:lnTo>
                    <a:pt x="73399" y="440399"/>
                  </a:lnTo>
                  <a:lnTo>
                    <a:pt x="44834" y="434632"/>
                  </a:lnTo>
                  <a:lnTo>
                    <a:pt x="21503" y="418905"/>
                  </a:lnTo>
                  <a:lnTo>
                    <a:pt x="5769" y="395574"/>
                  </a:lnTo>
                  <a:lnTo>
                    <a:pt x="0" y="366999"/>
                  </a:lnTo>
                  <a:lnTo>
                    <a:pt x="0" y="73399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5635236" y="4411012"/>
            <a:ext cx="5080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305" marR="5080" indent="-15240">
              <a:lnSpc>
                <a:spcPct val="100000"/>
              </a:lnSpc>
              <a:spcBef>
                <a:spcPts val="100"/>
              </a:spcBef>
            </a:pPr>
            <a:r>
              <a:rPr dirty="0" sz="1000" spc="-30" b="1">
                <a:solidFill>
                  <a:srgbClr val="666666"/>
                </a:solidFill>
                <a:latin typeface="Arial"/>
                <a:cs typeface="Arial"/>
              </a:rPr>
              <a:t>Runtime  </a:t>
            </a:r>
            <a:r>
              <a:rPr dirty="0" sz="1000" spc="-50" b="1">
                <a:solidFill>
                  <a:srgbClr val="666666"/>
                </a:solidFill>
                <a:latin typeface="Arial"/>
                <a:cs typeface="Arial"/>
              </a:rPr>
              <a:t>Process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498569" y="1182647"/>
            <a:ext cx="1169035" cy="2332990"/>
          </a:xfrm>
          <a:custGeom>
            <a:avLst/>
            <a:gdLst/>
            <a:ahLst/>
            <a:cxnLst/>
            <a:rect l="l" t="t" r="r" b="b"/>
            <a:pathLst>
              <a:path w="1169035" h="2332990">
                <a:moveTo>
                  <a:pt x="0" y="194824"/>
                </a:moveTo>
                <a:lnTo>
                  <a:pt x="5145" y="150152"/>
                </a:lnTo>
                <a:lnTo>
                  <a:pt x="19802" y="109145"/>
                </a:lnTo>
                <a:lnTo>
                  <a:pt x="42800" y="72971"/>
                </a:lnTo>
                <a:lnTo>
                  <a:pt x="72971" y="42800"/>
                </a:lnTo>
                <a:lnTo>
                  <a:pt x="109145" y="19802"/>
                </a:lnTo>
                <a:lnTo>
                  <a:pt x="150152" y="5145"/>
                </a:lnTo>
                <a:lnTo>
                  <a:pt x="194824" y="0"/>
                </a:lnTo>
                <a:lnTo>
                  <a:pt x="974098" y="0"/>
                </a:lnTo>
                <a:lnTo>
                  <a:pt x="1012285" y="3777"/>
                </a:lnTo>
                <a:lnTo>
                  <a:pt x="1082192" y="32732"/>
                </a:lnTo>
                <a:lnTo>
                  <a:pt x="1111872" y="57062"/>
                </a:lnTo>
                <a:lnTo>
                  <a:pt x="1136195" y="86735"/>
                </a:lnTo>
                <a:lnTo>
                  <a:pt x="1165144" y="156639"/>
                </a:lnTo>
                <a:lnTo>
                  <a:pt x="1168922" y="194824"/>
                </a:lnTo>
                <a:lnTo>
                  <a:pt x="1168922" y="2138020"/>
                </a:lnTo>
                <a:lnTo>
                  <a:pt x="1163777" y="2182692"/>
                </a:lnTo>
                <a:lnTo>
                  <a:pt x="1149120" y="2223700"/>
                </a:lnTo>
                <a:lnTo>
                  <a:pt x="1126122" y="2259874"/>
                </a:lnTo>
                <a:lnTo>
                  <a:pt x="1095951" y="2290044"/>
                </a:lnTo>
                <a:lnTo>
                  <a:pt x="1059777" y="2313043"/>
                </a:lnTo>
                <a:lnTo>
                  <a:pt x="1018769" y="2327699"/>
                </a:lnTo>
                <a:lnTo>
                  <a:pt x="974098" y="2332845"/>
                </a:lnTo>
                <a:lnTo>
                  <a:pt x="194824" y="2332845"/>
                </a:lnTo>
                <a:lnTo>
                  <a:pt x="150152" y="2327699"/>
                </a:lnTo>
                <a:lnTo>
                  <a:pt x="109145" y="2313043"/>
                </a:lnTo>
                <a:lnTo>
                  <a:pt x="72971" y="2290044"/>
                </a:lnTo>
                <a:lnTo>
                  <a:pt x="42800" y="2259874"/>
                </a:lnTo>
                <a:lnTo>
                  <a:pt x="19802" y="2223700"/>
                </a:lnTo>
                <a:lnTo>
                  <a:pt x="5145" y="2182692"/>
                </a:lnTo>
                <a:lnTo>
                  <a:pt x="0" y="2138020"/>
                </a:lnTo>
                <a:lnTo>
                  <a:pt x="0" y="194824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2652558" y="1305626"/>
            <a:ext cx="861694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25" b="1">
                <a:latin typeface="Verdana"/>
                <a:cs typeface="Verdana"/>
              </a:rPr>
              <a:t>Notebook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727458" y="1515176"/>
            <a:ext cx="71183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20" b="1">
                <a:latin typeface="Verdana"/>
                <a:cs typeface="Verdana"/>
              </a:rPr>
              <a:t>Sources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794980" y="2119064"/>
            <a:ext cx="57658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0" b="1">
                <a:solidFill>
                  <a:srgbClr val="424242"/>
                </a:solidFill>
                <a:latin typeface="Verdana"/>
                <a:cs typeface="Verdana"/>
              </a:rPr>
              <a:t>database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934719" y="1802523"/>
            <a:ext cx="296545" cy="1464310"/>
            <a:chOff x="2934719" y="1802523"/>
            <a:chExt cx="296545" cy="1464310"/>
          </a:xfrm>
        </p:grpSpPr>
        <p:sp>
          <p:nvSpPr>
            <p:cNvPr id="43" name="object 43"/>
            <p:cNvSpPr/>
            <p:nvPr/>
          </p:nvSpPr>
          <p:spPr>
            <a:xfrm>
              <a:off x="2934794" y="2410200"/>
              <a:ext cx="296449" cy="3080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934719" y="1802523"/>
              <a:ext cx="296449" cy="3080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963319" y="3017859"/>
              <a:ext cx="239439" cy="24878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2976200" y="2762848"/>
            <a:ext cx="21399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75" b="1">
                <a:solidFill>
                  <a:srgbClr val="424242"/>
                </a:solidFill>
                <a:latin typeface="Verdana"/>
                <a:cs typeface="Verdana"/>
              </a:rPr>
              <a:t>file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851291" y="3280683"/>
            <a:ext cx="464184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80" b="1">
                <a:solidFill>
                  <a:srgbClr val="424242"/>
                </a:solidFill>
                <a:latin typeface="Verdana"/>
                <a:cs typeface="Verdana"/>
              </a:rPr>
              <a:t>service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630532" y="4030029"/>
            <a:ext cx="788670" cy="167640"/>
            <a:chOff x="2630532" y="4030029"/>
            <a:chExt cx="788670" cy="167640"/>
          </a:xfrm>
        </p:grpSpPr>
        <p:sp>
          <p:nvSpPr>
            <p:cNvPr id="49" name="object 49"/>
            <p:cNvSpPr/>
            <p:nvPr/>
          </p:nvSpPr>
          <p:spPr>
            <a:xfrm>
              <a:off x="2635294" y="4034791"/>
              <a:ext cx="221615" cy="158115"/>
            </a:xfrm>
            <a:custGeom>
              <a:avLst/>
              <a:gdLst/>
              <a:ahLst/>
              <a:cxnLst/>
              <a:rect l="l" t="t" r="r" b="b"/>
              <a:pathLst>
                <a:path w="221614" h="158114">
                  <a:moveTo>
                    <a:pt x="221499" y="157724"/>
                  </a:moveTo>
                  <a:lnTo>
                    <a:pt x="0" y="157724"/>
                  </a:lnTo>
                  <a:lnTo>
                    <a:pt x="0" y="0"/>
                  </a:lnTo>
                  <a:lnTo>
                    <a:pt x="221499" y="0"/>
                  </a:lnTo>
                  <a:lnTo>
                    <a:pt x="221499" y="157724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2635294" y="4034791"/>
              <a:ext cx="779145" cy="158115"/>
            </a:xfrm>
            <a:custGeom>
              <a:avLst/>
              <a:gdLst/>
              <a:ahLst/>
              <a:cxnLst/>
              <a:rect l="l" t="t" r="r" b="b"/>
              <a:pathLst>
                <a:path w="779145" h="158114">
                  <a:moveTo>
                    <a:pt x="0" y="0"/>
                  </a:moveTo>
                  <a:lnTo>
                    <a:pt x="221499" y="0"/>
                  </a:lnTo>
                  <a:lnTo>
                    <a:pt x="221499" y="157724"/>
                  </a:lnTo>
                  <a:lnTo>
                    <a:pt x="0" y="157724"/>
                  </a:lnTo>
                  <a:lnTo>
                    <a:pt x="0" y="0"/>
                  </a:lnTo>
                  <a:close/>
                </a:path>
                <a:path w="779145" h="158114">
                  <a:moveTo>
                    <a:pt x="221574" y="0"/>
                  </a:moveTo>
                  <a:lnTo>
                    <a:pt x="778673" y="0"/>
                  </a:lnTo>
                  <a:lnTo>
                    <a:pt x="778673" y="157724"/>
                  </a:lnTo>
                  <a:lnTo>
                    <a:pt x="221574" y="157724"/>
                  </a:lnTo>
                  <a:lnTo>
                    <a:pt x="221574" y="0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2704682" y="4073604"/>
              <a:ext cx="82799" cy="800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2877826" y="4275481"/>
            <a:ext cx="505459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Courier New"/>
                <a:cs typeface="Courier New"/>
              </a:rPr>
              <a:t>p2 </a:t>
            </a:r>
            <a:r>
              <a:rPr dirty="0" sz="700">
                <a:latin typeface="Courier New"/>
                <a:cs typeface="Courier New"/>
              </a:rPr>
              <a:t>=</a:t>
            </a:r>
            <a:r>
              <a:rPr dirty="0" sz="700" spc="-90">
                <a:latin typeface="Courier New"/>
                <a:cs typeface="Courier New"/>
              </a:rPr>
              <a:t> </a:t>
            </a:r>
            <a:r>
              <a:rPr dirty="0" sz="700" spc="-5">
                <a:latin typeface="Courier New"/>
                <a:cs typeface="Courier New"/>
              </a:rPr>
              <a:t>true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877826" y="4502452"/>
            <a:ext cx="398780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Courier New"/>
                <a:cs typeface="Courier New"/>
              </a:rPr>
              <a:t>p3 </a:t>
            </a:r>
            <a:r>
              <a:rPr dirty="0" sz="700">
                <a:latin typeface="Courier New"/>
                <a:cs typeface="Courier New"/>
              </a:rPr>
              <a:t>=</a:t>
            </a:r>
            <a:r>
              <a:rPr dirty="0" sz="700" spc="-90">
                <a:latin typeface="Courier New"/>
                <a:cs typeface="Courier New"/>
              </a:rPr>
              <a:t> </a:t>
            </a:r>
            <a:r>
              <a:rPr dirty="0" sz="700" spc="-5">
                <a:latin typeface="Courier New"/>
                <a:cs typeface="Courier New"/>
              </a:rPr>
              <a:t>[]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877826" y="4041185"/>
            <a:ext cx="345440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Courier New"/>
                <a:cs typeface="Courier New"/>
              </a:rPr>
              <a:t>p1 </a:t>
            </a:r>
            <a:r>
              <a:rPr dirty="0" sz="700">
                <a:latin typeface="Courier New"/>
                <a:cs typeface="Courier New"/>
              </a:rPr>
              <a:t>=</a:t>
            </a:r>
            <a:r>
              <a:rPr dirty="0" sz="700" spc="-90">
                <a:latin typeface="Courier New"/>
                <a:cs typeface="Courier New"/>
              </a:rPr>
              <a:t> </a:t>
            </a:r>
            <a:r>
              <a:rPr dirty="0" sz="700">
                <a:latin typeface="Courier New"/>
                <a:cs typeface="Courier New"/>
              </a:rPr>
              <a:t>1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716003" y="4273246"/>
            <a:ext cx="770890" cy="38925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51130" marR="5080" indent="-139065">
              <a:lnSpc>
                <a:spcPts val="1420"/>
              </a:lnSpc>
              <a:spcBef>
                <a:spcPts val="160"/>
              </a:spcBef>
            </a:pPr>
            <a:r>
              <a:rPr dirty="0" sz="1200" spc="-120" b="1">
                <a:latin typeface="Verdana"/>
                <a:cs typeface="Verdana"/>
              </a:rPr>
              <a:t>parameter  </a:t>
            </a:r>
            <a:r>
              <a:rPr dirty="0" sz="1200" spc="-114" b="1">
                <a:latin typeface="Verdana"/>
                <a:cs typeface="Verdana"/>
              </a:rPr>
              <a:t>values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5602876" y="2430132"/>
            <a:ext cx="576580" cy="1922145"/>
            <a:chOff x="5602876" y="2430132"/>
            <a:chExt cx="576580" cy="1922145"/>
          </a:xfrm>
        </p:grpSpPr>
        <p:sp>
          <p:nvSpPr>
            <p:cNvPr id="57" name="object 57"/>
            <p:cNvSpPr/>
            <p:nvPr/>
          </p:nvSpPr>
          <p:spPr>
            <a:xfrm>
              <a:off x="5623363" y="2435145"/>
              <a:ext cx="6985" cy="627380"/>
            </a:xfrm>
            <a:custGeom>
              <a:avLst/>
              <a:gdLst/>
              <a:ahLst/>
              <a:cxnLst/>
              <a:rect l="l" t="t" r="r" b="b"/>
              <a:pathLst>
                <a:path w="6985" h="627380">
                  <a:moveTo>
                    <a:pt x="6599" y="0"/>
                  </a:moveTo>
                  <a:lnTo>
                    <a:pt x="6599" y="342149"/>
                  </a:lnTo>
                  <a:lnTo>
                    <a:pt x="0" y="342149"/>
                  </a:lnTo>
                  <a:lnTo>
                    <a:pt x="0" y="627148"/>
                  </a:lnTo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5607638" y="306229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24" y="43224"/>
                  </a:moveTo>
                  <a:lnTo>
                    <a:pt x="0" y="0"/>
                  </a:lnTo>
                  <a:lnTo>
                    <a:pt x="31449" y="0"/>
                  </a:lnTo>
                  <a:lnTo>
                    <a:pt x="15724" y="43224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5607638" y="306229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24" y="43224"/>
                  </a:lnTo>
                  <a:lnTo>
                    <a:pt x="31449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5888938" y="3615692"/>
              <a:ext cx="635" cy="688340"/>
            </a:xfrm>
            <a:custGeom>
              <a:avLst/>
              <a:gdLst/>
              <a:ahLst/>
              <a:cxnLst/>
              <a:rect l="l" t="t" r="r" b="b"/>
              <a:pathLst>
                <a:path w="635" h="688339">
                  <a:moveTo>
                    <a:pt x="0" y="0"/>
                  </a:moveTo>
                  <a:lnTo>
                    <a:pt x="0" y="344074"/>
                  </a:lnTo>
                  <a:lnTo>
                    <a:pt x="599" y="344074"/>
                  </a:lnTo>
                  <a:lnTo>
                    <a:pt x="599" y="688198"/>
                  </a:lnTo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5873213" y="357246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74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74" y="43224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5873213" y="357246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74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74" y="43224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5873813" y="430389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24" y="43224"/>
                  </a:moveTo>
                  <a:lnTo>
                    <a:pt x="0" y="0"/>
                  </a:lnTo>
                  <a:lnTo>
                    <a:pt x="31474" y="0"/>
                  </a:lnTo>
                  <a:lnTo>
                    <a:pt x="15724" y="43224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5873813" y="430389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24" y="43224"/>
                  </a:lnTo>
                  <a:lnTo>
                    <a:pt x="31474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6150562" y="2478120"/>
              <a:ext cx="8890" cy="641350"/>
            </a:xfrm>
            <a:custGeom>
              <a:avLst/>
              <a:gdLst/>
              <a:ahLst/>
              <a:cxnLst/>
              <a:rect l="l" t="t" r="r" b="b"/>
              <a:pathLst>
                <a:path w="8889" h="641350">
                  <a:moveTo>
                    <a:pt x="8399" y="0"/>
                  </a:moveTo>
                  <a:lnTo>
                    <a:pt x="8399" y="292049"/>
                  </a:lnTo>
                  <a:lnTo>
                    <a:pt x="0" y="292049"/>
                  </a:lnTo>
                  <a:lnTo>
                    <a:pt x="0" y="641248"/>
                  </a:lnTo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6143237" y="243489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49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49" y="43224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6143237" y="243489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49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49" y="43224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/>
          <p:cNvSpPr txBox="1"/>
          <p:nvPr/>
        </p:nvSpPr>
        <p:spPr>
          <a:xfrm>
            <a:off x="5492150" y="3713384"/>
            <a:ext cx="79438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dirty="0" sz="1000" spc="-114" b="1">
                <a:solidFill>
                  <a:srgbClr val="999999"/>
                </a:solidFill>
                <a:latin typeface="Verdana"/>
                <a:cs typeface="Verdana"/>
              </a:rPr>
              <a:t>stream  </a:t>
            </a:r>
            <a:r>
              <a:rPr dirty="0" sz="1000" spc="-105" b="1">
                <a:solidFill>
                  <a:srgbClr val="999999"/>
                </a:solidFill>
                <a:latin typeface="Verdana"/>
                <a:cs typeface="Verdana"/>
              </a:rPr>
              <a:t>input/output  </a:t>
            </a:r>
            <a:r>
              <a:rPr dirty="0" sz="1000" spc="-105" b="1">
                <a:solidFill>
                  <a:srgbClr val="999999"/>
                </a:solidFill>
                <a:latin typeface="Verdana"/>
                <a:cs typeface="Verdana"/>
              </a:rPr>
              <a:t>messages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102699" y="2407226"/>
            <a:ext cx="716280" cy="38925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104775">
              <a:lnSpc>
                <a:spcPts val="1420"/>
              </a:lnSpc>
              <a:spcBef>
                <a:spcPts val="160"/>
              </a:spcBef>
            </a:pPr>
            <a:r>
              <a:rPr dirty="0" sz="1200" spc="-114" b="1">
                <a:solidFill>
                  <a:srgbClr val="424242"/>
                </a:solidFill>
                <a:latin typeface="Verdana"/>
                <a:cs typeface="Verdana"/>
              </a:rPr>
              <a:t>output  </a:t>
            </a:r>
            <a:r>
              <a:rPr dirty="0" sz="1200" spc="-110" b="1">
                <a:solidFill>
                  <a:srgbClr val="424242"/>
                </a:solidFill>
                <a:latin typeface="Verdana"/>
                <a:cs typeface="Verdana"/>
              </a:rPr>
              <a:t>notebook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5227064" y="2117100"/>
            <a:ext cx="2656205" cy="837565"/>
            <a:chOff x="5227064" y="2117100"/>
            <a:chExt cx="2656205" cy="837565"/>
          </a:xfrm>
        </p:grpSpPr>
        <p:sp>
          <p:nvSpPr>
            <p:cNvPr id="71" name="object 71"/>
            <p:cNvSpPr/>
            <p:nvPr/>
          </p:nvSpPr>
          <p:spPr>
            <a:xfrm>
              <a:off x="5227064" y="2596644"/>
              <a:ext cx="747395" cy="354330"/>
            </a:xfrm>
            <a:custGeom>
              <a:avLst/>
              <a:gdLst/>
              <a:ahLst/>
              <a:cxnLst/>
              <a:rect l="l" t="t" r="r" b="b"/>
              <a:pathLst>
                <a:path w="747395" h="354330">
                  <a:moveTo>
                    <a:pt x="747298" y="353999"/>
                  </a:moveTo>
                  <a:lnTo>
                    <a:pt x="0" y="353999"/>
                  </a:lnTo>
                  <a:lnTo>
                    <a:pt x="0" y="0"/>
                  </a:lnTo>
                  <a:lnTo>
                    <a:pt x="747298" y="0"/>
                  </a:lnTo>
                  <a:lnTo>
                    <a:pt x="747298" y="353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6635986" y="2136695"/>
              <a:ext cx="1199515" cy="1270"/>
            </a:xfrm>
            <a:custGeom>
              <a:avLst/>
              <a:gdLst/>
              <a:ahLst/>
              <a:cxnLst/>
              <a:rect l="l" t="t" r="r" b="b"/>
              <a:pathLst>
                <a:path w="1199515" h="1269">
                  <a:moveTo>
                    <a:pt x="0" y="0"/>
                  </a:moveTo>
                  <a:lnTo>
                    <a:pt x="628198" y="0"/>
                  </a:lnTo>
                  <a:lnTo>
                    <a:pt x="628198" y="899"/>
                  </a:lnTo>
                  <a:lnTo>
                    <a:pt x="1199247" y="899"/>
                  </a:lnTo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7835233" y="212186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4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7835233" y="212186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4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5845963" y="2600269"/>
              <a:ext cx="833755" cy="354330"/>
            </a:xfrm>
            <a:custGeom>
              <a:avLst/>
              <a:gdLst/>
              <a:ahLst/>
              <a:cxnLst/>
              <a:rect l="l" t="t" r="r" b="b"/>
              <a:pathLst>
                <a:path w="833754" h="354330">
                  <a:moveTo>
                    <a:pt x="833698" y="354024"/>
                  </a:moveTo>
                  <a:lnTo>
                    <a:pt x="0" y="354024"/>
                  </a:lnTo>
                  <a:lnTo>
                    <a:pt x="0" y="0"/>
                  </a:lnTo>
                  <a:lnTo>
                    <a:pt x="833698" y="0"/>
                  </a:lnTo>
                  <a:lnTo>
                    <a:pt x="833698" y="3540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6" name="object 76"/>
          <p:cNvSpPr txBox="1"/>
          <p:nvPr/>
        </p:nvSpPr>
        <p:spPr>
          <a:xfrm>
            <a:off x="5346299" y="2607102"/>
            <a:ext cx="122809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7075" algn="l"/>
              </a:tabLst>
            </a:pPr>
            <a:r>
              <a:rPr dirty="0" baseline="2777" sz="1500" spc="-135" b="1">
                <a:solidFill>
                  <a:srgbClr val="999999"/>
                </a:solidFill>
                <a:latin typeface="Verdana"/>
                <a:cs typeface="Verdana"/>
              </a:rPr>
              <a:t>execute	</a:t>
            </a:r>
            <a:r>
              <a:rPr dirty="0" sz="1000" spc="-95" b="1">
                <a:solidFill>
                  <a:srgbClr val="999999"/>
                </a:solidFill>
                <a:latin typeface="Verdana"/>
                <a:cs typeface="Verdana"/>
              </a:rPr>
              <a:t>kernel</a:t>
            </a:r>
            <a:endParaRPr sz="1000">
              <a:latin typeface="Verdana"/>
              <a:cs typeface="Verdana"/>
            </a:endParaRPr>
          </a:p>
          <a:p>
            <a:pPr marL="115570">
              <a:lnSpc>
                <a:spcPct val="100000"/>
              </a:lnSpc>
              <a:tabLst>
                <a:tab pos="617855" algn="l"/>
              </a:tabLst>
            </a:pPr>
            <a:r>
              <a:rPr dirty="0" baseline="2777" sz="1500" spc="-112" b="1">
                <a:solidFill>
                  <a:srgbClr val="999999"/>
                </a:solidFill>
                <a:latin typeface="Verdana"/>
                <a:cs typeface="Verdana"/>
              </a:rPr>
              <a:t>cells</a:t>
            </a:r>
            <a:r>
              <a:rPr dirty="0" baseline="2777" sz="1500" spc="-112" b="1">
                <a:solidFill>
                  <a:srgbClr val="999999"/>
                </a:solidFill>
                <a:latin typeface="Verdana"/>
                <a:cs typeface="Verdana"/>
              </a:rPr>
              <a:t>	</a:t>
            </a:r>
            <a:r>
              <a:rPr dirty="0" sz="1000" spc="-105" b="1">
                <a:solidFill>
                  <a:srgbClr val="999999"/>
                </a:solidFill>
                <a:latin typeface="Verdana"/>
                <a:cs typeface="Verdana"/>
              </a:rPr>
              <a:t>messages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4537690" y="1966521"/>
            <a:ext cx="506730" cy="440690"/>
          </a:xfrm>
          <a:custGeom>
            <a:avLst/>
            <a:gdLst/>
            <a:ahLst/>
            <a:cxnLst/>
            <a:rect l="l" t="t" r="r" b="b"/>
            <a:pathLst>
              <a:path w="506729" h="440689">
                <a:moveTo>
                  <a:pt x="506698" y="440399"/>
                </a:moveTo>
                <a:lnTo>
                  <a:pt x="0" y="440399"/>
                </a:lnTo>
                <a:lnTo>
                  <a:pt x="0" y="0"/>
                </a:lnTo>
                <a:lnTo>
                  <a:pt x="506698" y="0"/>
                </a:lnTo>
                <a:lnTo>
                  <a:pt x="506698" y="440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4622574" y="2034463"/>
            <a:ext cx="33718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95" b="1">
                <a:solidFill>
                  <a:srgbClr val="999999"/>
                </a:solidFill>
                <a:latin typeface="Verdana"/>
                <a:cs typeface="Verdana"/>
              </a:rPr>
              <a:t>input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6679561" y="1962121"/>
            <a:ext cx="506730" cy="264795"/>
          </a:xfrm>
          <a:custGeom>
            <a:avLst/>
            <a:gdLst/>
            <a:ahLst/>
            <a:cxnLst/>
            <a:rect l="l" t="t" r="r" b="b"/>
            <a:pathLst>
              <a:path w="506729" h="264794">
                <a:moveTo>
                  <a:pt x="506698" y="264599"/>
                </a:moveTo>
                <a:lnTo>
                  <a:pt x="0" y="264599"/>
                </a:lnTo>
                <a:lnTo>
                  <a:pt x="0" y="0"/>
                </a:lnTo>
                <a:lnTo>
                  <a:pt x="506698" y="0"/>
                </a:lnTo>
                <a:lnTo>
                  <a:pt x="506698" y="264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/>
          <p:nvPr/>
        </p:nvSpPr>
        <p:spPr>
          <a:xfrm>
            <a:off x="6764637" y="2030062"/>
            <a:ext cx="33718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90" b="1">
                <a:solidFill>
                  <a:srgbClr val="999999"/>
                </a:solidFill>
                <a:latin typeface="Verdana"/>
                <a:cs typeface="Verdana"/>
              </a:rPr>
              <a:t>store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7891884" y="1182647"/>
            <a:ext cx="1169035" cy="2332990"/>
          </a:xfrm>
          <a:custGeom>
            <a:avLst/>
            <a:gdLst/>
            <a:ahLst/>
            <a:cxnLst/>
            <a:rect l="l" t="t" r="r" b="b"/>
            <a:pathLst>
              <a:path w="1169034" h="2332990">
                <a:moveTo>
                  <a:pt x="0" y="194824"/>
                </a:moveTo>
                <a:lnTo>
                  <a:pt x="5145" y="150152"/>
                </a:lnTo>
                <a:lnTo>
                  <a:pt x="19802" y="109145"/>
                </a:lnTo>
                <a:lnTo>
                  <a:pt x="42800" y="72971"/>
                </a:lnTo>
                <a:lnTo>
                  <a:pt x="72971" y="42800"/>
                </a:lnTo>
                <a:lnTo>
                  <a:pt x="109145" y="19802"/>
                </a:lnTo>
                <a:lnTo>
                  <a:pt x="150152" y="5145"/>
                </a:lnTo>
                <a:lnTo>
                  <a:pt x="194824" y="0"/>
                </a:lnTo>
                <a:lnTo>
                  <a:pt x="974098" y="0"/>
                </a:lnTo>
                <a:lnTo>
                  <a:pt x="1012285" y="3777"/>
                </a:lnTo>
                <a:lnTo>
                  <a:pt x="1082192" y="32732"/>
                </a:lnTo>
                <a:lnTo>
                  <a:pt x="1111872" y="57062"/>
                </a:lnTo>
                <a:lnTo>
                  <a:pt x="1136195" y="86735"/>
                </a:lnTo>
                <a:lnTo>
                  <a:pt x="1165144" y="156639"/>
                </a:lnTo>
                <a:lnTo>
                  <a:pt x="1168922" y="194824"/>
                </a:lnTo>
                <a:lnTo>
                  <a:pt x="1168922" y="2138020"/>
                </a:lnTo>
                <a:lnTo>
                  <a:pt x="1163777" y="2182692"/>
                </a:lnTo>
                <a:lnTo>
                  <a:pt x="1149120" y="2223700"/>
                </a:lnTo>
                <a:lnTo>
                  <a:pt x="1126122" y="2259874"/>
                </a:lnTo>
                <a:lnTo>
                  <a:pt x="1095951" y="2290044"/>
                </a:lnTo>
                <a:lnTo>
                  <a:pt x="1059777" y="2313043"/>
                </a:lnTo>
                <a:lnTo>
                  <a:pt x="1018769" y="2327699"/>
                </a:lnTo>
                <a:lnTo>
                  <a:pt x="974098" y="2332845"/>
                </a:lnTo>
                <a:lnTo>
                  <a:pt x="194824" y="2332845"/>
                </a:lnTo>
                <a:lnTo>
                  <a:pt x="150152" y="2327699"/>
                </a:lnTo>
                <a:lnTo>
                  <a:pt x="109145" y="2313043"/>
                </a:lnTo>
                <a:lnTo>
                  <a:pt x="72971" y="2290044"/>
                </a:lnTo>
                <a:lnTo>
                  <a:pt x="42800" y="2259874"/>
                </a:lnTo>
                <a:lnTo>
                  <a:pt x="19802" y="2223700"/>
                </a:lnTo>
                <a:lnTo>
                  <a:pt x="5145" y="2182692"/>
                </a:lnTo>
                <a:lnTo>
                  <a:pt x="0" y="2138020"/>
                </a:lnTo>
                <a:lnTo>
                  <a:pt x="0" y="194824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8045878" y="1305626"/>
            <a:ext cx="861694" cy="44830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99390" marR="5080" indent="-187325">
              <a:lnSpc>
                <a:spcPts val="1650"/>
              </a:lnSpc>
              <a:spcBef>
                <a:spcPts val="180"/>
              </a:spcBef>
            </a:pPr>
            <a:r>
              <a:rPr dirty="0" sz="1400" spc="-110" b="1">
                <a:latin typeface="Verdana"/>
                <a:cs typeface="Verdana"/>
              </a:rPr>
              <a:t>Notebook  </a:t>
            </a:r>
            <a:r>
              <a:rPr dirty="0" sz="1400" spc="-125" b="1">
                <a:latin typeface="Verdana"/>
                <a:cs typeface="Verdana"/>
              </a:rPr>
              <a:t>Sinks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8235544" y="2119064"/>
            <a:ext cx="57658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0" b="1">
                <a:solidFill>
                  <a:srgbClr val="424242"/>
                </a:solidFill>
                <a:latin typeface="Verdana"/>
                <a:cs typeface="Verdana"/>
              </a:rPr>
              <a:t>database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8375283" y="1802523"/>
            <a:ext cx="296545" cy="1464310"/>
            <a:chOff x="8375283" y="1802523"/>
            <a:chExt cx="296545" cy="1464310"/>
          </a:xfrm>
        </p:grpSpPr>
        <p:sp>
          <p:nvSpPr>
            <p:cNvPr id="85" name="object 85"/>
            <p:cNvSpPr/>
            <p:nvPr/>
          </p:nvSpPr>
          <p:spPr>
            <a:xfrm>
              <a:off x="8375358" y="2410200"/>
              <a:ext cx="296449" cy="3080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8375283" y="1802523"/>
              <a:ext cx="296449" cy="3080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8403883" y="3017859"/>
              <a:ext cx="239439" cy="24878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8" name="object 88"/>
          <p:cNvSpPr txBox="1"/>
          <p:nvPr/>
        </p:nvSpPr>
        <p:spPr>
          <a:xfrm>
            <a:off x="8416765" y="2762848"/>
            <a:ext cx="21399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75" b="1">
                <a:solidFill>
                  <a:srgbClr val="424242"/>
                </a:solidFill>
                <a:latin typeface="Verdana"/>
                <a:cs typeface="Verdana"/>
              </a:rPr>
              <a:t>file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8291855" y="3280683"/>
            <a:ext cx="464184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80" b="1">
                <a:solidFill>
                  <a:srgbClr val="424242"/>
                </a:solidFill>
                <a:latin typeface="Verdana"/>
                <a:cs typeface="Verdana"/>
              </a:rPr>
              <a:t>service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7258347" y="1875343"/>
            <a:ext cx="404495" cy="514350"/>
            <a:chOff x="7258347" y="1875343"/>
            <a:chExt cx="404495" cy="514350"/>
          </a:xfrm>
        </p:grpSpPr>
        <p:sp>
          <p:nvSpPr>
            <p:cNvPr id="91" name="object 91"/>
            <p:cNvSpPr/>
            <p:nvPr/>
          </p:nvSpPr>
          <p:spPr>
            <a:xfrm>
              <a:off x="7267885" y="1884868"/>
              <a:ext cx="385391" cy="49484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7263110" y="1880106"/>
              <a:ext cx="394970" cy="504825"/>
            </a:xfrm>
            <a:custGeom>
              <a:avLst/>
              <a:gdLst/>
              <a:ahLst/>
              <a:cxnLst/>
              <a:rect l="l" t="t" r="r" b="b"/>
              <a:pathLst>
                <a:path w="394970" h="504825">
                  <a:moveTo>
                    <a:pt x="0" y="0"/>
                  </a:moveTo>
                  <a:lnTo>
                    <a:pt x="394924" y="0"/>
                  </a:lnTo>
                  <a:lnTo>
                    <a:pt x="394924" y="504371"/>
                  </a:lnTo>
                  <a:lnTo>
                    <a:pt x="0" y="50437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1275" y="456855"/>
            <a:ext cx="577596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280" b="1">
                <a:solidFill>
                  <a:srgbClr val="211F1F"/>
                </a:solidFill>
                <a:latin typeface="Verdana"/>
                <a:cs typeface="Verdana"/>
              </a:rPr>
              <a:t>Parallelizing </a:t>
            </a:r>
            <a:r>
              <a:rPr dirty="0" sz="3200" spc="-290" b="1">
                <a:solidFill>
                  <a:srgbClr val="211F1F"/>
                </a:solidFill>
                <a:latin typeface="Verdana"/>
                <a:cs typeface="Verdana"/>
              </a:rPr>
              <a:t>over</a:t>
            </a:r>
            <a:r>
              <a:rPr dirty="0" sz="3200" spc="-484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3200" spc="-330" b="1">
                <a:solidFill>
                  <a:srgbClr val="211F1F"/>
                </a:solidFill>
                <a:latin typeface="Verdana"/>
                <a:cs typeface="Verdana"/>
              </a:rPr>
              <a:t>Parameters.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05782" y="1204922"/>
            <a:ext cx="6505575" cy="3760470"/>
            <a:chOff x="1005782" y="1204922"/>
            <a:chExt cx="6505575" cy="3760470"/>
          </a:xfrm>
        </p:grpSpPr>
        <p:sp>
          <p:nvSpPr>
            <p:cNvPr id="4" name="object 4"/>
            <p:cNvSpPr/>
            <p:nvPr/>
          </p:nvSpPr>
          <p:spPr>
            <a:xfrm>
              <a:off x="3900017" y="1223972"/>
              <a:ext cx="780528" cy="10071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890492" y="1214447"/>
              <a:ext cx="806450" cy="1029969"/>
            </a:xfrm>
            <a:custGeom>
              <a:avLst/>
              <a:gdLst/>
              <a:ahLst/>
              <a:cxnLst/>
              <a:rect l="l" t="t" r="r" b="b"/>
              <a:pathLst>
                <a:path w="806450" h="1029969">
                  <a:moveTo>
                    <a:pt x="0" y="0"/>
                  </a:moveTo>
                  <a:lnTo>
                    <a:pt x="805873" y="0"/>
                  </a:lnTo>
                  <a:lnTo>
                    <a:pt x="805873" y="1029347"/>
                  </a:lnTo>
                  <a:lnTo>
                    <a:pt x="0" y="1029347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900669" y="3044918"/>
              <a:ext cx="780528" cy="10071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891144" y="3035393"/>
              <a:ext cx="806450" cy="1029969"/>
            </a:xfrm>
            <a:custGeom>
              <a:avLst/>
              <a:gdLst/>
              <a:ahLst/>
              <a:cxnLst/>
              <a:rect l="l" t="t" r="r" b="b"/>
              <a:pathLst>
                <a:path w="806450" h="1029970">
                  <a:moveTo>
                    <a:pt x="0" y="0"/>
                  </a:moveTo>
                  <a:lnTo>
                    <a:pt x="805873" y="0"/>
                  </a:lnTo>
                  <a:lnTo>
                    <a:pt x="805873" y="1029347"/>
                  </a:lnTo>
                  <a:lnTo>
                    <a:pt x="0" y="1029347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319493" y="2234270"/>
              <a:ext cx="974090" cy="790575"/>
            </a:xfrm>
            <a:custGeom>
              <a:avLst/>
              <a:gdLst/>
              <a:ahLst/>
              <a:cxnLst/>
              <a:rect l="l" t="t" r="r" b="b"/>
              <a:pathLst>
                <a:path w="974089" h="790575">
                  <a:moveTo>
                    <a:pt x="973948" y="0"/>
                  </a:moveTo>
                  <a:lnTo>
                    <a:pt x="0" y="790023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304943" y="3009244"/>
              <a:ext cx="29845" cy="27305"/>
            </a:xfrm>
            <a:custGeom>
              <a:avLst/>
              <a:gdLst/>
              <a:ahLst/>
              <a:cxnLst/>
              <a:rect l="l" t="t" r="r" b="b"/>
              <a:pathLst>
                <a:path w="29845" h="27305">
                  <a:moveTo>
                    <a:pt x="0" y="26849"/>
                  </a:moveTo>
                  <a:lnTo>
                    <a:pt x="16124" y="0"/>
                  </a:lnTo>
                  <a:lnTo>
                    <a:pt x="14549" y="15049"/>
                  </a:lnTo>
                  <a:lnTo>
                    <a:pt x="29624" y="16624"/>
                  </a:lnTo>
                  <a:lnTo>
                    <a:pt x="0" y="2684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304943" y="3009244"/>
              <a:ext cx="29845" cy="27305"/>
            </a:xfrm>
            <a:custGeom>
              <a:avLst/>
              <a:gdLst/>
              <a:ahLst/>
              <a:cxnLst/>
              <a:rect l="l" t="t" r="r" b="b"/>
              <a:pathLst>
                <a:path w="29845" h="27305">
                  <a:moveTo>
                    <a:pt x="14549" y="15049"/>
                  </a:moveTo>
                  <a:lnTo>
                    <a:pt x="16124" y="0"/>
                  </a:lnTo>
                  <a:lnTo>
                    <a:pt x="0" y="26849"/>
                  </a:lnTo>
                  <a:lnTo>
                    <a:pt x="29624" y="16624"/>
                  </a:lnTo>
                  <a:lnTo>
                    <a:pt x="14549" y="1504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24832" y="3083943"/>
              <a:ext cx="780528" cy="10071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15307" y="3074418"/>
              <a:ext cx="806450" cy="1029969"/>
            </a:xfrm>
            <a:custGeom>
              <a:avLst/>
              <a:gdLst/>
              <a:ahLst/>
              <a:cxnLst/>
              <a:rect l="l" t="t" r="r" b="b"/>
              <a:pathLst>
                <a:path w="806450" h="1029970">
                  <a:moveTo>
                    <a:pt x="0" y="0"/>
                  </a:moveTo>
                  <a:lnTo>
                    <a:pt x="805873" y="0"/>
                  </a:lnTo>
                  <a:lnTo>
                    <a:pt x="805873" y="1029347"/>
                  </a:lnTo>
                  <a:lnTo>
                    <a:pt x="0" y="1029347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449149" y="2242445"/>
              <a:ext cx="2444115" cy="831215"/>
            </a:xfrm>
            <a:custGeom>
              <a:avLst/>
              <a:gdLst/>
              <a:ahLst/>
              <a:cxnLst/>
              <a:rect l="l" t="t" r="r" b="b"/>
              <a:pathLst>
                <a:path w="2444115" h="831214">
                  <a:moveTo>
                    <a:pt x="2444092" y="0"/>
                  </a:moveTo>
                  <a:lnTo>
                    <a:pt x="0" y="830998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431427" y="3059843"/>
              <a:ext cx="31750" cy="20320"/>
            </a:xfrm>
            <a:custGeom>
              <a:avLst/>
              <a:gdLst/>
              <a:ahLst/>
              <a:cxnLst/>
              <a:rect l="l" t="t" r="r" b="b"/>
              <a:pathLst>
                <a:path w="31750" h="20319">
                  <a:moveTo>
                    <a:pt x="31312" y="20274"/>
                  </a:moveTo>
                  <a:lnTo>
                    <a:pt x="0" y="19624"/>
                  </a:lnTo>
                  <a:lnTo>
                    <a:pt x="24414" y="0"/>
                  </a:lnTo>
                  <a:lnTo>
                    <a:pt x="17722" y="13599"/>
                  </a:lnTo>
                  <a:lnTo>
                    <a:pt x="31312" y="2027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431427" y="3059843"/>
              <a:ext cx="31750" cy="20320"/>
            </a:xfrm>
            <a:custGeom>
              <a:avLst/>
              <a:gdLst/>
              <a:ahLst/>
              <a:cxnLst/>
              <a:rect l="l" t="t" r="r" b="b"/>
              <a:pathLst>
                <a:path w="31750" h="20319">
                  <a:moveTo>
                    <a:pt x="17722" y="13599"/>
                  </a:moveTo>
                  <a:lnTo>
                    <a:pt x="24414" y="0"/>
                  </a:lnTo>
                  <a:lnTo>
                    <a:pt x="0" y="19624"/>
                  </a:lnTo>
                  <a:lnTo>
                    <a:pt x="31312" y="20274"/>
                  </a:lnTo>
                  <a:lnTo>
                    <a:pt x="17722" y="1359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736390" y="3044918"/>
              <a:ext cx="780528" cy="10071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726865" y="3035393"/>
              <a:ext cx="806450" cy="1029969"/>
            </a:xfrm>
            <a:custGeom>
              <a:avLst/>
              <a:gdLst/>
              <a:ahLst/>
              <a:cxnLst/>
              <a:rect l="l" t="t" r="r" b="b"/>
              <a:pathLst>
                <a:path w="806450" h="1029970">
                  <a:moveTo>
                    <a:pt x="0" y="0"/>
                  </a:moveTo>
                  <a:lnTo>
                    <a:pt x="805873" y="0"/>
                  </a:lnTo>
                  <a:lnTo>
                    <a:pt x="805873" y="1029347"/>
                  </a:lnTo>
                  <a:lnTo>
                    <a:pt x="0" y="1029347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705011" y="3083943"/>
              <a:ext cx="780528" cy="10071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695486" y="3074418"/>
              <a:ext cx="806450" cy="1029969"/>
            </a:xfrm>
            <a:custGeom>
              <a:avLst/>
              <a:gdLst/>
              <a:ahLst/>
              <a:cxnLst/>
              <a:rect l="l" t="t" r="r" b="b"/>
              <a:pathLst>
                <a:path w="806450" h="1029970">
                  <a:moveTo>
                    <a:pt x="0" y="0"/>
                  </a:moveTo>
                  <a:lnTo>
                    <a:pt x="805873" y="0"/>
                  </a:lnTo>
                  <a:lnTo>
                    <a:pt x="805873" y="1029347"/>
                  </a:lnTo>
                  <a:lnTo>
                    <a:pt x="0" y="1029347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690640" y="2242445"/>
              <a:ext cx="2377440" cy="831215"/>
            </a:xfrm>
            <a:custGeom>
              <a:avLst/>
              <a:gdLst/>
              <a:ahLst/>
              <a:cxnLst/>
              <a:rect l="l" t="t" r="r" b="b"/>
              <a:pathLst>
                <a:path w="2377440" h="831214">
                  <a:moveTo>
                    <a:pt x="0" y="0"/>
                  </a:moveTo>
                  <a:lnTo>
                    <a:pt x="2376970" y="830723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053960" y="3059518"/>
              <a:ext cx="31750" cy="20320"/>
            </a:xfrm>
            <a:custGeom>
              <a:avLst/>
              <a:gdLst/>
              <a:ahLst/>
              <a:cxnLst/>
              <a:rect l="l" t="t" r="r" b="b"/>
              <a:pathLst>
                <a:path w="31750" h="20319">
                  <a:moveTo>
                    <a:pt x="0" y="20224"/>
                  </a:moveTo>
                  <a:lnTo>
                    <a:pt x="13649" y="13649"/>
                  </a:lnTo>
                  <a:lnTo>
                    <a:pt x="7074" y="0"/>
                  </a:lnTo>
                  <a:lnTo>
                    <a:pt x="31324" y="19824"/>
                  </a:lnTo>
                  <a:lnTo>
                    <a:pt x="0" y="2022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053960" y="3059518"/>
              <a:ext cx="31750" cy="20320"/>
            </a:xfrm>
            <a:custGeom>
              <a:avLst/>
              <a:gdLst/>
              <a:ahLst/>
              <a:cxnLst/>
              <a:rect l="l" t="t" r="r" b="b"/>
              <a:pathLst>
                <a:path w="31750" h="20319">
                  <a:moveTo>
                    <a:pt x="13649" y="13649"/>
                  </a:moveTo>
                  <a:lnTo>
                    <a:pt x="0" y="20224"/>
                  </a:lnTo>
                  <a:lnTo>
                    <a:pt x="31324" y="19824"/>
                  </a:lnTo>
                  <a:lnTo>
                    <a:pt x="7074" y="0"/>
                  </a:lnTo>
                  <a:lnTo>
                    <a:pt x="13649" y="1364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293441" y="2234270"/>
              <a:ext cx="813435" cy="788035"/>
            </a:xfrm>
            <a:custGeom>
              <a:avLst/>
              <a:gdLst/>
              <a:ahLst/>
              <a:cxnLst/>
              <a:rect l="l" t="t" r="r" b="b"/>
              <a:pathLst>
                <a:path w="813435" h="788035">
                  <a:moveTo>
                    <a:pt x="0" y="0"/>
                  </a:moveTo>
                  <a:lnTo>
                    <a:pt x="812948" y="787873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091239" y="3006993"/>
              <a:ext cx="29209" cy="28575"/>
            </a:xfrm>
            <a:custGeom>
              <a:avLst/>
              <a:gdLst/>
              <a:ahLst/>
              <a:cxnLst/>
              <a:rect l="l" t="t" r="r" b="b"/>
              <a:pathLst>
                <a:path w="29210" h="28575">
                  <a:moveTo>
                    <a:pt x="28599" y="28174"/>
                  </a:moveTo>
                  <a:lnTo>
                    <a:pt x="0" y="15399"/>
                  </a:lnTo>
                  <a:lnTo>
                    <a:pt x="15149" y="15149"/>
                  </a:lnTo>
                  <a:lnTo>
                    <a:pt x="14924" y="0"/>
                  </a:lnTo>
                  <a:lnTo>
                    <a:pt x="28599" y="2817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091239" y="3006993"/>
              <a:ext cx="29209" cy="28575"/>
            </a:xfrm>
            <a:custGeom>
              <a:avLst/>
              <a:gdLst/>
              <a:ahLst/>
              <a:cxnLst/>
              <a:rect l="l" t="t" r="r" b="b"/>
              <a:pathLst>
                <a:path w="29210" h="28575">
                  <a:moveTo>
                    <a:pt x="15149" y="15149"/>
                  </a:moveTo>
                  <a:lnTo>
                    <a:pt x="0" y="15399"/>
                  </a:lnTo>
                  <a:lnTo>
                    <a:pt x="28599" y="28174"/>
                  </a:lnTo>
                  <a:lnTo>
                    <a:pt x="14924" y="0"/>
                  </a:lnTo>
                  <a:lnTo>
                    <a:pt x="15149" y="1514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412754" y="4094241"/>
              <a:ext cx="5715" cy="847725"/>
            </a:xfrm>
            <a:custGeom>
              <a:avLst/>
              <a:gdLst/>
              <a:ahLst/>
              <a:cxnLst/>
              <a:rect l="l" t="t" r="r" b="b"/>
              <a:pathLst>
                <a:path w="5715" h="847725">
                  <a:moveTo>
                    <a:pt x="5489" y="0"/>
                  </a:moveTo>
                  <a:lnTo>
                    <a:pt x="0" y="847248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402112" y="493071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10522" y="29499"/>
                  </a:moveTo>
                  <a:lnTo>
                    <a:pt x="0" y="0"/>
                  </a:lnTo>
                  <a:lnTo>
                    <a:pt x="10642" y="10774"/>
                  </a:lnTo>
                  <a:lnTo>
                    <a:pt x="21424" y="149"/>
                  </a:lnTo>
                  <a:lnTo>
                    <a:pt x="10522" y="2949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402112" y="493071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10642" y="10774"/>
                  </a:moveTo>
                  <a:lnTo>
                    <a:pt x="0" y="0"/>
                  </a:lnTo>
                  <a:lnTo>
                    <a:pt x="10522" y="29499"/>
                  </a:lnTo>
                  <a:lnTo>
                    <a:pt x="21424" y="149"/>
                  </a:lnTo>
                  <a:lnTo>
                    <a:pt x="10642" y="1077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127164" y="4055216"/>
              <a:ext cx="5715" cy="847725"/>
            </a:xfrm>
            <a:custGeom>
              <a:avLst/>
              <a:gdLst/>
              <a:ahLst/>
              <a:cxnLst/>
              <a:rect l="l" t="t" r="r" b="b"/>
              <a:pathLst>
                <a:path w="5714" h="847725">
                  <a:moveTo>
                    <a:pt x="5474" y="0"/>
                  </a:moveTo>
                  <a:lnTo>
                    <a:pt x="0" y="847248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116514" y="4891690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524" y="29499"/>
                  </a:moveTo>
                  <a:lnTo>
                    <a:pt x="0" y="0"/>
                  </a:lnTo>
                  <a:lnTo>
                    <a:pt x="10649" y="10774"/>
                  </a:lnTo>
                  <a:lnTo>
                    <a:pt x="21424" y="149"/>
                  </a:lnTo>
                  <a:lnTo>
                    <a:pt x="10524" y="2949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116514" y="4891690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649" y="10774"/>
                  </a:moveTo>
                  <a:lnTo>
                    <a:pt x="0" y="0"/>
                  </a:lnTo>
                  <a:lnTo>
                    <a:pt x="10524" y="29499"/>
                  </a:lnTo>
                  <a:lnTo>
                    <a:pt x="21424" y="149"/>
                  </a:lnTo>
                  <a:lnTo>
                    <a:pt x="10649" y="1077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095785" y="4094241"/>
              <a:ext cx="5715" cy="847725"/>
            </a:xfrm>
            <a:custGeom>
              <a:avLst/>
              <a:gdLst/>
              <a:ahLst/>
              <a:cxnLst/>
              <a:rect l="l" t="t" r="r" b="b"/>
              <a:pathLst>
                <a:path w="5715" h="847725">
                  <a:moveTo>
                    <a:pt x="5474" y="0"/>
                  </a:moveTo>
                  <a:lnTo>
                    <a:pt x="0" y="847248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085135" y="493071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10524" y="29499"/>
                  </a:moveTo>
                  <a:lnTo>
                    <a:pt x="0" y="0"/>
                  </a:lnTo>
                  <a:lnTo>
                    <a:pt x="10649" y="10774"/>
                  </a:lnTo>
                  <a:lnTo>
                    <a:pt x="21424" y="149"/>
                  </a:lnTo>
                  <a:lnTo>
                    <a:pt x="10524" y="2949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085135" y="493071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10649" y="10774"/>
                  </a:moveTo>
                  <a:lnTo>
                    <a:pt x="0" y="0"/>
                  </a:lnTo>
                  <a:lnTo>
                    <a:pt x="10524" y="29499"/>
                  </a:lnTo>
                  <a:lnTo>
                    <a:pt x="21424" y="149"/>
                  </a:lnTo>
                  <a:lnTo>
                    <a:pt x="10649" y="1077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4987350" y="1589649"/>
            <a:ext cx="742315" cy="38925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0650" marR="5080" indent="-108585">
              <a:lnSpc>
                <a:spcPts val="1420"/>
              </a:lnSpc>
              <a:spcBef>
                <a:spcPts val="160"/>
              </a:spcBef>
            </a:pPr>
            <a:r>
              <a:rPr dirty="0" sz="1200" spc="-95" b="1">
                <a:latin typeface="Verdana"/>
                <a:cs typeface="Verdana"/>
              </a:rPr>
              <a:t>Notebook  </a:t>
            </a:r>
            <a:r>
              <a:rPr dirty="0" sz="1200" spc="-45" b="1">
                <a:latin typeface="Verdana"/>
                <a:cs typeface="Verdana"/>
              </a:rPr>
              <a:t>Job</a:t>
            </a:r>
            <a:r>
              <a:rPr dirty="0" sz="1200" spc="-170" b="1">
                <a:latin typeface="Verdana"/>
                <a:cs typeface="Verdana"/>
              </a:rPr>
              <a:t> </a:t>
            </a:r>
            <a:r>
              <a:rPr dirty="0" sz="1200" spc="-215" b="1">
                <a:latin typeface="Verdana"/>
                <a:cs typeface="Verdana"/>
              </a:rPr>
              <a:t>#1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955224" y="3479024"/>
            <a:ext cx="742315" cy="38925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0650" marR="5080" indent="-108585">
              <a:lnSpc>
                <a:spcPts val="1420"/>
              </a:lnSpc>
              <a:spcBef>
                <a:spcPts val="160"/>
              </a:spcBef>
            </a:pPr>
            <a:r>
              <a:rPr dirty="0" sz="1200" spc="-95" b="1">
                <a:latin typeface="Verdana"/>
                <a:cs typeface="Verdana"/>
              </a:rPr>
              <a:t>Notebook  </a:t>
            </a:r>
            <a:r>
              <a:rPr dirty="0" sz="1200" spc="-45" b="1">
                <a:latin typeface="Verdana"/>
                <a:cs typeface="Verdana"/>
              </a:rPr>
              <a:t>Job</a:t>
            </a:r>
            <a:r>
              <a:rPr dirty="0" sz="1200" spc="-170" b="1">
                <a:latin typeface="Verdana"/>
                <a:cs typeface="Verdana"/>
              </a:rPr>
              <a:t> </a:t>
            </a:r>
            <a:r>
              <a:rPr dirty="0" sz="1200" spc="-215" b="1">
                <a:latin typeface="Verdana"/>
                <a:cs typeface="Verdana"/>
              </a:rPr>
              <a:t>#2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849172" y="3479024"/>
            <a:ext cx="742315" cy="38925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0650" marR="5080" indent="-108585">
              <a:lnSpc>
                <a:spcPts val="1420"/>
              </a:lnSpc>
              <a:spcBef>
                <a:spcPts val="160"/>
              </a:spcBef>
            </a:pPr>
            <a:r>
              <a:rPr dirty="0" sz="1200" spc="-95" b="1">
                <a:latin typeface="Verdana"/>
                <a:cs typeface="Verdana"/>
              </a:rPr>
              <a:t>Notebook  </a:t>
            </a:r>
            <a:r>
              <a:rPr dirty="0" sz="1200" spc="-45" b="1">
                <a:latin typeface="Verdana"/>
                <a:cs typeface="Verdana"/>
              </a:rPr>
              <a:t>Job</a:t>
            </a:r>
            <a:r>
              <a:rPr dirty="0" sz="1200" spc="-170" b="1">
                <a:latin typeface="Verdana"/>
                <a:cs typeface="Verdana"/>
              </a:rPr>
              <a:t> </a:t>
            </a:r>
            <a:r>
              <a:rPr dirty="0" sz="1200" spc="-215" b="1">
                <a:latin typeface="Verdana"/>
                <a:cs typeface="Verdana"/>
              </a:rPr>
              <a:t>#3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43119" y="3479024"/>
            <a:ext cx="742315" cy="38925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0650" marR="5080" indent="-108585">
              <a:lnSpc>
                <a:spcPts val="1420"/>
              </a:lnSpc>
              <a:spcBef>
                <a:spcPts val="160"/>
              </a:spcBef>
            </a:pPr>
            <a:r>
              <a:rPr dirty="0" sz="1200" spc="-95" b="1">
                <a:latin typeface="Verdana"/>
                <a:cs typeface="Verdana"/>
              </a:rPr>
              <a:t>Notebook  </a:t>
            </a:r>
            <a:r>
              <a:rPr dirty="0" sz="1200" spc="-45" b="1">
                <a:latin typeface="Verdana"/>
                <a:cs typeface="Verdana"/>
              </a:rPr>
              <a:t>Job</a:t>
            </a:r>
            <a:r>
              <a:rPr dirty="0" sz="1200" spc="-170" b="1">
                <a:latin typeface="Verdana"/>
                <a:cs typeface="Verdana"/>
              </a:rPr>
              <a:t> </a:t>
            </a:r>
            <a:r>
              <a:rPr dirty="0" sz="1200" spc="-215" b="1">
                <a:latin typeface="Verdana"/>
                <a:cs typeface="Verdana"/>
              </a:rPr>
              <a:t>#4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752794" y="3479024"/>
            <a:ext cx="742315" cy="38925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0650" marR="5080" indent="-108585">
              <a:lnSpc>
                <a:spcPts val="1420"/>
              </a:lnSpc>
              <a:spcBef>
                <a:spcPts val="160"/>
              </a:spcBef>
            </a:pPr>
            <a:r>
              <a:rPr dirty="0" sz="1200" spc="-95" b="1">
                <a:latin typeface="Verdana"/>
                <a:cs typeface="Verdana"/>
              </a:rPr>
              <a:t>Notebook  </a:t>
            </a:r>
            <a:r>
              <a:rPr dirty="0" sz="1200" spc="-45" b="1">
                <a:latin typeface="Verdana"/>
                <a:cs typeface="Verdana"/>
              </a:rPr>
              <a:t>Job</a:t>
            </a:r>
            <a:r>
              <a:rPr dirty="0" sz="1200" spc="-170" b="1">
                <a:latin typeface="Verdana"/>
                <a:cs typeface="Verdana"/>
              </a:rPr>
              <a:t> </a:t>
            </a:r>
            <a:r>
              <a:rPr dirty="0" sz="1200" spc="-215" b="1">
                <a:latin typeface="Verdana"/>
                <a:cs typeface="Verdana"/>
              </a:rPr>
              <a:t>#5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291438" y="2366478"/>
            <a:ext cx="2959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90" b="1">
                <a:latin typeface="Verdana"/>
                <a:cs typeface="Verdana"/>
              </a:rPr>
              <a:t>a=1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391840" y="2529526"/>
            <a:ext cx="2959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90" b="1">
                <a:latin typeface="Verdana"/>
                <a:cs typeface="Verdana"/>
              </a:rPr>
              <a:t>a=2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382943" y="2553120"/>
            <a:ext cx="2959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90" b="1">
                <a:latin typeface="Verdana"/>
                <a:cs typeface="Verdana"/>
              </a:rPr>
              <a:t>a=3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696933" y="2309376"/>
            <a:ext cx="2959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90" b="1">
                <a:latin typeface="Verdana"/>
                <a:cs typeface="Verdana"/>
              </a:rPr>
              <a:t>a=4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276031" y="4050504"/>
            <a:ext cx="31115" cy="875665"/>
            <a:chOff x="3276031" y="4050504"/>
            <a:chExt cx="31115" cy="875665"/>
          </a:xfrm>
        </p:grpSpPr>
        <p:sp>
          <p:nvSpPr>
            <p:cNvPr id="45" name="object 45"/>
            <p:cNvSpPr/>
            <p:nvPr/>
          </p:nvSpPr>
          <p:spPr>
            <a:xfrm>
              <a:off x="3291443" y="4055266"/>
              <a:ext cx="5715" cy="847725"/>
            </a:xfrm>
            <a:custGeom>
              <a:avLst/>
              <a:gdLst/>
              <a:ahLst/>
              <a:cxnLst/>
              <a:rect l="l" t="t" r="r" b="b"/>
              <a:pathLst>
                <a:path w="5714" h="847725">
                  <a:moveTo>
                    <a:pt x="5474" y="0"/>
                  </a:moveTo>
                  <a:lnTo>
                    <a:pt x="0" y="847248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3280793" y="4891740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524" y="29499"/>
                  </a:moveTo>
                  <a:lnTo>
                    <a:pt x="0" y="0"/>
                  </a:lnTo>
                  <a:lnTo>
                    <a:pt x="10649" y="10774"/>
                  </a:lnTo>
                  <a:lnTo>
                    <a:pt x="21424" y="149"/>
                  </a:lnTo>
                  <a:lnTo>
                    <a:pt x="10524" y="2949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3280793" y="4891740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649" y="10774"/>
                  </a:moveTo>
                  <a:lnTo>
                    <a:pt x="0" y="0"/>
                  </a:lnTo>
                  <a:lnTo>
                    <a:pt x="10524" y="29499"/>
                  </a:lnTo>
                  <a:lnTo>
                    <a:pt x="21424" y="149"/>
                  </a:lnTo>
                  <a:lnTo>
                    <a:pt x="10649" y="1077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2287782" y="0"/>
              <a:ext cx="6856198" cy="51434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321189" y="0"/>
              <a:ext cx="2669194" cy="51434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6858000" cy="5143500"/>
            </a:xfrm>
            <a:custGeom>
              <a:avLst/>
              <a:gdLst/>
              <a:ahLst/>
              <a:cxnLst/>
              <a:rect l="l" t="t" r="r" b="b"/>
              <a:pathLst>
                <a:path w="6858000" h="5143500">
                  <a:moveTo>
                    <a:pt x="6857386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6857386" y="0"/>
                  </a:lnTo>
                  <a:lnTo>
                    <a:pt x="6857386" y="51434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857386" y="0"/>
              <a:ext cx="383199" cy="51434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50673" y="1990706"/>
              <a:ext cx="1671320" cy="784860"/>
            </a:xfrm>
            <a:custGeom>
              <a:avLst/>
              <a:gdLst/>
              <a:ahLst/>
              <a:cxnLst/>
              <a:rect l="l" t="t" r="r" b="b"/>
              <a:pathLst>
                <a:path w="1671320" h="784860">
                  <a:moveTo>
                    <a:pt x="0" y="1094"/>
                  </a:moveTo>
                  <a:lnTo>
                    <a:pt x="0" y="779888"/>
                  </a:lnTo>
                  <a:lnTo>
                    <a:pt x="580838" y="779888"/>
                  </a:lnTo>
                  <a:lnTo>
                    <a:pt x="580838" y="623263"/>
                  </a:lnTo>
                  <a:lnTo>
                    <a:pt x="181409" y="623263"/>
                  </a:lnTo>
                  <a:lnTo>
                    <a:pt x="181409" y="464256"/>
                  </a:lnTo>
                  <a:lnTo>
                    <a:pt x="560803" y="464256"/>
                  </a:lnTo>
                  <a:lnTo>
                    <a:pt x="560803" y="307621"/>
                  </a:lnTo>
                  <a:lnTo>
                    <a:pt x="181409" y="307621"/>
                  </a:lnTo>
                  <a:lnTo>
                    <a:pt x="181409" y="157727"/>
                  </a:lnTo>
                  <a:lnTo>
                    <a:pt x="575193" y="157727"/>
                  </a:lnTo>
                  <a:lnTo>
                    <a:pt x="575193" y="1094"/>
                  </a:lnTo>
                  <a:lnTo>
                    <a:pt x="0" y="1094"/>
                  </a:lnTo>
                  <a:close/>
                </a:path>
                <a:path w="1671320" h="784860">
                  <a:moveTo>
                    <a:pt x="665823" y="196887"/>
                  </a:moveTo>
                  <a:lnTo>
                    <a:pt x="855065" y="472089"/>
                  </a:lnTo>
                  <a:lnTo>
                    <a:pt x="646881" y="779888"/>
                  </a:lnTo>
                  <a:lnTo>
                    <a:pt x="838308" y="779888"/>
                  </a:lnTo>
                  <a:lnTo>
                    <a:pt x="954693" y="596313"/>
                  </a:lnTo>
                  <a:lnTo>
                    <a:pt x="1075452" y="779888"/>
                  </a:lnTo>
                  <a:lnTo>
                    <a:pt x="1277989" y="779888"/>
                  </a:lnTo>
                  <a:lnTo>
                    <a:pt x="1069805" y="479919"/>
                  </a:lnTo>
                  <a:lnTo>
                    <a:pt x="1257954" y="196887"/>
                  </a:lnTo>
                  <a:lnTo>
                    <a:pt x="1065435" y="196887"/>
                  </a:lnTo>
                  <a:lnTo>
                    <a:pt x="969083" y="355706"/>
                  </a:lnTo>
                  <a:lnTo>
                    <a:pt x="868543" y="196887"/>
                  </a:lnTo>
                  <a:lnTo>
                    <a:pt x="665823" y="196887"/>
                  </a:lnTo>
                  <a:close/>
                </a:path>
                <a:path w="1671320" h="784860">
                  <a:moveTo>
                    <a:pt x="1564534" y="0"/>
                  </a:moveTo>
                  <a:lnTo>
                    <a:pt x="1522598" y="10701"/>
                  </a:lnTo>
                  <a:lnTo>
                    <a:pt x="1479477" y="18397"/>
                  </a:lnTo>
                  <a:lnTo>
                    <a:pt x="1436355" y="23587"/>
                  </a:lnTo>
                  <a:lnTo>
                    <a:pt x="1394417" y="26774"/>
                  </a:lnTo>
                  <a:lnTo>
                    <a:pt x="1394417" y="196887"/>
                  </a:lnTo>
                  <a:lnTo>
                    <a:pt x="1304804" y="196887"/>
                  </a:lnTo>
                  <a:lnTo>
                    <a:pt x="1304804" y="342409"/>
                  </a:lnTo>
                  <a:lnTo>
                    <a:pt x="1394417" y="342409"/>
                  </a:lnTo>
                  <a:lnTo>
                    <a:pt x="1394417" y="590838"/>
                  </a:lnTo>
                  <a:lnTo>
                    <a:pt x="1397524" y="635514"/>
                  </a:lnTo>
                  <a:lnTo>
                    <a:pt x="1406848" y="674479"/>
                  </a:lnTo>
                  <a:lnTo>
                    <a:pt x="1444142" y="735263"/>
                  </a:lnTo>
                  <a:lnTo>
                    <a:pt x="1504201" y="772150"/>
                  </a:lnTo>
                  <a:lnTo>
                    <a:pt x="1541847" y="781367"/>
                  </a:lnTo>
                  <a:lnTo>
                    <a:pt x="1584569" y="784438"/>
                  </a:lnTo>
                  <a:lnTo>
                    <a:pt x="1670904" y="784438"/>
                  </a:lnTo>
                  <a:lnTo>
                    <a:pt x="1670904" y="640013"/>
                  </a:lnTo>
                  <a:lnTo>
                    <a:pt x="1627191" y="640013"/>
                  </a:lnTo>
                  <a:lnTo>
                    <a:pt x="1613393" y="638931"/>
                  </a:lnTo>
                  <a:lnTo>
                    <a:pt x="1573961" y="613043"/>
                  </a:lnTo>
                  <a:lnTo>
                    <a:pt x="1564534" y="571713"/>
                  </a:lnTo>
                  <a:lnTo>
                    <a:pt x="1564534" y="342409"/>
                  </a:lnTo>
                  <a:lnTo>
                    <a:pt x="1670904" y="342409"/>
                  </a:lnTo>
                  <a:lnTo>
                    <a:pt x="1670904" y="196887"/>
                  </a:lnTo>
                  <a:lnTo>
                    <a:pt x="1564534" y="196887"/>
                  </a:lnTo>
                  <a:lnTo>
                    <a:pt x="1564534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559507" y="2299212"/>
              <a:ext cx="240099" cy="12372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395422" y="2170835"/>
              <a:ext cx="1805305" cy="616585"/>
            </a:xfrm>
            <a:custGeom>
              <a:avLst/>
              <a:gdLst/>
              <a:ahLst/>
              <a:cxnLst/>
              <a:rect l="l" t="t" r="r" b="b"/>
              <a:pathLst>
                <a:path w="1805304" h="616585">
                  <a:moveTo>
                    <a:pt x="290871" y="0"/>
                  </a:moveTo>
                  <a:lnTo>
                    <a:pt x="247099" y="2515"/>
                  </a:lnTo>
                  <a:lnTo>
                    <a:pt x="206493" y="10063"/>
                  </a:lnTo>
                  <a:lnTo>
                    <a:pt x="169052" y="22641"/>
                  </a:lnTo>
                  <a:lnTo>
                    <a:pt x="134772" y="40252"/>
                  </a:lnTo>
                  <a:lnTo>
                    <a:pt x="77042" y="87652"/>
                  </a:lnTo>
                  <a:lnTo>
                    <a:pt x="34604" y="149349"/>
                  </a:lnTo>
                  <a:lnTo>
                    <a:pt x="19465" y="184922"/>
                  </a:lnTo>
                  <a:lnTo>
                    <a:pt x="8651" y="222794"/>
                  </a:lnTo>
                  <a:lnTo>
                    <a:pt x="2162" y="262966"/>
                  </a:lnTo>
                  <a:lnTo>
                    <a:pt x="0" y="305436"/>
                  </a:lnTo>
                  <a:lnTo>
                    <a:pt x="3132" y="360773"/>
                  </a:lnTo>
                  <a:lnTo>
                    <a:pt x="12530" y="411226"/>
                  </a:lnTo>
                  <a:lnTo>
                    <a:pt x="28194" y="456796"/>
                  </a:lnTo>
                  <a:lnTo>
                    <a:pt x="50124" y="497482"/>
                  </a:lnTo>
                  <a:lnTo>
                    <a:pt x="78319" y="533283"/>
                  </a:lnTo>
                  <a:lnTo>
                    <a:pt x="112010" y="563251"/>
                  </a:lnTo>
                  <a:lnTo>
                    <a:pt x="150440" y="586555"/>
                  </a:lnTo>
                  <a:lnTo>
                    <a:pt x="193606" y="603197"/>
                  </a:lnTo>
                  <a:lnTo>
                    <a:pt x="241509" y="613181"/>
                  </a:lnTo>
                  <a:lnTo>
                    <a:pt x="294146" y="616508"/>
                  </a:lnTo>
                  <a:lnTo>
                    <a:pt x="343028" y="613607"/>
                  </a:lnTo>
                  <a:lnTo>
                    <a:pt x="387674" y="604902"/>
                  </a:lnTo>
                  <a:lnTo>
                    <a:pt x="428088" y="590394"/>
                  </a:lnTo>
                  <a:lnTo>
                    <a:pt x="464271" y="570083"/>
                  </a:lnTo>
                  <a:lnTo>
                    <a:pt x="495480" y="544864"/>
                  </a:lnTo>
                  <a:lnTo>
                    <a:pt x="520818" y="515665"/>
                  </a:lnTo>
                  <a:lnTo>
                    <a:pt x="540282" y="482481"/>
                  </a:lnTo>
                  <a:lnTo>
                    <a:pt x="553871" y="445309"/>
                  </a:lnTo>
                  <a:lnTo>
                    <a:pt x="384846" y="445309"/>
                  </a:lnTo>
                  <a:lnTo>
                    <a:pt x="379544" y="452870"/>
                  </a:lnTo>
                  <a:lnTo>
                    <a:pt x="372559" y="459880"/>
                  </a:lnTo>
                  <a:lnTo>
                    <a:pt x="327799" y="480605"/>
                  </a:lnTo>
                  <a:lnTo>
                    <a:pt x="295421" y="483384"/>
                  </a:lnTo>
                  <a:lnTo>
                    <a:pt x="247220" y="475823"/>
                  </a:lnTo>
                  <a:lnTo>
                    <a:pt x="210056" y="453143"/>
                  </a:lnTo>
                  <a:lnTo>
                    <a:pt x="183931" y="415346"/>
                  </a:lnTo>
                  <a:lnTo>
                    <a:pt x="168847" y="362434"/>
                  </a:lnTo>
                  <a:lnTo>
                    <a:pt x="562796" y="362434"/>
                  </a:lnTo>
                  <a:lnTo>
                    <a:pt x="562796" y="308896"/>
                  </a:lnTo>
                  <a:lnTo>
                    <a:pt x="559978" y="254359"/>
                  </a:lnTo>
                  <a:lnTo>
                    <a:pt x="551525" y="204542"/>
                  </a:lnTo>
                  <a:lnTo>
                    <a:pt x="537432" y="159446"/>
                  </a:lnTo>
                  <a:lnTo>
                    <a:pt x="517698" y="119071"/>
                  </a:lnTo>
                  <a:lnTo>
                    <a:pt x="492321" y="83417"/>
                  </a:lnTo>
                  <a:lnTo>
                    <a:pt x="461703" y="53386"/>
                  </a:lnTo>
                  <a:lnTo>
                    <a:pt x="426249" y="30029"/>
                  </a:lnTo>
                  <a:lnTo>
                    <a:pt x="385959" y="13346"/>
                  </a:lnTo>
                  <a:lnTo>
                    <a:pt x="340833" y="3336"/>
                  </a:lnTo>
                  <a:lnTo>
                    <a:pt x="290871" y="0"/>
                  </a:lnTo>
                  <a:close/>
                </a:path>
                <a:path w="1805304" h="616585">
                  <a:moveTo>
                    <a:pt x="1002670" y="0"/>
                  </a:moveTo>
                  <a:lnTo>
                    <a:pt x="951188" y="5099"/>
                  </a:lnTo>
                  <a:lnTo>
                    <a:pt x="905305" y="20399"/>
                  </a:lnTo>
                  <a:lnTo>
                    <a:pt x="865023" y="45897"/>
                  </a:lnTo>
                  <a:lnTo>
                    <a:pt x="830345" y="81594"/>
                  </a:lnTo>
                  <a:lnTo>
                    <a:pt x="830345" y="16757"/>
                  </a:lnTo>
                  <a:lnTo>
                    <a:pt x="668071" y="16757"/>
                  </a:lnTo>
                  <a:lnTo>
                    <a:pt x="668071" y="599758"/>
                  </a:lnTo>
                  <a:lnTo>
                    <a:pt x="838195" y="599758"/>
                  </a:lnTo>
                  <a:lnTo>
                    <a:pt x="838195" y="259539"/>
                  </a:lnTo>
                  <a:lnTo>
                    <a:pt x="839935" y="236169"/>
                  </a:lnTo>
                  <a:lnTo>
                    <a:pt x="853857" y="196737"/>
                  </a:lnTo>
                  <a:lnTo>
                    <a:pt x="881106" y="167688"/>
                  </a:lnTo>
                  <a:lnTo>
                    <a:pt x="917444" y="152845"/>
                  </a:lnTo>
                  <a:lnTo>
                    <a:pt x="938720" y="150989"/>
                  </a:lnTo>
                  <a:lnTo>
                    <a:pt x="961793" y="152879"/>
                  </a:lnTo>
                  <a:lnTo>
                    <a:pt x="998225" y="167995"/>
                  </a:lnTo>
                  <a:lnTo>
                    <a:pt x="1029201" y="216510"/>
                  </a:lnTo>
                  <a:lnTo>
                    <a:pt x="1035070" y="261906"/>
                  </a:lnTo>
                  <a:lnTo>
                    <a:pt x="1035070" y="599758"/>
                  </a:lnTo>
                  <a:lnTo>
                    <a:pt x="1205195" y="599758"/>
                  </a:lnTo>
                  <a:lnTo>
                    <a:pt x="1205195" y="239504"/>
                  </a:lnTo>
                  <a:lnTo>
                    <a:pt x="1201768" y="187926"/>
                  </a:lnTo>
                  <a:lnTo>
                    <a:pt x="1191488" y="141744"/>
                  </a:lnTo>
                  <a:lnTo>
                    <a:pt x="1174356" y="100957"/>
                  </a:lnTo>
                  <a:lnTo>
                    <a:pt x="1150370" y="65567"/>
                  </a:lnTo>
                  <a:lnTo>
                    <a:pt x="1120580" y="36882"/>
                  </a:lnTo>
                  <a:lnTo>
                    <a:pt x="1086035" y="16392"/>
                  </a:lnTo>
                  <a:lnTo>
                    <a:pt x="1046733" y="4098"/>
                  </a:lnTo>
                  <a:lnTo>
                    <a:pt x="1002670" y="0"/>
                  </a:lnTo>
                  <a:close/>
                </a:path>
                <a:path w="1805304" h="616585">
                  <a:moveTo>
                    <a:pt x="1549769" y="0"/>
                  </a:moveTo>
                  <a:lnTo>
                    <a:pt x="1485932" y="6010"/>
                  </a:lnTo>
                  <a:lnTo>
                    <a:pt x="1428469" y="24042"/>
                  </a:lnTo>
                  <a:lnTo>
                    <a:pt x="1379738" y="53138"/>
                  </a:lnTo>
                  <a:lnTo>
                    <a:pt x="1342144" y="92342"/>
                  </a:lnTo>
                  <a:lnTo>
                    <a:pt x="1318238" y="140242"/>
                  </a:lnTo>
                  <a:lnTo>
                    <a:pt x="1310269" y="195792"/>
                  </a:lnTo>
                  <a:lnTo>
                    <a:pt x="1312783" y="229429"/>
                  </a:lnTo>
                  <a:lnTo>
                    <a:pt x="1332903" y="287075"/>
                  </a:lnTo>
                  <a:lnTo>
                    <a:pt x="1373521" y="331450"/>
                  </a:lnTo>
                  <a:lnTo>
                    <a:pt x="1436258" y="359951"/>
                  </a:lnTo>
                  <a:lnTo>
                    <a:pt x="1475994" y="368084"/>
                  </a:lnTo>
                  <a:lnTo>
                    <a:pt x="1557594" y="379384"/>
                  </a:lnTo>
                  <a:lnTo>
                    <a:pt x="1578757" y="383063"/>
                  </a:lnTo>
                  <a:lnTo>
                    <a:pt x="1620794" y="398859"/>
                  </a:lnTo>
                  <a:lnTo>
                    <a:pt x="1638294" y="433109"/>
                  </a:lnTo>
                  <a:lnTo>
                    <a:pt x="1636962" y="443268"/>
                  </a:lnTo>
                  <a:lnTo>
                    <a:pt x="1605269" y="475189"/>
                  </a:lnTo>
                  <a:lnTo>
                    <a:pt x="1557594" y="483384"/>
                  </a:lnTo>
                  <a:lnTo>
                    <a:pt x="1538859" y="482334"/>
                  </a:lnTo>
                  <a:lnTo>
                    <a:pt x="1492769" y="466634"/>
                  </a:lnTo>
                  <a:lnTo>
                    <a:pt x="1466124" y="438927"/>
                  </a:lnTo>
                  <a:lnTo>
                    <a:pt x="1462519" y="428559"/>
                  </a:lnTo>
                  <a:lnTo>
                    <a:pt x="1301344" y="428559"/>
                  </a:lnTo>
                  <a:lnTo>
                    <a:pt x="1309618" y="469433"/>
                  </a:lnTo>
                  <a:lnTo>
                    <a:pt x="1325516" y="505918"/>
                  </a:lnTo>
                  <a:lnTo>
                    <a:pt x="1349041" y="538010"/>
                  </a:lnTo>
                  <a:lnTo>
                    <a:pt x="1380194" y="565708"/>
                  </a:lnTo>
                  <a:lnTo>
                    <a:pt x="1417793" y="587937"/>
                  </a:lnTo>
                  <a:lnTo>
                    <a:pt x="1460650" y="603811"/>
                  </a:lnTo>
                  <a:lnTo>
                    <a:pt x="1508767" y="613334"/>
                  </a:lnTo>
                  <a:lnTo>
                    <a:pt x="1562144" y="616508"/>
                  </a:lnTo>
                  <a:lnTo>
                    <a:pt x="1595936" y="615074"/>
                  </a:lnTo>
                  <a:lnTo>
                    <a:pt x="1658046" y="603599"/>
                  </a:lnTo>
                  <a:lnTo>
                    <a:pt x="1712347" y="580842"/>
                  </a:lnTo>
                  <a:lnTo>
                    <a:pt x="1755697" y="547873"/>
                  </a:lnTo>
                  <a:lnTo>
                    <a:pt x="1787014" y="505049"/>
                  </a:lnTo>
                  <a:lnTo>
                    <a:pt x="1802951" y="453872"/>
                  </a:lnTo>
                  <a:lnTo>
                    <a:pt x="1804943" y="425284"/>
                  </a:lnTo>
                  <a:lnTo>
                    <a:pt x="1802280" y="391777"/>
                  </a:lnTo>
                  <a:lnTo>
                    <a:pt x="1780970" y="331948"/>
                  </a:lnTo>
                  <a:lnTo>
                    <a:pt x="1738376" y="282840"/>
                  </a:lnTo>
                  <a:lnTo>
                    <a:pt x="1674083" y="251970"/>
                  </a:lnTo>
                  <a:lnTo>
                    <a:pt x="1633744" y="243877"/>
                  </a:lnTo>
                  <a:lnTo>
                    <a:pt x="1553219" y="232767"/>
                  </a:lnTo>
                  <a:lnTo>
                    <a:pt x="1533940" y="229636"/>
                  </a:lnTo>
                  <a:lnTo>
                    <a:pt x="1493844" y="216557"/>
                  </a:lnTo>
                  <a:lnTo>
                    <a:pt x="1475994" y="185774"/>
                  </a:lnTo>
                  <a:lnTo>
                    <a:pt x="1477283" y="175030"/>
                  </a:lnTo>
                  <a:lnTo>
                    <a:pt x="1507844" y="141642"/>
                  </a:lnTo>
                  <a:lnTo>
                    <a:pt x="1552144" y="133139"/>
                  </a:lnTo>
                  <a:lnTo>
                    <a:pt x="1568686" y="134016"/>
                  </a:lnTo>
                  <a:lnTo>
                    <a:pt x="1609144" y="147164"/>
                  </a:lnTo>
                  <a:lnTo>
                    <a:pt x="1637194" y="182314"/>
                  </a:lnTo>
                  <a:lnTo>
                    <a:pt x="1796018" y="182314"/>
                  </a:lnTo>
                  <a:lnTo>
                    <a:pt x="1784231" y="135916"/>
                  </a:lnTo>
                  <a:lnTo>
                    <a:pt x="1760143" y="92887"/>
                  </a:lnTo>
                  <a:lnTo>
                    <a:pt x="1724169" y="55323"/>
                  </a:lnTo>
                  <a:lnTo>
                    <a:pt x="1676719" y="25679"/>
                  </a:lnTo>
                  <a:lnTo>
                    <a:pt x="1618484" y="6419"/>
                  </a:lnTo>
                  <a:lnTo>
                    <a:pt x="1585436" y="1604"/>
                  </a:lnTo>
                  <a:lnTo>
                    <a:pt x="1549769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280753" y="1924383"/>
              <a:ext cx="212049" cy="21096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01166" y="2170835"/>
              <a:ext cx="2110740" cy="616585"/>
            </a:xfrm>
            <a:custGeom>
              <a:avLst/>
              <a:gdLst/>
              <a:ahLst/>
              <a:cxnLst/>
              <a:rect l="l" t="t" r="r" b="b"/>
              <a:pathLst>
                <a:path w="2110740" h="616585">
                  <a:moveTo>
                    <a:pt x="0" y="16757"/>
                  </a:moveTo>
                  <a:lnTo>
                    <a:pt x="0" y="599758"/>
                  </a:lnTo>
                  <a:lnTo>
                    <a:pt x="170124" y="599758"/>
                  </a:lnTo>
                  <a:lnTo>
                    <a:pt x="170124" y="16757"/>
                  </a:lnTo>
                  <a:lnTo>
                    <a:pt x="0" y="16757"/>
                  </a:lnTo>
                  <a:close/>
                </a:path>
                <a:path w="2110740" h="616585">
                  <a:moveTo>
                    <a:pt x="571798" y="148802"/>
                  </a:moveTo>
                  <a:lnTo>
                    <a:pt x="622520" y="159457"/>
                  </a:lnTo>
                  <a:lnTo>
                    <a:pt x="662873" y="191422"/>
                  </a:lnTo>
                  <a:lnTo>
                    <a:pt x="689367" y="241690"/>
                  </a:lnTo>
                  <a:lnTo>
                    <a:pt x="698198" y="307621"/>
                  </a:lnTo>
                  <a:lnTo>
                    <a:pt x="695990" y="342667"/>
                  </a:lnTo>
                  <a:lnTo>
                    <a:pt x="678328" y="401226"/>
                  </a:lnTo>
                  <a:lnTo>
                    <a:pt x="643992" y="443535"/>
                  </a:lnTo>
                  <a:lnTo>
                    <a:pt x="598456" y="465023"/>
                  </a:lnTo>
                  <a:lnTo>
                    <a:pt x="571798" y="467709"/>
                  </a:lnTo>
                  <a:lnTo>
                    <a:pt x="545160" y="465023"/>
                  </a:lnTo>
                  <a:lnTo>
                    <a:pt x="499806" y="443535"/>
                  </a:lnTo>
                  <a:lnTo>
                    <a:pt x="465954" y="401226"/>
                  </a:lnTo>
                  <a:lnTo>
                    <a:pt x="448639" y="342667"/>
                  </a:lnTo>
                  <a:lnTo>
                    <a:pt x="446474" y="307621"/>
                  </a:lnTo>
                  <a:lnTo>
                    <a:pt x="448639" y="272698"/>
                  </a:lnTo>
                  <a:lnTo>
                    <a:pt x="465954" y="214597"/>
                  </a:lnTo>
                  <a:lnTo>
                    <a:pt x="499806" y="172776"/>
                  </a:lnTo>
                  <a:lnTo>
                    <a:pt x="545160" y="151466"/>
                  </a:lnTo>
                  <a:lnTo>
                    <a:pt x="571798" y="148802"/>
                  </a:lnTo>
                  <a:close/>
                </a:path>
                <a:path w="2110740" h="616585">
                  <a:moveTo>
                    <a:pt x="571798" y="0"/>
                  </a:moveTo>
                  <a:lnTo>
                    <a:pt x="529423" y="2447"/>
                  </a:lnTo>
                  <a:lnTo>
                    <a:pt x="489558" y="9789"/>
                  </a:lnTo>
                  <a:lnTo>
                    <a:pt x="452201" y="22027"/>
                  </a:lnTo>
                  <a:lnTo>
                    <a:pt x="417349" y="39159"/>
                  </a:lnTo>
                  <a:lnTo>
                    <a:pt x="385557" y="60628"/>
                  </a:lnTo>
                  <a:lnTo>
                    <a:pt x="332925" y="114902"/>
                  </a:lnTo>
                  <a:lnTo>
                    <a:pt x="312074" y="147709"/>
                  </a:lnTo>
                  <a:lnTo>
                    <a:pt x="295489" y="183726"/>
                  </a:lnTo>
                  <a:lnTo>
                    <a:pt x="283646" y="222384"/>
                  </a:lnTo>
                  <a:lnTo>
                    <a:pt x="276542" y="263683"/>
                  </a:lnTo>
                  <a:lnTo>
                    <a:pt x="274174" y="307621"/>
                  </a:lnTo>
                  <a:lnTo>
                    <a:pt x="276542" y="351672"/>
                  </a:lnTo>
                  <a:lnTo>
                    <a:pt x="283646" y="393129"/>
                  </a:lnTo>
                  <a:lnTo>
                    <a:pt x="295489" y="431992"/>
                  </a:lnTo>
                  <a:lnTo>
                    <a:pt x="312074" y="468259"/>
                  </a:lnTo>
                  <a:lnTo>
                    <a:pt x="332925" y="501305"/>
                  </a:lnTo>
                  <a:lnTo>
                    <a:pt x="357418" y="530505"/>
                  </a:lnTo>
                  <a:lnTo>
                    <a:pt x="417349" y="577358"/>
                  </a:lnTo>
                  <a:lnTo>
                    <a:pt x="452201" y="594486"/>
                  </a:lnTo>
                  <a:lnTo>
                    <a:pt x="489558" y="606721"/>
                  </a:lnTo>
                  <a:lnTo>
                    <a:pt x="529423" y="614061"/>
                  </a:lnTo>
                  <a:lnTo>
                    <a:pt x="571798" y="616508"/>
                  </a:lnTo>
                  <a:lnTo>
                    <a:pt x="614196" y="614061"/>
                  </a:lnTo>
                  <a:lnTo>
                    <a:pt x="654164" y="606721"/>
                  </a:lnTo>
                  <a:lnTo>
                    <a:pt x="691698" y="594486"/>
                  </a:lnTo>
                  <a:lnTo>
                    <a:pt x="726798" y="577358"/>
                  </a:lnTo>
                  <a:lnTo>
                    <a:pt x="758809" y="555857"/>
                  </a:lnTo>
                  <a:lnTo>
                    <a:pt x="811619" y="501305"/>
                  </a:lnTo>
                  <a:lnTo>
                    <a:pt x="832423" y="468259"/>
                  </a:lnTo>
                  <a:lnTo>
                    <a:pt x="849088" y="431992"/>
                  </a:lnTo>
                  <a:lnTo>
                    <a:pt x="860985" y="393129"/>
                  </a:lnTo>
                  <a:lnTo>
                    <a:pt x="868120" y="351672"/>
                  </a:lnTo>
                  <a:lnTo>
                    <a:pt x="870498" y="307621"/>
                  </a:lnTo>
                  <a:lnTo>
                    <a:pt x="868120" y="263683"/>
                  </a:lnTo>
                  <a:lnTo>
                    <a:pt x="860985" y="222384"/>
                  </a:lnTo>
                  <a:lnTo>
                    <a:pt x="849088" y="183726"/>
                  </a:lnTo>
                  <a:lnTo>
                    <a:pt x="832423" y="147709"/>
                  </a:lnTo>
                  <a:lnTo>
                    <a:pt x="811619" y="114902"/>
                  </a:lnTo>
                  <a:lnTo>
                    <a:pt x="758809" y="60628"/>
                  </a:lnTo>
                  <a:lnTo>
                    <a:pt x="726798" y="39159"/>
                  </a:lnTo>
                  <a:lnTo>
                    <a:pt x="691698" y="22027"/>
                  </a:lnTo>
                  <a:lnTo>
                    <a:pt x="654164" y="9789"/>
                  </a:lnTo>
                  <a:lnTo>
                    <a:pt x="614196" y="2447"/>
                  </a:lnTo>
                  <a:lnTo>
                    <a:pt x="571798" y="0"/>
                  </a:lnTo>
                  <a:close/>
                </a:path>
                <a:path w="2110740" h="616585">
                  <a:moveTo>
                    <a:pt x="1308172" y="0"/>
                  </a:moveTo>
                  <a:lnTo>
                    <a:pt x="1256693" y="5099"/>
                  </a:lnTo>
                  <a:lnTo>
                    <a:pt x="1210819" y="20399"/>
                  </a:lnTo>
                  <a:lnTo>
                    <a:pt x="1170546" y="45897"/>
                  </a:lnTo>
                  <a:lnTo>
                    <a:pt x="1135872" y="81594"/>
                  </a:lnTo>
                  <a:lnTo>
                    <a:pt x="1135872" y="16757"/>
                  </a:lnTo>
                  <a:lnTo>
                    <a:pt x="973573" y="16757"/>
                  </a:lnTo>
                  <a:lnTo>
                    <a:pt x="973573" y="599758"/>
                  </a:lnTo>
                  <a:lnTo>
                    <a:pt x="1143697" y="599758"/>
                  </a:lnTo>
                  <a:lnTo>
                    <a:pt x="1143697" y="259539"/>
                  </a:lnTo>
                  <a:lnTo>
                    <a:pt x="1145441" y="236169"/>
                  </a:lnTo>
                  <a:lnTo>
                    <a:pt x="1159380" y="196737"/>
                  </a:lnTo>
                  <a:lnTo>
                    <a:pt x="1186633" y="167688"/>
                  </a:lnTo>
                  <a:lnTo>
                    <a:pt x="1222970" y="152845"/>
                  </a:lnTo>
                  <a:lnTo>
                    <a:pt x="1244247" y="150989"/>
                  </a:lnTo>
                  <a:lnTo>
                    <a:pt x="1267305" y="152879"/>
                  </a:lnTo>
                  <a:lnTo>
                    <a:pt x="1303728" y="167995"/>
                  </a:lnTo>
                  <a:lnTo>
                    <a:pt x="1334725" y="216510"/>
                  </a:lnTo>
                  <a:lnTo>
                    <a:pt x="1340597" y="261906"/>
                  </a:lnTo>
                  <a:lnTo>
                    <a:pt x="1340597" y="599758"/>
                  </a:lnTo>
                  <a:lnTo>
                    <a:pt x="1510721" y="599758"/>
                  </a:lnTo>
                  <a:lnTo>
                    <a:pt x="1510721" y="239504"/>
                  </a:lnTo>
                  <a:lnTo>
                    <a:pt x="1507295" y="187926"/>
                  </a:lnTo>
                  <a:lnTo>
                    <a:pt x="1497015" y="141744"/>
                  </a:lnTo>
                  <a:lnTo>
                    <a:pt x="1479882" y="100957"/>
                  </a:lnTo>
                  <a:lnTo>
                    <a:pt x="1455897" y="65567"/>
                  </a:lnTo>
                  <a:lnTo>
                    <a:pt x="1426103" y="36882"/>
                  </a:lnTo>
                  <a:lnTo>
                    <a:pt x="1391550" y="16392"/>
                  </a:lnTo>
                  <a:lnTo>
                    <a:pt x="1352239" y="4098"/>
                  </a:lnTo>
                  <a:lnTo>
                    <a:pt x="1308172" y="0"/>
                  </a:lnTo>
                  <a:close/>
                </a:path>
                <a:path w="2110740" h="616585">
                  <a:moveTo>
                    <a:pt x="1855271" y="0"/>
                  </a:moveTo>
                  <a:lnTo>
                    <a:pt x="1791443" y="6010"/>
                  </a:lnTo>
                  <a:lnTo>
                    <a:pt x="1733971" y="24042"/>
                  </a:lnTo>
                  <a:lnTo>
                    <a:pt x="1685259" y="53138"/>
                  </a:lnTo>
                  <a:lnTo>
                    <a:pt x="1647646" y="92342"/>
                  </a:lnTo>
                  <a:lnTo>
                    <a:pt x="1623740" y="140242"/>
                  </a:lnTo>
                  <a:lnTo>
                    <a:pt x="1615771" y="195792"/>
                  </a:lnTo>
                  <a:lnTo>
                    <a:pt x="1618288" y="229429"/>
                  </a:lnTo>
                  <a:lnTo>
                    <a:pt x="1638415" y="287075"/>
                  </a:lnTo>
                  <a:lnTo>
                    <a:pt x="1679027" y="331450"/>
                  </a:lnTo>
                  <a:lnTo>
                    <a:pt x="1741781" y="359951"/>
                  </a:lnTo>
                  <a:lnTo>
                    <a:pt x="1781521" y="368084"/>
                  </a:lnTo>
                  <a:lnTo>
                    <a:pt x="1863121" y="379384"/>
                  </a:lnTo>
                  <a:lnTo>
                    <a:pt x="1884281" y="383063"/>
                  </a:lnTo>
                  <a:lnTo>
                    <a:pt x="1926321" y="398859"/>
                  </a:lnTo>
                  <a:lnTo>
                    <a:pt x="1943796" y="433109"/>
                  </a:lnTo>
                  <a:lnTo>
                    <a:pt x="1942464" y="443268"/>
                  </a:lnTo>
                  <a:lnTo>
                    <a:pt x="1910796" y="475189"/>
                  </a:lnTo>
                  <a:lnTo>
                    <a:pt x="1863121" y="483384"/>
                  </a:lnTo>
                  <a:lnTo>
                    <a:pt x="1844385" y="482334"/>
                  </a:lnTo>
                  <a:lnTo>
                    <a:pt x="1798271" y="466634"/>
                  </a:lnTo>
                  <a:lnTo>
                    <a:pt x="1771637" y="438927"/>
                  </a:lnTo>
                  <a:lnTo>
                    <a:pt x="1768046" y="428559"/>
                  </a:lnTo>
                  <a:lnTo>
                    <a:pt x="1606846" y="428559"/>
                  </a:lnTo>
                  <a:lnTo>
                    <a:pt x="1615124" y="469433"/>
                  </a:lnTo>
                  <a:lnTo>
                    <a:pt x="1631031" y="505918"/>
                  </a:lnTo>
                  <a:lnTo>
                    <a:pt x="1654564" y="538010"/>
                  </a:lnTo>
                  <a:lnTo>
                    <a:pt x="1685721" y="565708"/>
                  </a:lnTo>
                  <a:lnTo>
                    <a:pt x="1723319" y="587937"/>
                  </a:lnTo>
                  <a:lnTo>
                    <a:pt x="1766177" y="603811"/>
                  </a:lnTo>
                  <a:lnTo>
                    <a:pt x="1814294" y="613334"/>
                  </a:lnTo>
                  <a:lnTo>
                    <a:pt x="1867671" y="616508"/>
                  </a:lnTo>
                  <a:lnTo>
                    <a:pt x="1901453" y="615074"/>
                  </a:lnTo>
                  <a:lnTo>
                    <a:pt x="1963570" y="603599"/>
                  </a:lnTo>
                  <a:lnTo>
                    <a:pt x="2017874" y="580842"/>
                  </a:lnTo>
                  <a:lnTo>
                    <a:pt x="2061223" y="547873"/>
                  </a:lnTo>
                  <a:lnTo>
                    <a:pt x="2092541" y="505049"/>
                  </a:lnTo>
                  <a:lnTo>
                    <a:pt x="2108478" y="453872"/>
                  </a:lnTo>
                  <a:lnTo>
                    <a:pt x="2110470" y="425284"/>
                  </a:lnTo>
                  <a:lnTo>
                    <a:pt x="2107804" y="391777"/>
                  </a:lnTo>
                  <a:lnTo>
                    <a:pt x="2086487" y="331948"/>
                  </a:lnTo>
                  <a:lnTo>
                    <a:pt x="2043891" y="282840"/>
                  </a:lnTo>
                  <a:lnTo>
                    <a:pt x="1979596" y="251970"/>
                  </a:lnTo>
                  <a:lnTo>
                    <a:pt x="1939246" y="243877"/>
                  </a:lnTo>
                  <a:lnTo>
                    <a:pt x="1858746" y="232767"/>
                  </a:lnTo>
                  <a:lnTo>
                    <a:pt x="1839466" y="229636"/>
                  </a:lnTo>
                  <a:lnTo>
                    <a:pt x="1799371" y="216557"/>
                  </a:lnTo>
                  <a:lnTo>
                    <a:pt x="1781521" y="185774"/>
                  </a:lnTo>
                  <a:lnTo>
                    <a:pt x="1782806" y="175030"/>
                  </a:lnTo>
                  <a:lnTo>
                    <a:pt x="1813360" y="141642"/>
                  </a:lnTo>
                  <a:lnTo>
                    <a:pt x="1857646" y="133139"/>
                  </a:lnTo>
                  <a:lnTo>
                    <a:pt x="1874188" y="134016"/>
                  </a:lnTo>
                  <a:lnTo>
                    <a:pt x="1914671" y="147164"/>
                  </a:lnTo>
                  <a:lnTo>
                    <a:pt x="1942721" y="182314"/>
                  </a:lnTo>
                  <a:lnTo>
                    <a:pt x="2101545" y="182314"/>
                  </a:lnTo>
                  <a:lnTo>
                    <a:pt x="2089745" y="135916"/>
                  </a:lnTo>
                  <a:lnTo>
                    <a:pt x="2065645" y="92887"/>
                  </a:lnTo>
                  <a:lnTo>
                    <a:pt x="2029683" y="55323"/>
                  </a:lnTo>
                  <a:lnTo>
                    <a:pt x="1982246" y="25679"/>
                  </a:lnTo>
                  <a:lnTo>
                    <a:pt x="1923989" y="6419"/>
                  </a:lnTo>
                  <a:lnTo>
                    <a:pt x="1890938" y="1604"/>
                  </a:lnTo>
                  <a:lnTo>
                    <a:pt x="1855271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18498" y="1399245"/>
            <a:ext cx="1965325" cy="406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5">
                <a:solidFill>
                  <a:srgbClr val="666666"/>
                </a:solidFill>
                <a:latin typeface="Arial"/>
                <a:cs typeface="Arial"/>
              </a:rPr>
              <a:t>New Users</a:t>
            </a:r>
            <a:r>
              <a:rPr dirty="0" sz="2500" spc="-9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666666"/>
                </a:solidFill>
                <a:latin typeface="Arial"/>
                <a:cs typeface="Arial"/>
              </a:rPr>
              <a:t>&amp;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199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6743" y="269506"/>
            <a:ext cx="405447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85"/>
              <a:t>Expanded </a:t>
            </a:r>
            <a:r>
              <a:rPr dirty="0" spc="-265"/>
              <a:t>Use</a:t>
            </a:r>
            <a:r>
              <a:rPr dirty="0" spc="-560"/>
              <a:t> </a:t>
            </a:r>
            <a:r>
              <a:rPr dirty="0" spc="-245"/>
              <a:t>Cases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400289" y="381974"/>
            <a:ext cx="7230109" cy="4499610"/>
            <a:chOff x="1400289" y="381974"/>
            <a:chExt cx="7230109" cy="4499610"/>
          </a:xfrm>
        </p:grpSpPr>
        <p:sp>
          <p:nvSpPr>
            <p:cNvPr id="5" name="object 5"/>
            <p:cNvSpPr/>
            <p:nvPr/>
          </p:nvSpPr>
          <p:spPr>
            <a:xfrm>
              <a:off x="4586765" y="2018195"/>
              <a:ext cx="1059267" cy="13735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577240" y="2008668"/>
              <a:ext cx="1078865" cy="1393190"/>
            </a:xfrm>
            <a:custGeom>
              <a:avLst/>
              <a:gdLst/>
              <a:ahLst/>
              <a:cxnLst/>
              <a:rect l="l" t="t" r="r" b="b"/>
              <a:pathLst>
                <a:path w="1078864" h="1393189">
                  <a:moveTo>
                    <a:pt x="0" y="0"/>
                  </a:moveTo>
                  <a:lnTo>
                    <a:pt x="1078322" y="0"/>
                  </a:lnTo>
                  <a:lnTo>
                    <a:pt x="1078322" y="1392649"/>
                  </a:lnTo>
                  <a:lnTo>
                    <a:pt x="0" y="139264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890919" y="1060145"/>
              <a:ext cx="1643380" cy="1264285"/>
            </a:xfrm>
            <a:custGeom>
              <a:avLst/>
              <a:gdLst/>
              <a:ahLst/>
              <a:cxnLst/>
              <a:rect l="l" t="t" r="r" b="b"/>
              <a:pathLst>
                <a:path w="1643379" h="1264285">
                  <a:moveTo>
                    <a:pt x="0" y="0"/>
                  </a:moveTo>
                  <a:lnTo>
                    <a:pt x="850048" y="0"/>
                  </a:lnTo>
                  <a:lnTo>
                    <a:pt x="850048" y="1263897"/>
                  </a:lnTo>
                  <a:lnTo>
                    <a:pt x="1642946" y="1263897"/>
                  </a:lnTo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533865" y="230831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533865" y="230831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24471" y="381974"/>
              <a:ext cx="1395797" cy="136684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919869" y="3076668"/>
              <a:ext cx="1604645" cy="1118235"/>
            </a:xfrm>
            <a:custGeom>
              <a:avLst/>
              <a:gdLst/>
              <a:ahLst/>
              <a:cxnLst/>
              <a:rect l="l" t="t" r="r" b="b"/>
              <a:pathLst>
                <a:path w="1604645" h="1118235">
                  <a:moveTo>
                    <a:pt x="0" y="1118097"/>
                  </a:moveTo>
                  <a:lnTo>
                    <a:pt x="830848" y="1118097"/>
                  </a:lnTo>
                  <a:lnTo>
                    <a:pt x="830848" y="0"/>
                  </a:lnTo>
                  <a:lnTo>
                    <a:pt x="1604546" y="0"/>
                  </a:lnTo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524415" y="306094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0" y="0"/>
                  </a:lnTo>
                  <a:lnTo>
                    <a:pt x="43224" y="15724"/>
                  </a:lnTo>
                  <a:lnTo>
                    <a:pt x="0" y="3144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524415" y="306094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43224" y="15724"/>
                  </a:lnTo>
                  <a:lnTo>
                    <a:pt x="0" y="0"/>
                  </a:lnTo>
                  <a:lnTo>
                    <a:pt x="0" y="31449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149393" y="2704694"/>
              <a:ext cx="1385570" cy="635"/>
            </a:xfrm>
            <a:custGeom>
              <a:avLst/>
              <a:gdLst/>
              <a:ahLst/>
              <a:cxnLst/>
              <a:rect l="l" t="t" r="r" b="b"/>
              <a:pathLst>
                <a:path w="1385570" h="635">
                  <a:moveTo>
                    <a:pt x="0" y="0"/>
                  </a:moveTo>
                  <a:lnTo>
                    <a:pt x="721348" y="0"/>
                  </a:lnTo>
                  <a:lnTo>
                    <a:pt x="721348" y="599"/>
                  </a:lnTo>
                  <a:lnTo>
                    <a:pt x="1385547" y="599"/>
                  </a:lnTo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34940" y="268956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0" y="0"/>
                  </a:lnTo>
                  <a:lnTo>
                    <a:pt x="43224" y="15724"/>
                  </a:lnTo>
                  <a:lnTo>
                    <a:pt x="0" y="3144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534940" y="268956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43224" y="15724"/>
                  </a:lnTo>
                  <a:lnTo>
                    <a:pt x="0" y="0"/>
                  </a:lnTo>
                  <a:lnTo>
                    <a:pt x="0" y="31449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905119" y="894123"/>
              <a:ext cx="228600" cy="3430270"/>
            </a:xfrm>
            <a:custGeom>
              <a:avLst/>
              <a:gdLst/>
              <a:ahLst/>
              <a:cxnLst/>
              <a:rect l="l" t="t" r="r" b="b"/>
              <a:pathLst>
                <a:path w="228600" h="3430270">
                  <a:moveTo>
                    <a:pt x="228599" y="3430193"/>
                  </a:moveTo>
                  <a:lnTo>
                    <a:pt x="0" y="3430193"/>
                  </a:lnTo>
                  <a:lnTo>
                    <a:pt x="0" y="0"/>
                  </a:lnTo>
                  <a:lnTo>
                    <a:pt x="228599" y="0"/>
                  </a:lnTo>
                  <a:lnTo>
                    <a:pt x="228599" y="34301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480232" y="1944983"/>
              <a:ext cx="1512084" cy="136683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400289" y="3507967"/>
              <a:ext cx="1519569" cy="137359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646038" y="2701794"/>
              <a:ext cx="1849120" cy="3810"/>
            </a:xfrm>
            <a:custGeom>
              <a:avLst/>
              <a:gdLst/>
              <a:ahLst/>
              <a:cxnLst/>
              <a:rect l="l" t="t" r="r" b="b"/>
              <a:pathLst>
                <a:path w="1849120" h="3810">
                  <a:moveTo>
                    <a:pt x="0" y="3199"/>
                  </a:moveTo>
                  <a:lnTo>
                    <a:pt x="1848746" y="0"/>
                  </a:lnTo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494759" y="268606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9" y="31449"/>
                  </a:moveTo>
                  <a:lnTo>
                    <a:pt x="0" y="0"/>
                  </a:lnTo>
                  <a:lnTo>
                    <a:pt x="43249" y="15649"/>
                  </a:lnTo>
                  <a:lnTo>
                    <a:pt x="49" y="3144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494759" y="268606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9" y="31449"/>
                  </a:moveTo>
                  <a:lnTo>
                    <a:pt x="43249" y="15649"/>
                  </a:lnTo>
                  <a:lnTo>
                    <a:pt x="0" y="0"/>
                  </a:lnTo>
                  <a:lnTo>
                    <a:pt x="49" y="31449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551934" y="2021645"/>
              <a:ext cx="1050798" cy="13558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542409" y="2012120"/>
              <a:ext cx="1078865" cy="1379220"/>
            </a:xfrm>
            <a:custGeom>
              <a:avLst/>
              <a:gdLst/>
              <a:ahLst/>
              <a:cxnLst/>
              <a:rect l="l" t="t" r="r" b="b"/>
              <a:pathLst>
                <a:path w="1078865" h="1379220">
                  <a:moveTo>
                    <a:pt x="0" y="0"/>
                  </a:moveTo>
                  <a:lnTo>
                    <a:pt x="1078322" y="0"/>
                  </a:lnTo>
                  <a:lnTo>
                    <a:pt x="1078322" y="1379147"/>
                  </a:lnTo>
                  <a:lnTo>
                    <a:pt x="0" y="1379147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967713" y="2845169"/>
              <a:ext cx="1384935" cy="558165"/>
            </a:xfrm>
            <a:custGeom>
              <a:avLst/>
              <a:gdLst/>
              <a:ahLst/>
              <a:cxnLst/>
              <a:rect l="l" t="t" r="r" b="b"/>
              <a:pathLst>
                <a:path w="1384934" h="558164">
                  <a:moveTo>
                    <a:pt x="1291922" y="557548"/>
                  </a:moveTo>
                  <a:lnTo>
                    <a:pt x="92924" y="557548"/>
                  </a:lnTo>
                  <a:lnTo>
                    <a:pt x="56752" y="550246"/>
                  </a:lnTo>
                  <a:lnTo>
                    <a:pt x="27215" y="530333"/>
                  </a:lnTo>
                  <a:lnTo>
                    <a:pt x="7301" y="500796"/>
                  </a:lnTo>
                  <a:lnTo>
                    <a:pt x="0" y="464624"/>
                  </a:lnTo>
                  <a:lnTo>
                    <a:pt x="0" y="92924"/>
                  </a:lnTo>
                  <a:lnTo>
                    <a:pt x="7301" y="56752"/>
                  </a:lnTo>
                  <a:lnTo>
                    <a:pt x="27215" y="27215"/>
                  </a:lnTo>
                  <a:lnTo>
                    <a:pt x="56752" y="7301"/>
                  </a:lnTo>
                  <a:lnTo>
                    <a:pt x="92924" y="0"/>
                  </a:lnTo>
                  <a:lnTo>
                    <a:pt x="1291922" y="0"/>
                  </a:lnTo>
                  <a:lnTo>
                    <a:pt x="1343493" y="15619"/>
                  </a:lnTo>
                  <a:lnTo>
                    <a:pt x="1377781" y="57365"/>
                  </a:lnTo>
                  <a:lnTo>
                    <a:pt x="1384847" y="92924"/>
                  </a:lnTo>
                  <a:lnTo>
                    <a:pt x="1384847" y="464624"/>
                  </a:lnTo>
                  <a:lnTo>
                    <a:pt x="1377545" y="500796"/>
                  </a:lnTo>
                  <a:lnTo>
                    <a:pt x="1357631" y="530333"/>
                  </a:lnTo>
                  <a:lnTo>
                    <a:pt x="1328094" y="550246"/>
                  </a:lnTo>
                  <a:lnTo>
                    <a:pt x="1291922" y="5575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4744425" y="3903955"/>
            <a:ext cx="952500" cy="44830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 indent="7620">
              <a:lnSpc>
                <a:spcPts val="1650"/>
              </a:lnSpc>
              <a:spcBef>
                <a:spcPts val="180"/>
              </a:spcBef>
            </a:pPr>
            <a:r>
              <a:rPr dirty="0" sz="1400" spc="-114" b="1">
                <a:solidFill>
                  <a:srgbClr val="666666"/>
                </a:solidFill>
                <a:latin typeface="Verdana"/>
                <a:cs typeface="Verdana"/>
              </a:rPr>
              <a:t>Developed  </a:t>
            </a:r>
            <a:r>
              <a:rPr dirty="0" sz="1400" spc="-125" b="1">
                <a:solidFill>
                  <a:srgbClr val="666666"/>
                </a:solidFill>
                <a:latin typeface="Verdana"/>
                <a:cs typeface="Verdana"/>
              </a:rPr>
              <a:t>Notebooks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652905" y="4503048"/>
            <a:ext cx="225961" cy="3781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7622323" y="3903955"/>
            <a:ext cx="919480" cy="44830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27940" marR="5080" indent="-15875">
              <a:lnSpc>
                <a:spcPts val="1650"/>
              </a:lnSpc>
              <a:spcBef>
                <a:spcPts val="180"/>
              </a:spcBef>
            </a:pPr>
            <a:r>
              <a:rPr dirty="0" sz="1400" spc="-110" b="1">
                <a:solidFill>
                  <a:srgbClr val="666666"/>
                </a:solidFill>
                <a:latin typeface="Verdana"/>
                <a:cs typeface="Verdana"/>
              </a:rPr>
              <a:t>Scheduled  </a:t>
            </a:r>
            <a:r>
              <a:rPr dirty="0" sz="1400" spc="-135" b="1">
                <a:solidFill>
                  <a:srgbClr val="666666"/>
                </a:solidFill>
                <a:latin typeface="Verdana"/>
                <a:cs typeface="Verdana"/>
              </a:rPr>
              <a:t>Outcomes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67438" y="2999365"/>
            <a:ext cx="78549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40" b="1">
                <a:latin typeface="Arial"/>
                <a:cs typeface="Arial"/>
              </a:rPr>
              <a:t>Papermill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082738" y="2930951"/>
            <a:ext cx="364724" cy="37546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6161066" y="2038831"/>
            <a:ext cx="998855" cy="44830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35255" marR="5080" indent="-123189">
              <a:lnSpc>
                <a:spcPts val="1650"/>
              </a:lnSpc>
              <a:spcBef>
                <a:spcPts val="180"/>
              </a:spcBef>
            </a:pPr>
            <a:r>
              <a:rPr dirty="0" sz="1400" spc="-125" b="1">
                <a:latin typeface="Verdana"/>
                <a:cs typeface="Verdana"/>
              </a:rPr>
              <a:t>Scheduler</a:t>
            </a:r>
            <a:r>
              <a:rPr dirty="0" sz="1400" spc="-240" b="1">
                <a:latin typeface="Verdana"/>
                <a:cs typeface="Verdana"/>
              </a:rPr>
              <a:t> </a:t>
            </a:r>
            <a:r>
              <a:rPr dirty="0" sz="1400" spc="-340" b="1">
                <a:latin typeface="Verdana"/>
                <a:cs typeface="Verdana"/>
              </a:rPr>
              <a:t>/  </a:t>
            </a:r>
            <a:r>
              <a:rPr dirty="0" sz="1400" spc="-135" b="1">
                <a:latin typeface="Verdana"/>
                <a:cs typeface="Verdana"/>
              </a:rPr>
              <a:t>Platform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3024" y="65912"/>
            <a:ext cx="3810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￼￼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3773" y="1653657"/>
            <a:ext cx="4964430" cy="3225800"/>
          </a:xfrm>
          <a:prstGeom prst="rect">
            <a:avLst/>
          </a:prstGeom>
        </p:spPr>
        <p:txBody>
          <a:bodyPr wrap="square" lIns="0" tIns="298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4"/>
              </a:spcBef>
            </a:pPr>
            <a:r>
              <a:rPr dirty="0" sz="1200" b="1" i="1">
                <a:solidFill>
                  <a:srgbClr val="999999"/>
                </a:solidFill>
                <a:latin typeface="Courier New"/>
                <a:cs typeface="Courier New"/>
              </a:rPr>
              <a:t>#</a:t>
            </a:r>
            <a:r>
              <a:rPr dirty="0" sz="1200" spc="-10" b="1" i="1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200" spc="-5" b="1" i="1">
                <a:solidFill>
                  <a:srgbClr val="999999"/>
                </a:solidFill>
                <a:latin typeface="Courier New"/>
                <a:cs typeface="Courier New"/>
              </a:rPr>
              <a:t>S3</a:t>
            </a:r>
            <a:endParaRPr sz="1200">
              <a:latin typeface="Courier New"/>
              <a:cs typeface="Courier New"/>
            </a:endParaRPr>
          </a:p>
          <a:p>
            <a:pPr marL="469265" marR="96520" indent="-457200">
              <a:lnSpc>
                <a:spcPct val="109400"/>
              </a:lnSpc>
            </a:pP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pm.execute_notebook(  </a:t>
            </a:r>
            <a:r>
              <a:rPr dirty="0" sz="1200" spc="-5" b="1">
                <a:solidFill>
                  <a:srgbClr val="69B824"/>
                </a:solidFill>
                <a:latin typeface="Courier New"/>
                <a:cs typeface="Courier New"/>
              </a:rPr>
              <a:t>'s3://input/template/key/prefix/input_nb.ipynb'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,  </a:t>
            </a:r>
            <a:r>
              <a:rPr dirty="0" sz="1200" spc="-5" b="1">
                <a:solidFill>
                  <a:srgbClr val="69B824"/>
                </a:solidFill>
                <a:latin typeface="Courier New"/>
                <a:cs typeface="Courier New"/>
              </a:rPr>
              <a:t>'s3://output/runs/20190402_run.ipynb'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b="1" i="1">
                <a:solidFill>
                  <a:srgbClr val="999999"/>
                </a:solidFill>
                <a:latin typeface="Courier New"/>
                <a:cs typeface="Courier New"/>
              </a:rPr>
              <a:t>#</a:t>
            </a:r>
            <a:r>
              <a:rPr dirty="0" sz="1200" spc="-10" b="1" i="1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200" spc="-5" b="1" i="1">
                <a:solidFill>
                  <a:srgbClr val="999999"/>
                </a:solidFill>
                <a:latin typeface="Courier New"/>
                <a:cs typeface="Courier New"/>
              </a:rPr>
              <a:t>Azure</a:t>
            </a:r>
            <a:endParaRPr sz="1200">
              <a:latin typeface="Courier New"/>
              <a:cs typeface="Courier New"/>
            </a:endParaRPr>
          </a:p>
          <a:p>
            <a:pPr marL="469265" marR="5080" indent="-457200">
              <a:lnSpc>
                <a:spcPct val="109400"/>
              </a:lnSpc>
            </a:pP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pm.execute_notebook(  </a:t>
            </a:r>
            <a:r>
              <a:rPr dirty="0" sz="1200" spc="-5" b="1">
                <a:solidFill>
                  <a:srgbClr val="69B824"/>
                </a:solidFill>
                <a:latin typeface="Courier New"/>
                <a:cs typeface="Courier New"/>
              </a:rPr>
              <a:t>'adl://input/template/key/prefix/input_nb.ipynb'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,  </a:t>
            </a:r>
            <a:r>
              <a:rPr dirty="0" sz="1200" spc="-5" b="1">
                <a:solidFill>
                  <a:srgbClr val="69B824"/>
                </a:solidFill>
                <a:latin typeface="Courier New"/>
                <a:cs typeface="Courier New"/>
              </a:rPr>
              <a:t>'abs://output/blobs/20190402_run.ipynb'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b="1" i="1">
                <a:solidFill>
                  <a:srgbClr val="999999"/>
                </a:solidFill>
                <a:latin typeface="Courier New"/>
                <a:cs typeface="Courier New"/>
              </a:rPr>
              <a:t>#</a:t>
            </a:r>
            <a:r>
              <a:rPr dirty="0" sz="1200" spc="-10" b="1" i="1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200" spc="-5" b="1" i="1">
                <a:solidFill>
                  <a:srgbClr val="999999"/>
                </a:solidFill>
                <a:latin typeface="Courier New"/>
                <a:cs typeface="Courier New"/>
              </a:rPr>
              <a:t>GCS</a:t>
            </a:r>
            <a:endParaRPr sz="1200">
              <a:latin typeface="Courier New"/>
              <a:cs typeface="Courier New"/>
            </a:endParaRPr>
          </a:p>
          <a:p>
            <a:pPr marL="469265" marR="96520" indent="-457200">
              <a:lnSpc>
                <a:spcPct val="109400"/>
              </a:lnSpc>
            </a:pP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pm.execute_notebook(  </a:t>
            </a:r>
            <a:r>
              <a:rPr dirty="0" sz="1200" spc="-5" b="1">
                <a:solidFill>
                  <a:srgbClr val="69B824"/>
                </a:solidFill>
                <a:latin typeface="Courier New"/>
                <a:cs typeface="Courier New"/>
              </a:rPr>
              <a:t>'gs://input/template/key/prefix/input_nb.ipynb'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,  </a:t>
            </a:r>
            <a:r>
              <a:rPr dirty="0" sz="1200" spc="-5" b="1">
                <a:solidFill>
                  <a:srgbClr val="69B824"/>
                </a:solidFill>
                <a:latin typeface="Courier New"/>
                <a:cs typeface="Courier New"/>
              </a:rPr>
              <a:t>'gs://output/cloud/20190402_run.ipynb'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b="1" i="1">
                <a:solidFill>
                  <a:srgbClr val="999999"/>
                </a:solidFill>
                <a:latin typeface="Courier New"/>
                <a:cs typeface="Courier New"/>
              </a:rPr>
              <a:t># </a:t>
            </a:r>
            <a:r>
              <a:rPr dirty="0" sz="1200" spc="-5" b="1" i="1">
                <a:solidFill>
                  <a:srgbClr val="999999"/>
                </a:solidFill>
                <a:latin typeface="Courier New"/>
                <a:cs typeface="Courier New"/>
              </a:rPr>
              <a:t>Extensible to any</a:t>
            </a:r>
            <a:r>
              <a:rPr dirty="0" sz="1200" spc="-25" b="1" i="1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200" spc="-5" b="1" i="1">
                <a:solidFill>
                  <a:srgbClr val="999999"/>
                </a:solidFill>
                <a:latin typeface="Courier New"/>
                <a:cs typeface="Courier New"/>
              </a:rPr>
              <a:t>scheme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24743" y="693780"/>
            <a:ext cx="504825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85">
                <a:solidFill>
                  <a:srgbClr val="FFFFFF"/>
                </a:solidFill>
              </a:rPr>
              <a:t>Support </a:t>
            </a:r>
            <a:r>
              <a:rPr dirty="0" spc="-260">
                <a:solidFill>
                  <a:srgbClr val="FFFFFF"/>
                </a:solidFill>
              </a:rPr>
              <a:t>for </a:t>
            </a:r>
            <a:r>
              <a:rPr dirty="0" spc="-235">
                <a:solidFill>
                  <a:srgbClr val="FFFFFF"/>
                </a:solidFill>
              </a:rPr>
              <a:t>Cloud</a:t>
            </a:r>
            <a:r>
              <a:rPr dirty="0" spc="-690">
                <a:solidFill>
                  <a:srgbClr val="FFFFFF"/>
                </a:solidFill>
              </a:rPr>
              <a:t> </a:t>
            </a:r>
            <a:r>
              <a:rPr dirty="0" spc="-260">
                <a:solidFill>
                  <a:srgbClr val="FFFFFF"/>
                </a:solidFill>
              </a:rPr>
              <a:t>Targets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3981" cy="51434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857386" y="0"/>
              <a:ext cx="383199" cy="51434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6858000" cy="5143500"/>
            </a:xfrm>
            <a:custGeom>
              <a:avLst/>
              <a:gdLst/>
              <a:ahLst/>
              <a:cxnLst/>
              <a:rect l="l" t="t" r="r" b="b"/>
              <a:pathLst>
                <a:path w="6858000" h="5143500">
                  <a:moveTo>
                    <a:pt x="6857386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6857386" y="0"/>
                  </a:lnTo>
                  <a:lnTo>
                    <a:pt x="6857386" y="5143489"/>
                  </a:lnTo>
                  <a:close/>
                </a:path>
              </a:pathLst>
            </a:custGeom>
            <a:solidFill>
              <a:srgbClr val="211F1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63099" y="4712682"/>
            <a:ext cx="18141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0">
                <a:solidFill>
                  <a:srgbClr val="F4F4F0"/>
                </a:solidFill>
                <a:latin typeface="Verdana"/>
                <a:cs typeface="Verdana"/>
              </a:rPr>
              <a:t>New</a:t>
            </a:r>
            <a:r>
              <a:rPr dirty="0" sz="1200" spc="-155">
                <a:solidFill>
                  <a:srgbClr val="F4F4F0"/>
                </a:solidFill>
                <a:latin typeface="Verdana"/>
                <a:cs typeface="Verdana"/>
              </a:rPr>
              <a:t> </a:t>
            </a:r>
            <a:r>
              <a:rPr dirty="0" sz="1200" spc="-40">
                <a:solidFill>
                  <a:srgbClr val="F4F4F0"/>
                </a:solidFill>
                <a:latin typeface="Verdana"/>
                <a:cs typeface="Verdana"/>
              </a:rPr>
              <a:t>Plugin</a:t>
            </a:r>
            <a:r>
              <a:rPr dirty="0" sz="1200" spc="-155">
                <a:solidFill>
                  <a:srgbClr val="F4F4F0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F4F4F0"/>
                </a:solidFill>
                <a:latin typeface="Verdana"/>
                <a:cs typeface="Verdana"/>
              </a:rPr>
              <a:t>PRs</a:t>
            </a:r>
            <a:r>
              <a:rPr dirty="0" sz="1200" spc="-150">
                <a:solidFill>
                  <a:srgbClr val="F4F4F0"/>
                </a:solidFill>
                <a:latin typeface="Verdana"/>
                <a:cs typeface="Verdana"/>
              </a:rPr>
              <a:t> </a:t>
            </a:r>
            <a:r>
              <a:rPr dirty="0" sz="1200" spc="-50">
                <a:solidFill>
                  <a:srgbClr val="F4F4F0"/>
                </a:solidFill>
                <a:latin typeface="Verdana"/>
                <a:cs typeface="Verdana"/>
              </a:rPr>
              <a:t>Welcome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1224" y="4714865"/>
            <a:ext cx="27940" cy="214629"/>
          </a:xfrm>
          <a:custGeom>
            <a:avLst/>
            <a:gdLst/>
            <a:ahLst/>
            <a:cxnLst/>
            <a:rect l="l" t="t" r="r" b="b"/>
            <a:pathLst>
              <a:path w="27940" h="214629">
                <a:moveTo>
                  <a:pt x="27899" y="214199"/>
                </a:moveTo>
                <a:lnTo>
                  <a:pt x="0" y="214199"/>
                </a:lnTo>
                <a:lnTo>
                  <a:pt x="0" y="0"/>
                </a:lnTo>
                <a:lnTo>
                  <a:pt x="27899" y="0"/>
                </a:lnTo>
                <a:lnTo>
                  <a:pt x="27899" y="214199"/>
                </a:lnTo>
                <a:close/>
              </a:path>
            </a:pathLst>
          </a:custGeom>
          <a:solidFill>
            <a:srgbClr val="E4081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4074" y="1514585"/>
            <a:ext cx="3820795" cy="1549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5000" spc="-430">
                <a:solidFill>
                  <a:srgbClr val="F4F4F0"/>
                </a:solidFill>
              </a:rPr>
              <a:t>Plug </a:t>
            </a:r>
            <a:r>
              <a:rPr dirty="0" sz="5000" spc="-415">
                <a:solidFill>
                  <a:srgbClr val="F4F4F0"/>
                </a:solidFill>
              </a:rPr>
              <a:t>n’ Play  </a:t>
            </a:r>
            <a:r>
              <a:rPr dirty="0" sz="5000" spc="-409">
                <a:solidFill>
                  <a:srgbClr val="F4F4F0"/>
                </a:solidFill>
              </a:rPr>
              <a:t>Architecture</a:t>
            </a:r>
            <a:endParaRPr sz="5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199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2510257" y="1940933"/>
            <a:ext cx="4559935" cy="2437130"/>
            <a:chOff x="2510257" y="1940933"/>
            <a:chExt cx="4559935" cy="2437130"/>
          </a:xfrm>
        </p:grpSpPr>
        <p:sp>
          <p:nvSpPr>
            <p:cNvPr id="4" name="object 4"/>
            <p:cNvSpPr/>
            <p:nvPr/>
          </p:nvSpPr>
          <p:spPr>
            <a:xfrm>
              <a:off x="6669161" y="1964413"/>
              <a:ext cx="5080" cy="1541145"/>
            </a:xfrm>
            <a:custGeom>
              <a:avLst/>
              <a:gdLst/>
              <a:ahLst/>
              <a:cxnLst/>
              <a:rect l="l" t="t" r="r" b="b"/>
              <a:pathLst>
                <a:path w="5079" h="1541145">
                  <a:moveTo>
                    <a:pt x="0" y="0"/>
                  </a:moveTo>
                  <a:lnTo>
                    <a:pt x="4599" y="1540604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658486" y="1945696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0" y="29462"/>
                  </a:moveTo>
                  <a:lnTo>
                    <a:pt x="10624" y="0"/>
                  </a:lnTo>
                  <a:lnTo>
                    <a:pt x="21424" y="29397"/>
                  </a:lnTo>
                  <a:lnTo>
                    <a:pt x="10674" y="18717"/>
                  </a:lnTo>
                  <a:lnTo>
                    <a:pt x="0" y="29462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658486" y="1945696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674" y="18717"/>
                  </a:moveTo>
                  <a:lnTo>
                    <a:pt x="21424" y="29397"/>
                  </a:lnTo>
                  <a:lnTo>
                    <a:pt x="10624" y="0"/>
                  </a:lnTo>
                  <a:lnTo>
                    <a:pt x="0" y="29462"/>
                  </a:lnTo>
                  <a:lnTo>
                    <a:pt x="10674" y="18717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663011" y="349429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10799" y="29449"/>
                  </a:moveTo>
                  <a:lnTo>
                    <a:pt x="0" y="49"/>
                  </a:lnTo>
                  <a:lnTo>
                    <a:pt x="10749" y="10724"/>
                  </a:lnTo>
                  <a:lnTo>
                    <a:pt x="21424" y="0"/>
                  </a:lnTo>
                  <a:lnTo>
                    <a:pt x="10799" y="2944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663011" y="349429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10749" y="10724"/>
                  </a:moveTo>
                  <a:lnTo>
                    <a:pt x="0" y="49"/>
                  </a:lnTo>
                  <a:lnTo>
                    <a:pt x="10799" y="29449"/>
                  </a:lnTo>
                  <a:lnTo>
                    <a:pt x="21424" y="0"/>
                  </a:lnTo>
                  <a:lnTo>
                    <a:pt x="10749" y="1072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524544" y="3551642"/>
              <a:ext cx="4531360" cy="812165"/>
            </a:xfrm>
            <a:custGeom>
              <a:avLst/>
              <a:gdLst/>
              <a:ahLst/>
              <a:cxnLst/>
              <a:rect l="l" t="t" r="r" b="b"/>
              <a:pathLst>
                <a:path w="4531359" h="812164">
                  <a:moveTo>
                    <a:pt x="4531190" y="811798"/>
                  </a:moveTo>
                  <a:lnTo>
                    <a:pt x="0" y="811798"/>
                  </a:lnTo>
                  <a:lnTo>
                    <a:pt x="0" y="0"/>
                  </a:lnTo>
                  <a:lnTo>
                    <a:pt x="4531190" y="0"/>
                  </a:lnTo>
                  <a:lnTo>
                    <a:pt x="4531190" y="811798"/>
                  </a:lnTo>
                  <a:close/>
                </a:path>
              </a:pathLst>
            </a:custGeom>
            <a:solidFill>
              <a:srgbClr val="F4F4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524544" y="3551642"/>
              <a:ext cx="4531360" cy="812165"/>
            </a:xfrm>
            <a:custGeom>
              <a:avLst/>
              <a:gdLst/>
              <a:ahLst/>
              <a:cxnLst/>
              <a:rect l="l" t="t" r="r" b="b"/>
              <a:pathLst>
                <a:path w="4531359" h="812164">
                  <a:moveTo>
                    <a:pt x="0" y="0"/>
                  </a:moveTo>
                  <a:lnTo>
                    <a:pt x="4531190" y="0"/>
                  </a:lnTo>
                  <a:lnTo>
                    <a:pt x="4531190" y="811798"/>
                  </a:lnTo>
                  <a:lnTo>
                    <a:pt x="0" y="811798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634419" y="3899892"/>
              <a:ext cx="893444" cy="337820"/>
            </a:xfrm>
            <a:custGeom>
              <a:avLst/>
              <a:gdLst/>
              <a:ahLst/>
              <a:cxnLst/>
              <a:rect l="l" t="t" r="r" b="b"/>
              <a:pathLst>
                <a:path w="893445" h="337820">
                  <a:moveTo>
                    <a:pt x="837198" y="337199"/>
                  </a:moveTo>
                  <a:lnTo>
                    <a:pt x="56199" y="337199"/>
                  </a:lnTo>
                  <a:lnTo>
                    <a:pt x="34319" y="332784"/>
                  </a:lnTo>
                  <a:lnTo>
                    <a:pt x="16456" y="320743"/>
                  </a:lnTo>
                  <a:lnTo>
                    <a:pt x="4414" y="302879"/>
                  </a:lnTo>
                  <a:lnTo>
                    <a:pt x="0" y="280999"/>
                  </a:lnTo>
                  <a:lnTo>
                    <a:pt x="0" y="56199"/>
                  </a:lnTo>
                  <a:lnTo>
                    <a:pt x="4414" y="34319"/>
                  </a:lnTo>
                  <a:lnTo>
                    <a:pt x="16465" y="16449"/>
                  </a:lnTo>
                  <a:lnTo>
                    <a:pt x="34319" y="4414"/>
                  </a:lnTo>
                  <a:lnTo>
                    <a:pt x="56199" y="0"/>
                  </a:lnTo>
                  <a:lnTo>
                    <a:pt x="837198" y="0"/>
                  </a:lnTo>
                  <a:lnTo>
                    <a:pt x="876953" y="16456"/>
                  </a:lnTo>
                  <a:lnTo>
                    <a:pt x="893398" y="56199"/>
                  </a:lnTo>
                  <a:lnTo>
                    <a:pt x="893398" y="280999"/>
                  </a:lnTo>
                  <a:lnTo>
                    <a:pt x="888983" y="302879"/>
                  </a:lnTo>
                  <a:lnTo>
                    <a:pt x="876942" y="320743"/>
                  </a:lnTo>
                  <a:lnTo>
                    <a:pt x="859078" y="332784"/>
                  </a:lnTo>
                  <a:lnTo>
                    <a:pt x="837198" y="337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634419" y="3899892"/>
              <a:ext cx="893444" cy="337820"/>
            </a:xfrm>
            <a:custGeom>
              <a:avLst/>
              <a:gdLst/>
              <a:ahLst/>
              <a:cxnLst/>
              <a:rect l="l" t="t" r="r" b="b"/>
              <a:pathLst>
                <a:path w="893445" h="337820">
                  <a:moveTo>
                    <a:pt x="0" y="56199"/>
                  </a:moveTo>
                  <a:lnTo>
                    <a:pt x="4414" y="34319"/>
                  </a:lnTo>
                  <a:lnTo>
                    <a:pt x="16456" y="16456"/>
                  </a:lnTo>
                  <a:lnTo>
                    <a:pt x="34319" y="4414"/>
                  </a:lnTo>
                  <a:lnTo>
                    <a:pt x="56199" y="0"/>
                  </a:lnTo>
                  <a:lnTo>
                    <a:pt x="837198" y="0"/>
                  </a:lnTo>
                  <a:lnTo>
                    <a:pt x="876948" y="16449"/>
                  </a:lnTo>
                  <a:lnTo>
                    <a:pt x="893398" y="56199"/>
                  </a:lnTo>
                  <a:lnTo>
                    <a:pt x="893398" y="280999"/>
                  </a:lnTo>
                  <a:lnTo>
                    <a:pt x="888983" y="302879"/>
                  </a:lnTo>
                  <a:lnTo>
                    <a:pt x="876941" y="320743"/>
                  </a:lnTo>
                  <a:lnTo>
                    <a:pt x="859078" y="332784"/>
                  </a:lnTo>
                  <a:lnTo>
                    <a:pt x="837198" y="337199"/>
                  </a:lnTo>
                  <a:lnTo>
                    <a:pt x="56199" y="337199"/>
                  </a:lnTo>
                  <a:lnTo>
                    <a:pt x="34319" y="332784"/>
                  </a:lnTo>
                  <a:lnTo>
                    <a:pt x="16456" y="320743"/>
                  </a:lnTo>
                  <a:lnTo>
                    <a:pt x="4414" y="302879"/>
                  </a:lnTo>
                  <a:lnTo>
                    <a:pt x="0" y="280999"/>
                  </a:lnTo>
                  <a:lnTo>
                    <a:pt x="0" y="56199"/>
                  </a:lnTo>
                  <a:close/>
                </a:path>
              </a:pathLst>
            </a:custGeom>
            <a:ln w="1904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944797" y="294717"/>
            <a:ext cx="693293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5"/>
              <a:t>What </a:t>
            </a:r>
            <a:r>
              <a:rPr dirty="0" spc="-285"/>
              <a:t>does </a:t>
            </a:r>
            <a:r>
              <a:rPr dirty="0" spc="-385"/>
              <a:t>a </a:t>
            </a:r>
            <a:r>
              <a:rPr dirty="0" spc="-320"/>
              <a:t>data </a:t>
            </a:r>
            <a:r>
              <a:rPr dirty="0" spc="-315"/>
              <a:t>platform </a:t>
            </a:r>
            <a:r>
              <a:rPr dirty="0" spc="-390"/>
              <a:t>team</a:t>
            </a:r>
            <a:r>
              <a:rPr dirty="0" spc="-705"/>
              <a:t> </a:t>
            </a:r>
            <a:r>
              <a:rPr dirty="0" spc="-215"/>
              <a:t>do?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810378" y="3959203"/>
            <a:ext cx="5543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30" b="1">
                <a:latin typeface="Arial"/>
                <a:cs typeface="Arial"/>
              </a:rPr>
              <a:t>Storage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702642" y="3890367"/>
            <a:ext cx="2159635" cy="356870"/>
            <a:chOff x="3702642" y="3890367"/>
            <a:chExt cx="2159635" cy="356870"/>
          </a:xfrm>
        </p:grpSpPr>
        <p:sp>
          <p:nvSpPr>
            <p:cNvPr id="16" name="object 16"/>
            <p:cNvSpPr/>
            <p:nvPr/>
          </p:nvSpPr>
          <p:spPr>
            <a:xfrm>
              <a:off x="3712167" y="3899892"/>
              <a:ext cx="915669" cy="337820"/>
            </a:xfrm>
            <a:custGeom>
              <a:avLst/>
              <a:gdLst/>
              <a:ahLst/>
              <a:cxnLst/>
              <a:rect l="l" t="t" r="r" b="b"/>
              <a:pathLst>
                <a:path w="915670" h="337820">
                  <a:moveTo>
                    <a:pt x="859398" y="337199"/>
                  </a:moveTo>
                  <a:lnTo>
                    <a:pt x="56199" y="337199"/>
                  </a:lnTo>
                  <a:lnTo>
                    <a:pt x="34319" y="332784"/>
                  </a:lnTo>
                  <a:lnTo>
                    <a:pt x="16456" y="320743"/>
                  </a:lnTo>
                  <a:lnTo>
                    <a:pt x="4414" y="302879"/>
                  </a:lnTo>
                  <a:lnTo>
                    <a:pt x="0" y="280999"/>
                  </a:lnTo>
                  <a:lnTo>
                    <a:pt x="0" y="56199"/>
                  </a:lnTo>
                  <a:lnTo>
                    <a:pt x="4414" y="34319"/>
                  </a:lnTo>
                  <a:lnTo>
                    <a:pt x="16456" y="16456"/>
                  </a:lnTo>
                  <a:lnTo>
                    <a:pt x="34319" y="4414"/>
                  </a:lnTo>
                  <a:lnTo>
                    <a:pt x="56199" y="0"/>
                  </a:lnTo>
                  <a:lnTo>
                    <a:pt x="859398" y="0"/>
                  </a:lnTo>
                  <a:lnTo>
                    <a:pt x="899148" y="16449"/>
                  </a:lnTo>
                  <a:lnTo>
                    <a:pt x="915598" y="56199"/>
                  </a:lnTo>
                  <a:lnTo>
                    <a:pt x="915598" y="280999"/>
                  </a:lnTo>
                  <a:lnTo>
                    <a:pt x="911183" y="302879"/>
                  </a:lnTo>
                  <a:lnTo>
                    <a:pt x="899141" y="320743"/>
                  </a:lnTo>
                  <a:lnTo>
                    <a:pt x="881278" y="332784"/>
                  </a:lnTo>
                  <a:lnTo>
                    <a:pt x="859398" y="337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712167" y="3899892"/>
              <a:ext cx="915669" cy="337820"/>
            </a:xfrm>
            <a:custGeom>
              <a:avLst/>
              <a:gdLst/>
              <a:ahLst/>
              <a:cxnLst/>
              <a:rect l="l" t="t" r="r" b="b"/>
              <a:pathLst>
                <a:path w="915670" h="337820">
                  <a:moveTo>
                    <a:pt x="0" y="56199"/>
                  </a:moveTo>
                  <a:lnTo>
                    <a:pt x="4414" y="34319"/>
                  </a:lnTo>
                  <a:lnTo>
                    <a:pt x="16456" y="16456"/>
                  </a:lnTo>
                  <a:lnTo>
                    <a:pt x="34319" y="4414"/>
                  </a:lnTo>
                  <a:lnTo>
                    <a:pt x="56199" y="0"/>
                  </a:lnTo>
                  <a:lnTo>
                    <a:pt x="859398" y="0"/>
                  </a:lnTo>
                  <a:lnTo>
                    <a:pt x="899148" y="16449"/>
                  </a:lnTo>
                  <a:lnTo>
                    <a:pt x="915598" y="56199"/>
                  </a:lnTo>
                  <a:lnTo>
                    <a:pt x="915598" y="280999"/>
                  </a:lnTo>
                  <a:lnTo>
                    <a:pt x="911183" y="302879"/>
                  </a:lnTo>
                  <a:lnTo>
                    <a:pt x="899141" y="320743"/>
                  </a:lnTo>
                  <a:lnTo>
                    <a:pt x="881278" y="332784"/>
                  </a:lnTo>
                  <a:lnTo>
                    <a:pt x="859398" y="337199"/>
                  </a:lnTo>
                  <a:lnTo>
                    <a:pt x="56199" y="337199"/>
                  </a:lnTo>
                  <a:lnTo>
                    <a:pt x="34319" y="332784"/>
                  </a:lnTo>
                  <a:lnTo>
                    <a:pt x="16456" y="320743"/>
                  </a:lnTo>
                  <a:lnTo>
                    <a:pt x="4414" y="302879"/>
                  </a:lnTo>
                  <a:lnTo>
                    <a:pt x="0" y="280999"/>
                  </a:lnTo>
                  <a:lnTo>
                    <a:pt x="0" y="56199"/>
                  </a:lnTo>
                  <a:close/>
                </a:path>
              </a:pathLst>
            </a:custGeom>
            <a:ln w="1904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812115" y="3899892"/>
              <a:ext cx="1040765" cy="337820"/>
            </a:xfrm>
            <a:custGeom>
              <a:avLst/>
              <a:gdLst/>
              <a:ahLst/>
              <a:cxnLst/>
              <a:rect l="l" t="t" r="r" b="b"/>
              <a:pathLst>
                <a:path w="1040764" h="337820">
                  <a:moveTo>
                    <a:pt x="984198" y="337199"/>
                  </a:moveTo>
                  <a:lnTo>
                    <a:pt x="56199" y="337199"/>
                  </a:lnTo>
                  <a:lnTo>
                    <a:pt x="34319" y="332784"/>
                  </a:lnTo>
                  <a:lnTo>
                    <a:pt x="16456" y="320743"/>
                  </a:lnTo>
                  <a:lnTo>
                    <a:pt x="4414" y="302879"/>
                  </a:lnTo>
                  <a:lnTo>
                    <a:pt x="0" y="280999"/>
                  </a:lnTo>
                  <a:lnTo>
                    <a:pt x="0" y="56199"/>
                  </a:lnTo>
                  <a:lnTo>
                    <a:pt x="4414" y="34319"/>
                  </a:lnTo>
                  <a:lnTo>
                    <a:pt x="16456" y="16456"/>
                  </a:lnTo>
                  <a:lnTo>
                    <a:pt x="34319" y="4414"/>
                  </a:lnTo>
                  <a:lnTo>
                    <a:pt x="56199" y="0"/>
                  </a:lnTo>
                  <a:lnTo>
                    <a:pt x="984198" y="0"/>
                  </a:lnTo>
                  <a:lnTo>
                    <a:pt x="1023947" y="16449"/>
                  </a:lnTo>
                  <a:lnTo>
                    <a:pt x="1040397" y="56199"/>
                  </a:lnTo>
                  <a:lnTo>
                    <a:pt x="1040397" y="280999"/>
                  </a:lnTo>
                  <a:lnTo>
                    <a:pt x="1035983" y="302879"/>
                  </a:lnTo>
                  <a:lnTo>
                    <a:pt x="1023941" y="320743"/>
                  </a:lnTo>
                  <a:lnTo>
                    <a:pt x="1006078" y="332784"/>
                  </a:lnTo>
                  <a:lnTo>
                    <a:pt x="984198" y="337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812115" y="3899892"/>
              <a:ext cx="1040765" cy="337820"/>
            </a:xfrm>
            <a:custGeom>
              <a:avLst/>
              <a:gdLst/>
              <a:ahLst/>
              <a:cxnLst/>
              <a:rect l="l" t="t" r="r" b="b"/>
              <a:pathLst>
                <a:path w="1040764" h="337820">
                  <a:moveTo>
                    <a:pt x="0" y="56199"/>
                  </a:moveTo>
                  <a:lnTo>
                    <a:pt x="4414" y="34319"/>
                  </a:lnTo>
                  <a:lnTo>
                    <a:pt x="16456" y="16456"/>
                  </a:lnTo>
                  <a:lnTo>
                    <a:pt x="34319" y="4414"/>
                  </a:lnTo>
                  <a:lnTo>
                    <a:pt x="56199" y="0"/>
                  </a:lnTo>
                  <a:lnTo>
                    <a:pt x="984198" y="0"/>
                  </a:lnTo>
                  <a:lnTo>
                    <a:pt x="1023947" y="16449"/>
                  </a:lnTo>
                  <a:lnTo>
                    <a:pt x="1040397" y="56199"/>
                  </a:lnTo>
                  <a:lnTo>
                    <a:pt x="1040397" y="280999"/>
                  </a:lnTo>
                  <a:lnTo>
                    <a:pt x="1035983" y="302879"/>
                  </a:lnTo>
                  <a:lnTo>
                    <a:pt x="1023941" y="320743"/>
                  </a:lnTo>
                  <a:lnTo>
                    <a:pt x="1006078" y="332784"/>
                  </a:lnTo>
                  <a:lnTo>
                    <a:pt x="984198" y="337199"/>
                  </a:lnTo>
                  <a:lnTo>
                    <a:pt x="56199" y="337199"/>
                  </a:lnTo>
                  <a:lnTo>
                    <a:pt x="34319" y="332784"/>
                  </a:lnTo>
                  <a:lnTo>
                    <a:pt x="16456" y="320743"/>
                  </a:lnTo>
                  <a:lnTo>
                    <a:pt x="4414" y="302879"/>
                  </a:lnTo>
                  <a:lnTo>
                    <a:pt x="0" y="280999"/>
                  </a:lnTo>
                  <a:lnTo>
                    <a:pt x="0" y="56199"/>
                  </a:lnTo>
                  <a:close/>
                </a:path>
              </a:pathLst>
            </a:custGeom>
            <a:ln w="1904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3852519" y="3617559"/>
            <a:ext cx="1881505" cy="550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620">
              <a:lnSpc>
                <a:spcPct val="100000"/>
              </a:lnSpc>
              <a:spcBef>
                <a:spcPts val="100"/>
              </a:spcBef>
            </a:pPr>
            <a:r>
              <a:rPr dirty="0" sz="1400" spc="20" b="1" i="1">
                <a:solidFill>
                  <a:srgbClr val="211F1F"/>
                </a:solidFill>
                <a:latin typeface="Arial"/>
                <a:cs typeface="Arial"/>
              </a:rPr>
              <a:t>Data </a:t>
            </a:r>
            <a:r>
              <a:rPr dirty="0" sz="1400" spc="-25" b="1" i="1">
                <a:solidFill>
                  <a:srgbClr val="211F1F"/>
                </a:solidFill>
                <a:latin typeface="Arial"/>
                <a:cs typeface="Arial"/>
              </a:rPr>
              <a:t>Platform</a:t>
            </a:r>
            <a:r>
              <a:rPr dirty="0" sz="1400" spc="-175" b="1" i="1">
                <a:solidFill>
                  <a:srgbClr val="211F1F"/>
                </a:solidFill>
                <a:latin typeface="Arial"/>
                <a:cs typeface="Arial"/>
              </a:rPr>
              <a:t> </a:t>
            </a:r>
            <a:r>
              <a:rPr dirty="0" sz="1400" spc="-55" b="1" i="1">
                <a:solidFill>
                  <a:srgbClr val="211F1F"/>
                </a:solidFill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10"/>
              </a:spcBef>
              <a:tabLst>
                <a:tab pos="1093470" algn="l"/>
              </a:tabLst>
            </a:pPr>
            <a:r>
              <a:rPr dirty="0" sz="1200" spc="-30" b="1">
                <a:latin typeface="Arial"/>
                <a:cs typeface="Arial"/>
              </a:rPr>
              <a:t>Compute</a:t>
            </a:r>
            <a:r>
              <a:rPr dirty="0" sz="1200" spc="-30" b="1">
                <a:latin typeface="Arial"/>
                <a:cs typeface="Arial"/>
              </a:rPr>
              <a:t>	</a:t>
            </a:r>
            <a:r>
              <a:rPr dirty="0" sz="1200" spc="-40" b="1">
                <a:latin typeface="Arial"/>
                <a:cs typeface="Arial"/>
              </a:rPr>
              <a:t>Scheduling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964113" y="3890367"/>
            <a:ext cx="934719" cy="356870"/>
            <a:chOff x="5964113" y="3890367"/>
            <a:chExt cx="934719" cy="356870"/>
          </a:xfrm>
        </p:grpSpPr>
        <p:sp>
          <p:nvSpPr>
            <p:cNvPr id="22" name="object 22"/>
            <p:cNvSpPr/>
            <p:nvPr/>
          </p:nvSpPr>
          <p:spPr>
            <a:xfrm>
              <a:off x="5973638" y="3899892"/>
              <a:ext cx="915669" cy="337820"/>
            </a:xfrm>
            <a:custGeom>
              <a:avLst/>
              <a:gdLst/>
              <a:ahLst/>
              <a:cxnLst/>
              <a:rect l="l" t="t" r="r" b="b"/>
              <a:pathLst>
                <a:path w="915670" h="337820">
                  <a:moveTo>
                    <a:pt x="859398" y="337199"/>
                  </a:moveTo>
                  <a:lnTo>
                    <a:pt x="56199" y="337199"/>
                  </a:lnTo>
                  <a:lnTo>
                    <a:pt x="34319" y="332784"/>
                  </a:lnTo>
                  <a:lnTo>
                    <a:pt x="16456" y="320743"/>
                  </a:lnTo>
                  <a:lnTo>
                    <a:pt x="4414" y="302879"/>
                  </a:lnTo>
                  <a:lnTo>
                    <a:pt x="0" y="280999"/>
                  </a:lnTo>
                  <a:lnTo>
                    <a:pt x="0" y="56199"/>
                  </a:lnTo>
                  <a:lnTo>
                    <a:pt x="4414" y="34319"/>
                  </a:lnTo>
                  <a:lnTo>
                    <a:pt x="16456" y="16456"/>
                  </a:lnTo>
                  <a:lnTo>
                    <a:pt x="34319" y="4414"/>
                  </a:lnTo>
                  <a:lnTo>
                    <a:pt x="56199" y="0"/>
                  </a:lnTo>
                  <a:lnTo>
                    <a:pt x="859398" y="0"/>
                  </a:lnTo>
                  <a:lnTo>
                    <a:pt x="899148" y="16449"/>
                  </a:lnTo>
                  <a:lnTo>
                    <a:pt x="915598" y="56199"/>
                  </a:lnTo>
                  <a:lnTo>
                    <a:pt x="915598" y="280999"/>
                  </a:lnTo>
                  <a:lnTo>
                    <a:pt x="911183" y="302879"/>
                  </a:lnTo>
                  <a:lnTo>
                    <a:pt x="899141" y="320743"/>
                  </a:lnTo>
                  <a:lnTo>
                    <a:pt x="881278" y="332784"/>
                  </a:lnTo>
                  <a:lnTo>
                    <a:pt x="859398" y="337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973638" y="3899892"/>
              <a:ext cx="915669" cy="337820"/>
            </a:xfrm>
            <a:custGeom>
              <a:avLst/>
              <a:gdLst/>
              <a:ahLst/>
              <a:cxnLst/>
              <a:rect l="l" t="t" r="r" b="b"/>
              <a:pathLst>
                <a:path w="915670" h="337820">
                  <a:moveTo>
                    <a:pt x="0" y="56199"/>
                  </a:moveTo>
                  <a:lnTo>
                    <a:pt x="4414" y="34319"/>
                  </a:lnTo>
                  <a:lnTo>
                    <a:pt x="16456" y="16456"/>
                  </a:lnTo>
                  <a:lnTo>
                    <a:pt x="34319" y="4414"/>
                  </a:lnTo>
                  <a:lnTo>
                    <a:pt x="56199" y="0"/>
                  </a:lnTo>
                  <a:lnTo>
                    <a:pt x="859398" y="0"/>
                  </a:lnTo>
                  <a:lnTo>
                    <a:pt x="899148" y="16449"/>
                  </a:lnTo>
                  <a:lnTo>
                    <a:pt x="915598" y="56199"/>
                  </a:lnTo>
                  <a:lnTo>
                    <a:pt x="915598" y="280999"/>
                  </a:lnTo>
                  <a:lnTo>
                    <a:pt x="911183" y="302879"/>
                  </a:lnTo>
                  <a:lnTo>
                    <a:pt x="899141" y="320743"/>
                  </a:lnTo>
                  <a:lnTo>
                    <a:pt x="881278" y="332784"/>
                  </a:lnTo>
                  <a:lnTo>
                    <a:pt x="859398" y="337199"/>
                  </a:lnTo>
                  <a:lnTo>
                    <a:pt x="56199" y="337199"/>
                  </a:lnTo>
                  <a:lnTo>
                    <a:pt x="34319" y="332784"/>
                  </a:lnTo>
                  <a:lnTo>
                    <a:pt x="16456" y="320743"/>
                  </a:lnTo>
                  <a:lnTo>
                    <a:pt x="4414" y="302879"/>
                  </a:lnTo>
                  <a:lnTo>
                    <a:pt x="0" y="280999"/>
                  </a:lnTo>
                  <a:lnTo>
                    <a:pt x="0" y="56199"/>
                  </a:lnTo>
                  <a:close/>
                </a:path>
              </a:pathLst>
            </a:custGeom>
            <a:ln w="1904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6372915" y="3959203"/>
            <a:ext cx="1301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30" b="1">
                <a:latin typeface="Arial"/>
                <a:cs typeface="Arial"/>
              </a:rPr>
              <a:t>...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67010" y="1177860"/>
            <a:ext cx="1249680" cy="2606040"/>
            <a:chOff x="867010" y="1177860"/>
            <a:chExt cx="1249680" cy="2606040"/>
          </a:xfrm>
        </p:grpSpPr>
        <p:sp>
          <p:nvSpPr>
            <p:cNvPr id="26" name="object 26"/>
            <p:cNvSpPr/>
            <p:nvPr/>
          </p:nvSpPr>
          <p:spPr>
            <a:xfrm>
              <a:off x="871773" y="1182622"/>
              <a:ext cx="1240155" cy="2596515"/>
            </a:xfrm>
            <a:custGeom>
              <a:avLst/>
              <a:gdLst/>
              <a:ahLst/>
              <a:cxnLst/>
              <a:rect l="l" t="t" r="r" b="b"/>
              <a:pathLst>
                <a:path w="1240155" h="2596515">
                  <a:moveTo>
                    <a:pt x="0" y="0"/>
                  </a:moveTo>
                  <a:lnTo>
                    <a:pt x="1239597" y="0"/>
                  </a:lnTo>
                  <a:lnTo>
                    <a:pt x="1239597" y="2595894"/>
                  </a:lnTo>
                  <a:lnTo>
                    <a:pt x="0" y="259589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301102" y="2074120"/>
              <a:ext cx="380949" cy="4085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097072" y="1580659"/>
              <a:ext cx="789305" cy="337820"/>
            </a:xfrm>
            <a:custGeom>
              <a:avLst/>
              <a:gdLst/>
              <a:ahLst/>
              <a:cxnLst/>
              <a:rect l="l" t="t" r="r" b="b"/>
              <a:pathLst>
                <a:path w="789305" h="337819">
                  <a:moveTo>
                    <a:pt x="732796" y="337199"/>
                  </a:moveTo>
                  <a:lnTo>
                    <a:pt x="56199" y="337199"/>
                  </a:lnTo>
                  <a:lnTo>
                    <a:pt x="34324" y="332782"/>
                  </a:lnTo>
                  <a:lnTo>
                    <a:pt x="16460" y="320738"/>
                  </a:lnTo>
                  <a:lnTo>
                    <a:pt x="4416" y="302873"/>
                  </a:lnTo>
                  <a:lnTo>
                    <a:pt x="0" y="280996"/>
                  </a:lnTo>
                  <a:lnTo>
                    <a:pt x="0" y="56199"/>
                  </a:lnTo>
                  <a:lnTo>
                    <a:pt x="4416" y="34324"/>
                  </a:lnTo>
                  <a:lnTo>
                    <a:pt x="16460" y="16460"/>
                  </a:lnTo>
                  <a:lnTo>
                    <a:pt x="34324" y="4416"/>
                  </a:lnTo>
                  <a:lnTo>
                    <a:pt x="56199" y="0"/>
                  </a:lnTo>
                  <a:lnTo>
                    <a:pt x="732796" y="0"/>
                  </a:lnTo>
                  <a:lnTo>
                    <a:pt x="772538" y="16459"/>
                  </a:lnTo>
                  <a:lnTo>
                    <a:pt x="788998" y="56199"/>
                  </a:lnTo>
                  <a:lnTo>
                    <a:pt x="788998" y="280996"/>
                  </a:lnTo>
                  <a:lnTo>
                    <a:pt x="784581" y="302873"/>
                  </a:lnTo>
                  <a:lnTo>
                    <a:pt x="772537" y="320738"/>
                  </a:lnTo>
                  <a:lnTo>
                    <a:pt x="754672" y="332782"/>
                  </a:lnTo>
                  <a:lnTo>
                    <a:pt x="732796" y="337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097072" y="1580659"/>
              <a:ext cx="789305" cy="337820"/>
            </a:xfrm>
            <a:custGeom>
              <a:avLst/>
              <a:gdLst/>
              <a:ahLst/>
              <a:cxnLst/>
              <a:rect l="l" t="t" r="r" b="b"/>
              <a:pathLst>
                <a:path w="789305" h="337819">
                  <a:moveTo>
                    <a:pt x="0" y="56199"/>
                  </a:moveTo>
                  <a:lnTo>
                    <a:pt x="4416" y="34324"/>
                  </a:lnTo>
                  <a:lnTo>
                    <a:pt x="16460" y="16460"/>
                  </a:lnTo>
                  <a:lnTo>
                    <a:pt x="34324" y="4416"/>
                  </a:lnTo>
                  <a:lnTo>
                    <a:pt x="56199" y="0"/>
                  </a:lnTo>
                  <a:lnTo>
                    <a:pt x="732796" y="0"/>
                  </a:lnTo>
                  <a:lnTo>
                    <a:pt x="772538" y="16459"/>
                  </a:lnTo>
                  <a:lnTo>
                    <a:pt x="788998" y="56199"/>
                  </a:lnTo>
                  <a:lnTo>
                    <a:pt x="788998" y="280996"/>
                  </a:lnTo>
                  <a:lnTo>
                    <a:pt x="784581" y="302873"/>
                  </a:lnTo>
                  <a:lnTo>
                    <a:pt x="772537" y="320738"/>
                  </a:lnTo>
                  <a:lnTo>
                    <a:pt x="754672" y="332782"/>
                  </a:lnTo>
                  <a:lnTo>
                    <a:pt x="732796" y="337199"/>
                  </a:lnTo>
                  <a:lnTo>
                    <a:pt x="56199" y="337199"/>
                  </a:lnTo>
                  <a:lnTo>
                    <a:pt x="34324" y="332782"/>
                  </a:lnTo>
                  <a:lnTo>
                    <a:pt x="16460" y="320738"/>
                  </a:lnTo>
                  <a:lnTo>
                    <a:pt x="4416" y="302873"/>
                  </a:lnTo>
                  <a:lnTo>
                    <a:pt x="0" y="280996"/>
                  </a:lnTo>
                  <a:lnTo>
                    <a:pt x="0" y="56199"/>
                  </a:lnTo>
                  <a:close/>
                </a:path>
              </a:pathLst>
            </a:custGeom>
            <a:ln w="1904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1014362" y="1248534"/>
            <a:ext cx="955040" cy="600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211F1F"/>
                </a:solidFill>
                <a:latin typeface="Arial"/>
                <a:cs typeface="Arial"/>
              </a:rPr>
              <a:t>Data</a:t>
            </a:r>
            <a:r>
              <a:rPr dirty="0" sz="1400" spc="-110" b="1">
                <a:solidFill>
                  <a:srgbClr val="211F1F"/>
                </a:solidFill>
                <a:latin typeface="Arial"/>
                <a:cs typeface="Arial"/>
              </a:rPr>
              <a:t> </a:t>
            </a:r>
            <a:r>
              <a:rPr dirty="0" sz="1400" spc="-40" b="1">
                <a:solidFill>
                  <a:srgbClr val="211F1F"/>
                </a:solidFill>
                <a:latin typeface="Arial"/>
                <a:cs typeface="Arial"/>
              </a:rPr>
              <a:t>Inputs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400"/>
              </a:spcBef>
            </a:pPr>
            <a:r>
              <a:rPr dirty="0" sz="1200" spc="-50" b="1">
                <a:latin typeface="Arial"/>
                <a:cs typeface="Arial"/>
              </a:rPr>
              <a:t>Events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087547" y="2638044"/>
            <a:ext cx="808355" cy="477520"/>
            <a:chOff x="1087547" y="2638044"/>
            <a:chExt cx="808355" cy="477520"/>
          </a:xfrm>
        </p:grpSpPr>
        <p:sp>
          <p:nvSpPr>
            <p:cNvPr id="32" name="object 32"/>
            <p:cNvSpPr/>
            <p:nvPr/>
          </p:nvSpPr>
          <p:spPr>
            <a:xfrm>
              <a:off x="1097072" y="2647569"/>
              <a:ext cx="789305" cy="458470"/>
            </a:xfrm>
            <a:custGeom>
              <a:avLst/>
              <a:gdLst/>
              <a:ahLst/>
              <a:cxnLst/>
              <a:rect l="l" t="t" r="r" b="b"/>
              <a:pathLst>
                <a:path w="789305" h="458469">
                  <a:moveTo>
                    <a:pt x="712596" y="458399"/>
                  </a:moveTo>
                  <a:lnTo>
                    <a:pt x="76402" y="458399"/>
                  </a:lnTo>
                  <a:lnTo>
                    <a:pt x="46662" y="452395"/>
                  </a:lnTo>
                  <a:lnTo>
                    <a:pt x="22377" y="436024"/>
                  </a:lnTo>
                  <a:lnTo>
                    <a:pt x="6003" y="411739"/>
                  </a:lnTo>
                  <a:lnTo>
                    <a:pt x="0" y="381999"/>
                  </a:lnTo>
                  <a:lnTo>
                    <a:pt x="0" y="76399"/>
                  </a:lnTo>
                  <a:lnTo>
                    <a:pt x="6003" y="46659"/>
                  </a:lnTo>
                  <a:lnTo>
                    <a:pt x="22377" y="22374"/>
                  </a:lnTo>
                  <a:lnTo>
                    <a:pt x="46662" y="6003"/>
                  </a:lnTo>
                  <a:lnTo>
                    <a:pt x="76402" y="0"/>
                  </a:lnTo>
                  <a:lnTo>
                    <a:pt x="712596" y="0"/>
                  </a:lnTo>
                  <a:lnTo>
                    <a:pt x="754984" y="12835"/>
                  </a:lnTo>
                  <a:lnTo>
                    <a:pt x="783182" y="47165"/>
                  </a:lnTo>
                  <a:lnTo>
                    <a:pt x="788998" y="76399"/>
                  </a:lnTo>
                  <a:lnTo>
                    <a:pt x="788998" y="381999"/>
                  </a:lnTo>
                  <a:lnTo>
                    <a:pt x="782994" y="411739"/>
                  </a:lnTo>
                  <a:lnTo>
                    <a:pt x="766621" y="436024"/>
                  </a:lnTo>
                  <a:lnTo>
                    <a:pt x="742335" y="452395"/>
                  </a:lnTo>
                  <a:lnTo>
                    <a:pt x="712596" y="458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097072" y="2647569"/>
              <a:ext cx="789305" cy="458470"/>
            </a:xfrm>
            <a:custGeom>
              <a:avLst/>
              <a:gdLst/>
              <a:ahLst/>
              <a:cxnLst/>
              <a:rect l="l" t="t" r="r" b="b"/>
              <a:pathLst>
                <a:path w="789305" h="458469">
                  <a:moveTo>
                    <a:pt x="0" y="76399"/>
                  </a:moveTo>
                  <a:lnTo>
                    <a:pt x="6003" y="46659"/>
                  </a:lnTo>
                  <a:lnTo>
                    <a:pt x="22377" y="22374"/>
                  </a:lnTo>
                  <a:lnTo>
                    <a:pt x="46662" y="6003"/>
                  </a:lnTo>
                  <a:lnTo>
                    <a:pt x="76402" y="0"/>
                  </a:lnTo>
                  <a:lnTo>
                    <a:pt x="712596" y="0"/>
                  </a:lnTo>
                  <a:lnTo>
                    <a:pt x="754984" y="12835"/>
                  </a:lnTo>
                  <a:lnTo>
                    <a:pt x="783182" y="47165"/>
                  </a:lnTo>
                  <a:lnTo>
                    <a:pt x="788998" y="76399"/>
                  </a:lnTo>
                  <a:lnTo>
                    <a:pt x="788998" y="381999"/>
                  </a:lnTo>
                  <a:lnTo>
                    <a:pt x="782994" y="411739"/>
                  </a:lnTo>
                  <a:lnTo>
                    <a:pt x="766621" y="436024"/>
                  </a:lnTo>
                  <a:lnTo>
                    <a:pt x="742335" y="452395"/>
                  </a:lnTo>
                  <a:lnTo>
                    <a:pt x="712596" y="458399"/>
                  </a:lnTo>
                  <a:lnTo>
                    <a:pt x="76402" y="458399"/>
                  </a:lnTo>
                  <a:lnTo>
                    <a:pt x="46662" y="452395"/>
                  </a:lnTo>
                  <a:lnTo>
                    <a:pt x="22377" y="436024"/>
                  </a:lnTo>
                  <a:lnTo>
                    <a:pt x="6003" y="411739"/>
                  </a:lnTo>
                  <a:lnTo>
                    <a:pt x="0" y="381999"/>
                  </a:lnTo>
                  <a:lnTo>
                    <a:pt x="0" y="76399"/>
                  </a:lnTo>
                  <a:close/>
                </a:path>
              </a:pathLst>
            </a:custGeom>
            <a:ln w="1904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1224747" y="2676999"/>
            <a:ext cx="534035" cy="38925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>
              <a:lnSpc>
                <a:spcPts val="1420"/>
              </a:lnSpc>
              <a:spcBef>
                <a:spcPts val="160"/>
              </a:spcBef>
            </a:pPr>
            <a:r>
              <a:rPr dirty="0" sz="1200" spc="-40" b="1">
                <a:latin typeface="Arial"/>
                <a:cs typeface="Arial"/>
              </a:rPr>
              <a:t>System  </a:t>
            </a:r>
            <a:r>
              <a:rPr dirty="0" sz="1200" spc="-30" b="1">
                <a:latin typeface="Arial"/>
                <a:cs typeface="Arial"/>
              </a:rPr>
              <a:t>Metrics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087547" y="3234568"/>
            <a:ext cx="808355" cy="356870"/>
            <a:chOff x="1087547" y="3234568"/>
            <a:chExt cx="808355" cy="356870"/>
          </a:xfrm>
        </p:grpSpPr>
        <p:sp>
          <p:nvSpPr>
            <p:cNvPr id="36" name="object 36"/>
            <p:cNvSpPr/>
            <p:nvPr/>
          </p:nvSpPr>
          <p:spPr>
            <a:xfrm>
              <a:off x="1097072" y="3244093"/>
              <a:ext cx="789305" cy="337820"/>
            </a:xfrm>
            <a:custGeom>
              <a:avLst/>
              <a:gdLst/>
              <a:ahLst/>
              <a:cxnLst/>
              <a:rect l="l" t="t" r="r" b="b"/>
              <a:pathLst>
                <a:path w="789305" h="337820">
                  <a:moveTo>
                    <a:pt x="732796" y="337199"/>
                  </a:moveTo>
                  <a:lnTo>
                    <a:pt x="56199" y="337199"/>
                  </a:lnTo>
                  <a:lnTo>
                    <a:pt x="34324" y="332784"/>
                  </a:lnTo>
                  <a:lnTo>
                    <a:pt x="16460" y="320743"/>
                  </a:lnTo>
                  <a:lnTo>
                    <a:pt x="4416" y="302879"/>
                  </a:lnTo>
                  <a:lnTo>
                    <a:pt x="0" y="280999"/>
                  </a:lnTo>
                  <a:lnTo>
                    <a:pt x="0" y="56199"/>
                  </a:lnTo>
                  <a:lnTo>
                    <a:pt x="4416" y="34319"/>
                  </a:lnTo>
                  <a:lnTo>
                    <a:pt x="16460" y="16456"/>
                  </a:lnTo>
                  <a:lnTo>
                    <a:pt x="34324" y="4414"/>
                  </a:lnTo>
                  <a:lnTo>
                    <a:pt x="56199" y="0"/>
                  </a:lnTo>
                  <a:lnTo>
                    <a:pt x="732796" y="0"/>
                  </a:lnTo>
                  <a:lnTo>
                    <a:pt x="772538" y="16449"/>
                  </a:lnTo>
                  <a:lnTo>
                    <a:pt x="788998" y="56199"/>
                  </a:lnTo>
                  <a:lnTo>
                    <a:pt x="788998" y="280999"/>
                  </a:lnTo>
                  <a:lnTo>
                    <a:pt x="784581" y="302879"/>
                  </a:lnTo>
                  <a:lnTo>
                    <a:pt x="772537" y="320743"/>
                  </a:lnTo>
                  <a:lnTo>
                    <a:pt x="754672" y="332784"/>
                  </a:lnTo>
                  <a:lnTo>
                    <a:pt x="732796" y="337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097072" y="3244093"/>
              <a:ext cx="789305" cy="337820"/>
            </a:xfrm>
            <a:custGeom>
              <a:avLst/>
              <a:gdLst/>
              <a:ahLst/>
              <a:cxnLst/>
              <a:rect l="l" t="t" r="r" b="b"/>
              <a:pathLst>
                <a:path w="789305" h="337820">
                  <a:moveTo>
                    <a:pt x="0" y="56199"/>
                  </a:moveTo>
                  <a:lnTo>
                    <a:pt x="4416" y="34319"/>
                  </a:lnTo>
                  <a:lnTo>
                    <a:pt x="16460" y="16456"/>
                  </a:lnTo>
                  <a:lnTo>
                    <a:pt x="34324" y="4414"/>
                  </a:lnTo>
                  <a:lnTo>
                    <a:pt x="56199" y="0"/>
                  </a:lnTo>
                  <a:lnTo>
                    <a:pt x="732796" y="0"/>
                  </a:lnTo>
                  <a:lnTo>
                    <a:pt x="772538" y="16449"/>
                  </a:lnTo>
                  <a:lnTo>
                    <a:pt x="788998" y="56199"/>
                  </a:lnTo>
                  <a:lnTo>
                    <a:pt x="788998" y="280999"/>
                  </a:lnTo>
                  <a:lnTo>
                    <a:pt x="784581" y="302879"/>
                  </a:lnTo>
                  <a:lnTo>
                    <a:pt x="772537" y="320743"/>
                  </a:lnTo>
                  <a:lnTo>
                    <a:pt x="754672" y="332784"/>
                  </a:lnTo>
                  <a:lnTo>
                    <a:pt x="732796" y="337199"/>
                  </a:lnTo>
                  <a:lnTo>
                    <a:pt x="56199" y="337199"/>
                  </a:lnTo>
                  <a:lnTo>
                    <a:pt x="34324" y="332784"/>
                  </a:lnTo>
                  <a:lnTo>
                    <a:pt x="16460" y="320743"/>
                  </a:lnTo>
                  <a:lnTo>
                    <a:pt x="4416" y="302879"/>
                  </a:lnTo>
                  <a:lnTo>
                    <a:pt x="0" y="280999"/>
                  </a:lnTo>
                  <a:lnTo>
                    <a:pt x="0" y="56199"/>
                  </a:lnTo>
                  <a:close/>
                </a:path>
              </a:pathLst>
            </a:custGeom>
            <a:ln w="1904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1426297" y="3303408"/>
            <a:ext cx="1308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EB Garamond 12"/>
                <a:cs typeface="EB Garamond 12"/>
              </a:rPr>
              <a:t>...</a:t>
            </a:r>
            <a:endParaRPr sz="1200">
              <a:latin typeface="EB Garamond 12"/>
              <a:cs typeface="EB Garamond 12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487620" y="1578796"/>
            <a:ext cx="934719" cy="560070"/>
            <a:chOff x="2487620" y="1578796"/>
            <a:chExt cx="934719" cy="560070"/>
          </a:xfrm>
        </p:grpSpPr>
        <p:sp>
          <p:nvSpPr>
            <p:cNvPr id="40" name="object 40"/>
            <p:cNvSpPr/>
            <p:nvPr/>
          </p:nvSpPr>
          <p:spPr>
            <a:xfrm>
              <a:off x="2497145" y="1588321"/>
              <a:ext cx="915669" cy="541020"/>
            </a:xfrm>
            <a:custGeom>
              <a:avLst/>
              <a:gdLst/>
              <a:ahLst/>
              <a:cxnLst/>
              <a:rect l="l" t="t" r="r" b="b"/>
              <a:pathLst>
                <a:path w="915670" h="541019">
                  <a:moveTo>
                    <a:pt x="825448" y="540898"/>
                  </a:moveTo>
                  <a:lnTo>
                    <a:pt x="90149" y="540898"/>
                  </a:lnTo>
                  <a:lnTo>
                    <a:pt x="55054" y="533814"/>
                  </a:lnTo>
                  <a:lnTo>
                    <a:pt x="26399" y="514493"/>
                  </a:lnTo>
                  <a:lnTo>
                    <a:pt x="7082" y="485838"/>
                  </a:lnTo>
                  <a:lnTo>
                    <a:pt x="0" y="450746"/>
                  </a:lnTo>
                  <a:lnTo>
                    <a:pt x="0" y="90152"/>
                  </a:lnTo>
                  <a:lnTo>
                    <a:pt x="7082" y="55060"/>
                  </a:lnTo>
                  <a:lnTo>
                    <a:pt x="26399" y="26404"/>
                  </a:lnTo>
                  <a:lnTo>
                    <a:pt x="55054" y="7084"/>
                  </a:lnTo>
                  <a:lnTo>
                    <a:pt x="90149" y="0"/>
                  </a:lnTo>
                  <a:lnTo>
                    <a:pt x="825448" y="0"/>
                  </a:lnTo>
                  <a:lnTo>
                    <a:pt x="875468" y="15146"/>
                  </a:lnTo>
                  <a:lnTo>
                    <a:pt x="908735" y="55652"/>
                  </a:lnTo>
                  <a:lnTo>
                    <a:pt x="915598" y="90152"/>
                  </a:lnTo>
                  <a:lnTo>
                    <a:pt x="915598" y="450746"/>
                  </a:lnTo>
                  <a:lnTo>
                    <a:pt x="908511" y="485838"/>
                  </a:lnTo>
                  <a:lnTo>
                    <a:pt x="889188" y="514493"/>
                  </a:lnTo>
                  <a:lnTo>
                    <a:pt x="860533" y="533814"/>
                  </a:lnTo>
                  <a:lnTo>
                    <a:pt x="825448" y="5408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2497145" y="1588321"/>
              <a:ext cx="915669" cy="541020"/>
            </a:xfrm>
            <a:custGeom>
              <a:avLst/>
              <a:gdLst/>
              <a:ahLst/>
              <a:cxnLst/>
              <a:rect l="l" t="t" r="r" b="b"/>
              <a:pathLst>
                <a:path w="915670" h="541019">
                  <a:moveTo>
                    <a:pt x="0" y="90152"/>
                  </a:moveTo>
                  <a:lnTo>
                    <a:pt x="7082" y="55060"/>
                  </a:lnTo>
                  <a:lnTo>
                    <a:pt x="26399" y="26404"/>
                  </a:lnTo>
                  <a:lnTo>
                    <a:pt x="55054" y="7084"/>
                  </a:lnTo>
                  <a:lnTo>
                    <a:pt x="90149" y="0"/>
                  </a:lnTo>
                  <a:lnTo>
                    <a:pt x="825448" y="0"/>
                  </a:lnTo>
                  <a:lnTo>
                    <a:pt x="875468" y="15146"/>
                  </a:lnTo>
                  <a:lnTo>
                    <a:pt x="908735" y="55652"/>
                  </a:lnTo>
                  <a:lnTo>
                    <a:pt x="915598" y="90152"/>
                  </a:lnTo>
                  <a:lnTo>
                    <a:pt x="915598" y="450746"/>
                  </a:lnTo>
                  <a:lnTo>
                    <a:pt x="908511" y="485838"/>
                  </a:lnTo>
                  <a:lnTo>
                    <a:pt x="889188" y="514493"/>
                  </a:lnTo>
                  <a:lnTo>
                    <a:pt x="860533" y="533814"/>
                  </a:lnTo>
                  <a:lnTo>
                    <a:pt x="825448" y="540898"/>
                  </a:lnTo>
                  <a:lnTo>
                    <a:pt x="90149" y="540898"/>
                  </a:lnTo>
                  <a:lnTo>
                    <a:pt x="55054" y="533814"/>
                  </a:lnTo>
                  <a:lnTo>
                    <a:pt x="26399" y="514493"/>
                  </a:lnTo>
                  <a:lnTo>
                    <a:pt x="7082" y="485838"/>
                  </a:lnTo>
                  <a:lnTo>
                    <a:pt x="0" y="450746"/>
                  </a:lnTo>
                  <a:lnTo>
                    <a:pt x="0" y="90152"/>
                  </a:lnTo>
                  <a:close/>
                </a:path>
              </a:pathLst>
            </a:custGeom>
            <a:ln w="1904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2813617" y="1749484"/>
            <a:ext cx="2832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85" b="1">
                <a:latin typeface="Arial"/>
                <a:cs typeface="Arial"/>
              </a:rPr>
              <a:t>ETL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677291" y="1719014"/>
            <a:ext cx="3453129" cy="1823720"/>
            <a:chOff x="1677291" y="1719014"/>
            <a:chExt cx="3453129" cy="1823720"/>
          </a:xfrm>
        </p:grpSpPr>
        <p:sp>
          <p:nvSpPr>
            <p:cNvPr id="44" name="object 44"/>
            <p:cNvSpPr/>
            <p:nvPr/>
          </p:nvSpPr>
          <p:spPr>
            <a:xfrm>
              <a:off x="2955194" y="2161863"/>
              <a:ext cx="10795" cy="1357630"/>
            </a:xfrm>
            <a:custGeom>
              <a:avLst/>
              <a:gdLst/>
              <a:ahLst/>
              <a:cxnLst/>
              <a:rect l="l" t="t" r="r" b="b"/>
              <a:pathLst>
                <a:path w="10794" h="1357629">
                  <a:moveTo>
                    <a:pt x="10599" y="1357304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954994" y="350839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949" y="29499"/>
                  </a:moveTo>
                  <a:lnTo>
                    <a:pt x="0" y="149"/>
                  </a:lnTo>
                  <a:lnTo>
                    <a:pt x="10799" y="10774"/>
                  </a:lnTo>
                  <a:lnTo>
                    <a:pt x="21424" y="0"/>
                  </a:lnTo>
                  <a:lnTo>
                    <a:pt x="10949" y="2949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954994" y="350839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99" y="10774"/>
                  </a:moveTo>
                  <a:lnTo>
                    <a:pt x="0" y="149"/>
                  </a:lnTo>
                  <a:lnTo>
                    <a:pt x="10949" y="29499"/>
                  </a:lnTo>
                  <a:lnTo>
                    <a:pt x="21424" y="0"/>
                  </a:lnTo>
                  <a:lnTo>
                    <a:pt x="10799" y="1077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2944569" y="214314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0" y="29512"/>
                  </a:moveTo>
                  <a:lnTo>
                    <a:pt x="10474" y="0"/>
                  </a:lnTo>
                  <a:lnTo>
                    <a:pt x="21424" y="29344"/>
                  </a:lnTo>
                  <a:lnTo>
                    <a:pt x="10624" y="18717"/>
                  </a:lnTo>
                  <a:lnTo>
                    <a:pt x="0" y="29512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2944569" y="214314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624" y="18717"/>
                  </a:moveTo>
                  <a:lnTo>
                    <a:pt x="21424" y="29344"/>
                  </a:lnTo>
                  <a:lnTo>
                    <a:pt x="10474" y="0"/>
                  </a:lnTo>
                  <a:lnTo>
                    <a:pt x="0" y="29512"/>
                  </a:lnTo>
                  <a:lnTo>
                    <a:pt x="10624" y="18717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886071" y="2107853"/>
              <a:ext cx="597535" cy="768985"/>
            </a:xfrm>
            <a:custGeom>
              <a:avLst/>
              <a:gdLst/>
              <a:ahLst/>
              <a:cxnLst/>
              <a:rect l="l" t="t" r="r" b="b"/>
              <a:pathLst>
                <a:path w="597535" h="768985">
                  <a:moveTo>
                    <a:pt x="0" y="768915"/>
                  </a:moveTo>
                  <a:lnTo>
                    <a:pt x="597078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2468120" y="2093068"/>
              <a:ext cx="26670" cy="29845"/>
            </a:xfrm>
            <a:custGeom>
              <a:avLst/>
              <a:gdLst/>
              <a:ahLst/>
              <a:cxnLst/>
              <a:rect l="l" t="t" r="r" b="b"/>
              <a:pathLst>
                <a:path w="26669" h="29844">
                  <a:moveTo>
                    <a:pt x="16919" y="29814"/>
                  </a:moveTo>
                  <a:lnTo>
                    <a:pt x="15029" y="14784"/>
                  </a:lnTo>
                  <a:lnTo>
                    <a:pt x="0" y="16674"/>
                  </a:lnTo>
                  <a:lnTo>
                    <a:pt x="26509" y="0"/>
                  </a:lnTo>
                  <a:lnTo>
                    <a:pt x="16919" y="2981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2468120" y="2093068"/>
              <a:ext cx="26670" cy="29845"/>
            </a:xfrm>
            <a:custGeom>
              <a:avLst/>
              <a:gdLst/>
              <a:ahLst/>
              <a:cxnLst/>
              <a:rect l="l" t="t" r="r" b="b"/>
              <a:pathLst>
                <a:path w="26669" h="29844">
                  <a:moveTo>
                    <a:pt x="15029" y="14784"/>
                  </a:moveTo>
                  <a:lnTo>
                    <a:pt x="16919" y="29814"/>
                  </a:lnTo>
                  <a:lnTo>
                    <a:pt x="26509" y="0"/>
                  </a:lnTo>
                  <a:lnTo>
                    <a:pt x="0" y="16674"/>
                  </a:lnTo>
                  <a:lnTo>
                    <a:pt x="15029" y="1478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1682054" y="1873663"/>
              <a:ext cx="786130" cy="405130"/>
            </a:xfrm>
            <a:custGeom>
              <a:avLst/>
              <a:gdLst/>
              <a:ahLst/>
              <a:cxnLst/>
              <a:rect l="l" t="t" r="r" b="b"/>
              <a:pathLst>
                <a:path w="786130" h="405130">
                  <a:moveTo>
                    <a:pt x="0" y="404756"/>
                  </a:moveTo>
                  <a:lnTo>
                    <a:pt x="786075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2453702" y="1865096"/>
              <a:ext cx="31115" cy="23495"/>
            </a:xfrm>
            <a:custGeom>
              <a:avLst/>
              <a:gdLst/>
              <a:ahLst/>
              <a:cxnLst/>
              <a:rect l="l" t="t" r="r" b="b"/>
              <a:pathLst>
                <a:path w="31114" h="23494">
                  <a:moveTo>
                    <a:pt x="9807" y="22994"/>
                  </a:moveTo>
                  <a:lnTo>
                    <a:pt x="14427" y="8567"/>
                  </a:lnTo>
                  <a:lnTo>
                    <a:pt x="0" y="3947"/>
                  </a:lnTo>
                  <a:lnTo>
                    <a:pt x="31069" y="0"/>
                  </a:lnTo>
                  <a:lnTo>
                    <a:pt x="9807" y="2299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2453702" y="1865096"/>
              <a:ext cx="31115" cy="23495"/>
            </a:xfrm>
            <a:custGeom>
              <a:avLst/>
              <a:gdLst/>
              <a:ahLst/>
              <a:cxnLst/>
              <a:rect l="l" t="t" r="r" b="b"/>
              <a:pathLst>
                <a:path w="31114" h="23494">
                  <a:moveTo>
                    <a:pt x="14427" y="8567"/>
                  </a:moveTo>
                  <a:lnTo>
                    <a:pt x="9807" y="22994"/>
                  </a:lnTo>
                  <a:lnTo>
                    <a:pt x="31069" y="0"/>
                  </a:lnTo>
                  <a:lnTo>
                    <a:pt x="0" y="3947"/>
                  </a:lnTo>
                  <a:lnTo>
                    <a:pt x="14427" y="8567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1886071" y="1734206"/>
              <a:ext cx="580390" cy="15240"/>
            </a:xfrm>
            <a:custGeom>
              <a:avLst/>
              <a:gdLst/>
              <a:ahLst/>
              <a:cxnLst/>
              <a:rect l="l" t="t" r="r" b="b"/>
              <a:pathLst>
                <a:path w="580389" h="15239">
                  <a:moveTo>
                    <a:pt x="0" y="15052"/>
                  </a:moveTo>
                  <a:lnTo>
                    <a:pt x="579966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2455052" y="1723776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554" y="21414"/>
                  </a:moveTo>
                  <a:lnTo>
                    <a:pt x="10984" y="10429"/>
                  </a:lnTo>
                  <a:lnTo>
                    <a:pt x="0" y="0"/>
                  </a:lnTo>
                  <a:lnTo>
                    <a:pt x="29697" y="9942"/>
                  </a:lnTo>
                  <a:lnTo>
                    <a:pt x="554" y="2141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2455052" y="1723776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984" y="10429"/>
                  </a:moveTo>
                  <a:lnTo>
                    <a:pt x="554" y="21414"/>
                  </a:lnTo>
                  <a:lnTo>
                    <a:pt x="29697" y="9942"/>
                  </a:lnTo>
                  <a:lnTo>
                    <a:pt x="0" y="0"/>
                  </a:lnTo>
                  <a:lnTo>
                    <a:pt x="10984" y="1042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4050866" y="2146370"/>
              <a:ext cx="1069975" cy="541020"/>
            </a:xfrm>
            <a:custGeom>
              <a:avLst/>
              <a:gdLst/>
              <a:ahLst/>
              <a:cxnLst/>
              <a:rect l="l" t="t" r="r" b="b"/>
              <a:pathLst>
                <a:path w="1069975" h="541019">
                  <a:moveTo>
                    <a:pt x="979648" y="540898"/>
                  </a:moveTo>
                  <a:lnTo>
                    <a:pt x="90174" y="540898"/>
                  </a:lnTo>
                  <a:lnTo>
                    <a:pt x="55075" y="533816"/>
                  </a:lnTo>
                  <a:lnTo>
                    <a:pt x="26412" y="514498"/>
                  </a:lnTo>
                  <a:lnTo>
                    <a:pt x="7086" y="485844"/>
                  </a:lnTo>
                  <a:lnTo>
                    <a:pt x="0" y="450749"/>
                  </a:lnTo>
                  <a:lnTo>
                    <a:pt x="0" y="90152"/>
                  </a:lnTo>
                  <a:lnTo>
                    <a:pt x="7086" y="55060"/>
                  </a:lnTo>
                  <a:lnTo>
                    <a:pt x="26412" y="26404"/>
                  </a:lnTo>
                  <a:lnTo>
                    <a:pt x="55075" y="7084"/>
                  </a:lnTo>
                  <a:lnTo>
                    <a:pt x="90174" y="0"/>
                  </a:lnTo>
                  <a:lnTo>
                    <a:pt x="979648" y="0"/>
                  </a:lnTo>
                  <a:lnTo>
                    <a:pt x="1029671" y="15146"/>
                  </a:lnTo>
                  <a:lnTo>
                    <a:pt x="1062944" y="55652"/>
                  </a:lnTo>
                  <a:lnTo>
                    <a:pt x="1069797" y="90152"/>
                  </a:lnTo>
                  <a:lnTo>
                    <a:pt x="1069797" y="450749"/>
                  </a:lnTo>
                  <a:lnTo>
                    <a:pt x="1062715" y="485844"/>
                  </a:lnTo>
                  <a:lnTo>
                    <a:pt x="1043397" y="514498"/>
                  </a:lnTo>
                  <a:lnTo>
                    <a:pt x="1014743" y="533816"/>
                  </a:lnTo>
                  <a:lnTo>
                    <a:pt x="979648" y="5408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4050866" y="2146370"/>
              <a:ext cx="1069975" cy="541020"/>
            </a:xfrm>
            <a:custGeom>
              <a:avLst/>
              <a:gdLst/>
              <a:ahLst/>
              <a:cxnLst/>
              <a:rect l="l" t="t" r="r" b="b"/>
              <a:pathLst>
                <a:path w="1069975" h="541019">
                  <a:moveTo>
                    <a:pt x="0" y="90152"/>
                  </a:moveTo>
                  <a:lnTo>
                    <a:pt x="7086" y="55060"/>
                  </a:lnTo>
                  <a:lnTo>
                    <a:pt x="26412" y="26404"/>
                  </a:lnTo>
                  <a:lnTo>
                    <a:pt x="55075" y="7084"/>
                  </a:lnTo>
                  <a:lnTo>
                    <a:pt x="90174" y="0"/>
                  </a:lnTo>
                  <a:lnTo>
                    <a:pt x="979648" y="0"/>
                  </a:lnTo>
                  <a:lnTo>
                    <a:pt x="1029671" y="15146"/>
                  </a:lnTo>
                  <a:lnTo>
                    <a:pt x="1062944" y="55652"/>
                  </a:lnTo>
                  <a:lnTo>
                    <a:pt x="1069797" y="90152"/>
                  </a:lnTo>
                  <a:lnTo>
                    <a:pt x="1069797" y="450749"/>
                  </a:lnTo>
                  <a:lnTo>
                    <a:pt x="1062715" y="485844"/>
                  </a:lnTo>
                  <a:lnTo>
                    <a:pt x="1043397" y="514498"/>
                  </a:lnTo>
                  <a:lnTo>
                    <a:pt x="1014743" y="533816"/>
                  </a:lnTo>
                  <a:lnTo>
                    <a:pt x="979648" y="540898"/>
                  </a:lnTo>
                  <a:lnTo>
                    <a:pt x="90174" y="540898"/>
                  </a:lnTo>
                  <a:lnTo>
                    <a:pt x="55075" y="533816"/>
                  </a:lnTo>
                  <a:lnTo>
                    <a:pt x="26412" y="514498"/>
                  </a:lnTo>
                  <a:lnTo>
                    <a:pt x="7086" y="485844"/>
                  </a:lnTo>
                  <a:lnTo>
                    <a:pt x="0" y="450749"/>
                  </a:lnTo>
                  <a:lnTo>
                    <a:pt x="0" y="90152"/>
                  </a:lnTo>
                  <a:close/>
                </a:path>
              </a:pathLst>
            </a:custGeom>
            <a:ln w="1904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/>
          <p:cNvSpPr txBox="1"/>
          <p:nvPr/>
        </p:nvSpPr>
        <p:spPr>
          <a:xfrm>
            <a:off x="4238101" y="2217046"/>
            <a:ext cx="695960" cy="38925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171450">
              <a:lnSpc>
                <a:spcPts val="1420"/>
              </a:lnSpc>
              <a:spcBef>
                <a:spcPts val="160"/>
              </a:spcBef>
            </a:pPr>
            <a:r>
              <a:rPr dirty="0" sz="1200" spc="-10" b="1">
                <a:latin typeface="Arial"/>
                <a:cs typeface="Arial"/>
              </a:rPr>
              <a:t>Data  </a:t>
            </a:r>
            <a:r>
              <a:rPr dirty="0" sz="1200" spc="-40" b="1">
                <a:latin typeface="Arial"/>
                <a:cs typeface="Arial"/>
              </a:rPr>
              <a:t>Transport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5842888" y="2512644"/>
            <a:ext cx="1119505" cy="529590"/>
            <a:chOff x="5842888" y="2512644"/>
            <a:chExt cx="1119505" cy="529590"/>
          </a:xfrm>
        </p:grpSpPr>
        <p:sp>
          <p:nvSpPr>
            <p:cNvPr id="62" name="object 62"/>
            <p:cNvSpPr/>
            <p:nvPr/>
          </p:nvSpPr>
          <p:spPr>
            <a:xfrm>
              <a:off x="5852413" y="2522169"/>
              <a:ext cx="1100455" cy="510540"/>
            </a:xfrm>
            <a:custGeom>
              <a:avLst/>
              <a:gdLst/>
              <a:ahLst/>
              <a:cxnLst/>
              <a:rect l="l" t="t" r="r" b="b"/>
              <a:pathLst>
                <a:path w="1100454" h="510539">
                  <a:moveTo>
                    <a:pt x="1015097" y="509998"/>
                  </a:moveTo>
                  <a:lnTo>
                    <a:pt x="84999" y="509998"/>
                  </a:lnTo>
                  <a:lnTo>
                    <a:pt x="51911" y="503320"/>
                  </a:lnTo>
                  <a:lnTo>
                    <a:pt x="24893" y="485105"/>
                  </a:lnTo>
                  <a:lnTo>
                    <a:pt x="6678" y="458087"/>
                  </a:lnTo>
                  <a:lnTo>
                    <a:pt x="0" y="424999"/>
                  </a:lnTo>
                  <a:lnTo>
                    <a:pt x="0" y="84999"/>
                  </a:lnTo>
                  <a:lnTo>
                    <a:pt x="6678" y="51911"/>
                  </a:lnTo>
                  <a:lnTo>
                    <a:pt x="24893" y="24893"/>
                  </a:lnTo>
                  <a:lnTo>
                    <a:pt x="51911" y="6678"/>
                  </a:lnTo>
                  <a:lnTo>
                    <a:pt x="84999" y="0"/>
                  </a:lnTo>
                  <a:lnTo>
                    <a:pt x="1015097" y="0"/>
                  </a:lnTo>
                  <a:lnTo>
                    <a:pt x="1062249" y="14280"/>
                  </a:lnTo>
                  <a:lnTo>
                    <a:pt x="1093629" y="52465"/>
                  </a:lnTo>
                  <a:lnTo>
                    <a:pt x="1100097" y="84999"/>
                  </a:lnTo>
                  <a:lnTo>
                    <a:pt x="1100097" y="424999"/>
                  </a:lnTo>
                  <a:lnTo>
                    <a:pt x="1093418" y="458087"/>
                  </a:lnTo>
                  <a:lnTo>
                    <a:pt x="1075204" y="485105"/>
                  </a:lnTo>
                  <a:lnTo>
                    <a:pt x="1048186" y="503320"/>
                  </a:lnTo>
                  <a:lnTo>
                    <a:pt x="1015097" y="5099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5852413" y="2522169"/>
              <a:ext cx="1100455" cy="510540"/>
            </a:xfrm>
            <a:custGeom>
              <a:avLst/>
              <a:gdLst/>
              <a:ahLst/>
              <a:cxnLst/>
              <a:rect l="l" t="t" r="r" b="b"/>
              <a:pathLst>
                <a:path w="1100454" h="510539">
                  <a:moveTo>
                    <a:pt x="0" y="84999"/>
                  </a:moveTo>
                  <a:lnTo>
                    <a:pt x="6678" y="51911"/>
                  </a:lnTo>
                  <a:lnTo>
                    <a:pt x="24893" y="24893"/>
                  </a:lnTo>
                  <a:lnTo>
                    <a:pt x="51911" y="6678"/>
                  </a:lnTo>
                  <a:lnTo>
                    <a:pt x="84999" y="0"/>
                  </a:lnTo>
                  <a:lnTo>
                    <a:pt x="1015097" y="0"/>
                  </a:lnTo>
                  <a:lnTo>
                    <a:pt x="1062249" y="14280"/>
                  </a:lnTo>
                  <a:lnTo>
                    <a:pt x="1093629" y="52465"/>
                  </a:lnTo>
                  <a:lnTo>
                    <a:pt x="1100097" y="84999"/>
                  </a:lnTo>
                  <a:lnTo>
                    <a:pt x="1100097" y="424999"/>
                  </a:lnTo>
                  <a:lnTo>
                    <a:pt x="1093418" y="458087"/>
                  </a:lnTo>
                  <a:lnTo>
                    <a:pt x="1075204" y="485105"/>
                  </a:lnTo>
                  <a:lnTo>
                    <a:pt x="1048186" y="503320"/>
                  </a:lnTo>
                  <a:lnTo>
                    <a:pt x="1015097" y="509998"/>
                  </a:lnTo>
                  <a:lnTo>
                    <a:pt x="84999" y="509998"/>
                  </a:lnTo>
                  <a:lnTo>
                    <a:pt x="51911" y="503320"/>
                  </a:lnTo>
                  <a:lnTo>
                    <a:pt x="24893" y="485105"/>
                  </a:lnTo>
                  <a:lnTo>
                    <a:pt x="6678" y="458087"/>
                  </a:lnTo>
                  <a:lnTo>
                    <a:pt x="0" y="424999"/>
                  </a:lnTo>
                  <a:lnTo>
                    <a:pt x="0" y="84999"/>
                  </a:lnTo>
                  <a:close/>
                </a:path>
              </a:pathLst>
            </a:custGeom>
            <a:ln w="1904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/>
          <p:cNvSpPr txBox="1"/>
          <p:nvPr/>
        </p:nvSpPr>
        <p:spPr>
          <a:xfrm>
            <a:off x="5960074" y="2667885"/>
            <a:ext cx="8851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0" b="1">
                <a:latin typeface="Arial"/>
                <a:cs typeface="Arial"/>
              </a:rPr>
              <a:t>Aggregation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7869583" y="1972771"/>
            <a:ext cx="380949" cy="4785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66" name="object 66"/>
          <p:cNvGrpSpPr/>
          <p:nvPr/>
        </p:nvGrpSpPr>
        <p:grpSpPr>
          <a:xfrm>
            <a:off x="7656034" y="1530121"/>
            <a:ext cx="808355" cy="356870"/>
            <a:chOff x="7656034" y="1530121"/>
            <a:chExt cx="808355" cy="356870"/>
          </a:xfrm>
        </p:grpSpPr>
        <p:sp>
          <p:nvSpPr>
            <p:cNvPr id="67" name="object 67"/>
            <p:cNvSpPr/>
            <p:nvPr/>
          </p:nvSpPr>
          <p:spPr>
            <a:xfrm>
              <a:off x="7665559" y="1539646"/>
              <a:ext cx="789305" cy="337820"/>
            </a:xfrm>
            <a:custGeom>
              <a:avLst/>
              <a:gdLst/>
              <a:ahLst/>
              <a:cxnLst/>
              <a:rect l="l" t="t" r="r" b="b"/>
              <a:pathLst>
                <a:path w="789304" h="337819">
                  <a:moveTo>
                    <a:pt x="732798" y="337199"/>
                  </a:moveTo>
                  <a:lnTo>
                    <a:pt x="56199" y="337199"/>
                  </a:lnTo>
                  <a:lnTo>
                    <a:pt x="34319" y="332782"/>
                  </a:lnTo>
                  <a:lnTo>
                    <a:pt x="16456" y="320738"/>
                  </a:lnTo>
                  <a:lnTo>
                    <a:pt x="4414" y="302873"/>
                  </a:lnTo>
                  <a:lnTo>
                    <a:pt x="0" y="280996"/>
                  </a:lnTo>
                  <a:lnTo>
                    <a:pt x="0" y="56199"/>
                  </a:lnTo>
                  <a:lnTo>
                    <a:pt x="4414" y="34324"/>
                  </a:lnTo>
                  <a:lnTo>
                    <a:pt x="16456" y="16460"/>
                  </a:lnTo>
                  <a:lnTo>
                    <a:pt x="34319" y="4416"/>
                  </a:lnTo>
                  <a:lnTo>
                    <a:pt x="56199" y="0"/>
                  </a:lnTo>
                  <a:lnTo>
                    <a:pt x="732798" y="0"/>
                  </a:lnTo>
                  <a:lnTo>
                    <a:pt x="772548" y="16459"/>
                  </a:lnTo>
                  <a:lnTo>
                    <a:pt x="788998" y="56199"/>
                  </a:lnTo>
                  <a:lnTo>
                    <a:pt x="788998" y="280996"/>
                  </a:lnTo>
                  <a:lnTo>
                    <a:pt x="784583" y="302873"/>
                  </a:lnTo>
                  <a:lnTo>
                    <a:pt x="772542" y="320738"/>
                  </a:lnTo>
                  <a:lnTo>
                    <a:pt x="754678" y="332782"/>
                  </a:lnTo>
                  <a:lnTo>
                    <a:pt x="732798" y="337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7665559" y="1539646"/>
              <a:ext cx="789305" cy="337820"/>
            </a:xfrm>
            <a:custGeom>
              <a:avLst/>
              <a:gdLst/>
              <a:ahLst/>
              <a:cxnLst/>
              <a:rect l="l" t="t" r="r" b="b"/>
              <a:pathLst>
                <a:path w="789304" h="337819">
                  <a:moveTo>
                    <a:pt x="0" y="56199"/>
                  </a:moveTo>
                  <a:lnTo>
                    <a:pt x="4414" y="34324"/>
                  </a:lnTo>
                  <a:lnTo>
                    <a:pt x="16456" y="16460"/>
                  </a:lnTo>
                  <a:lnTo>
                    <a:pt x="34319" y="4416"/>
                  </a:lnTo>
                  <a:lnTo>
                    <a:pt x="56199" y="0"/>
                  </a:lnTo>
                  <a:lnTo>
                    <a:pt x="732798" y="0"/>
                  </a:lnTo>
                  <a:lnTo>
                    <a:pt x="772548" y="16459"/>
                  </a:lnTo>
                  <a:lnTo>
                    <a:pt x="788998" y="56199"/>
                  </a:lnTo>
                  <a:lnTo>
                    <a:pt x="788998" y="280996"/>
                  </a:lnTo>
                  <a:lnTo>
                    <a:pt x="784583" y="302873"/>
                  </a:lnTo>
                  <a:lnTo>
                    <a:pt x="772542" y="320738"/>
                  </a:lnTo>
                  <a:lnTo>
                    <a:pt x="754678" y="332782"/>
                  </a:lnTo>
                  <a:lnTo>
                    <a:pt x="732798" y="337199"/>
                  </a:lnTo>
                  <a:lnTo>
                    <a:pt x="56199" y="337199"/>
                  </a:lnTo>
                  <a:lnTo>
                    <a:pt x="34319" y="332782"/>
                  </a:lnTo>
                  <a:lnTo>
                    <a:pt x="16456" y="320738"/>
                  </a:lnTo>
                  <a:lnTo>
                    <a:pt x="4414" y="302873"/>
                  </a:lnTo>
                  <a:lnTo>
                    <a:pt x="0" y="280996"/>
                  </a:lnTo>
                  <a:lnTo>
                    <a:pt x="0" y="56199"/>
                  </a:lnTo>
                  <a:close/>
                </a:path>
              </a:pathLst>
            </a:custGeom>
            <a:ln w="1904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9" name="object 69"/>
          <p:cNvGrpSpPr/>
          <p:nvPr/>
        </p:nvGrpSpPr>
        <p:grpSpPr>
          <a:xfrm>
            <a:off x="7656034" y="2657394"/>
            <a:ext cx="808355" cy="438784"/>
            <a:chOff x="7656034" y="2657394"/>
            <a:chExt cx="808355" cy="438784"/>
          </a:xfrm>
        </p:grpSpPr>
        <p:sp>
          <p:nvSpPr>
            <p:cNvPr id="70" name="object 70"/>
            <p:cNvSpPr/>
            <p:nvPr/>
          </p:nvSpPr>
          <p:spPr>
            <a:xfrm>
              <a:off x="7665559" y="2666919"/>
              <a:ext cx="789305" cy="419734"/>
            </a:xfrm>
            <a:custGeom>
              <a:avLst/>
              <a:gdLst/>
              <a:ahLst/>
              <a:cxnLst/>
              <a:rect l="l" t="t" r="r" b="b"/>
              <a:pathLst>
                <a:path w="789304" h="419735">
                  <a:moveTo>
                    <a:pt x="719048" y="419699"/>
                  </a:moveTo>
                  <a:lnTo>
                    <a:pt x="69949" y="419699"/>
                  </a:lnTo>
                  <a:lnTo>
                    <a:pt x="42725" y="414201"/>
                  </a:lnTo>
                  <a:lnTo>
                    <a:pt x="20490" y="399208"/>
                  </a:lnTo>
                  <a:lnTo>
                    <a:pt x="5498" y="376973"/>
                  </a:lnTo>
                  <a:lnTo>
                    <a:pt x="0" y="349749"/>
                  </a:lnTo>
                  <a:lnTo>
                    <a:pt x="0" y="69949"/>
                  </a:lnTo>
                  <a:lnTo>
                    <a:pt x="5498" y="42725"/>
                  </a:lnTo>
                  <a:lnTo>
                    <a:pt x="20490" y="20490"/>
                  </a:lnTo>
                  <a:lnTo>
                    <a:pt x="42725" y="5498"/>
                  </a:lnTo>
                  <a:lnTo>
                    <a:pt x="69949" y="0"/>
                  </a:lnTo>
                  <a:lnTo>
                    <a:pt x="719048" y="0"/>
                  </a:lnTo>
                  <a:lnTo>
                    <a:pt x="757853" y="11759"/>
                  </a:lnTo>
                  <a:lnTo>
                    <a:pt x="783670" y="43181"/>
                  </a:lnTo>
                  <a:lnTo>
                    <a:pt x="788998" y="69949"/>
                  </a:lnTo>
                  <a:lnTo>
                    <a:pt x="788998" y="349749"/>
                  </a:lnTo>
                  <a:lnTo>
                    <a:pt x="783500" y="376973"/>
                  </a:lnTo>
                  <a:lnTo>
                    <a:pt x="768507" y="399208"/>
                  </a:lnTo>
                  <a:lnTo>
                    <a:pt x="746273" y="414201"/>
                  </a:lnTo>
                  <a:lnTo>
                    <a:pt x="719048" y="419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7665559" y="2666919"/>
              <a:ext cx="789305" cy="419734"/>
            </a:xfrm>
            <a:custGeom>
              <a:avLst/>
              <a:gdLst/>
              <a:ahLst/>
              <a:cxnLst/>
              <a:rect l="l" t="t" r="r" b="b"/>
              <a:pathLst>
                <a:path w="789304" h="419735">
                  <a:moveTo>
                    <a:pt x="0" y="69949"/>
                  </a:moveTo>
                  <a:lnTo>
                    <a:pt x="5498" y="42725"/>
                  </a:lnTo>
                  <a:lnTo>
                    <a:pt x="20490" y="20490"/>
                  </a:lnTo>
                  <a:lnTo>
                    <a:pt x="42725" y="5498"/>
                  </a:lnTo>
                  <a:lnTo>
                    <a:pt x="69949" y="0"/>
                  </a:lnTo>
                  <a:lnTo>
                    <a:pt x="719048" y="0"/>
                  </a:lnTo>
                  <a:lnTo>
                    <a:pt x="757853" y="11759"/>
                  </a:lnTo>
                  <a:lnTo>
                    <a:pt x="783670" y="43181"/>
                  </a:lnTo>
                  <a:lnTo>
                    <a:pt x="788998" y="69949"/>
                  </a:lnTo>
                  <a:lnTo>
                    <a:pt x="788998" y="349749"/>
                  </a:lnTo>
                  <a:lnTo>
                    <a:pt x="783500" y="376973"/>
                  </a:lnTo>
                  <a:lnTo>
                    <a:pt x="768507" y="399208"/>
                  </a:lnTo>
                  <a:lnTo>
                    <a:pt x="746273" y="414201"/>
                  </a:lnTo>
                  <a:lnTo>
                    <a:pt x="719048" y="419699"/>
                  </a:lnTo>
                  <a:lnTo>
                    <a:pt x="69949" y="419699"/>
                  </a:lnTo>
                  <a:lnTo>
                    <a:pt x="42725" y="414201"/>
                  </a:lnTo>
                  <a:lnTo>
                    <a:pt x="20490" y="399208"/>
                  </a:lnTo>
                  <a:lnTo>
                    <a:pt x="5498" y="376973"/>
                  </a:lnTo>
                  <a:lnTo>
                    <a:pt x="0" y="349749"/>
                  </a:lnTo>
                  <a:lnTo>
                    <a:pt x="0" y="69949"/>
                  </a:lnTo>
                  <a:close/>
                </a:path>
              </a:pathLst>
            </a:custGeom>
            <a:ln w="1904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2" name="object 72"/>
          <p:cNvGrpSpPr/>
          <p:nvPr/>
        </p:nvGrpSpPr>
        <p:grpSpPr>
          <a:xfrm>
            <a:off x="7656034" y="3234568"/>
            <a:ext cx="808355" cy="356870"/>
            <a:chOff x="7656034" y="3234568"/>
            <a:chExt cx="808355" cy="356870"/>
          </a:xfrm>
        </p:grpSpPr>
        <p:sp>
          <p:nvSpPr>
            <p:cNvPr id="73" name="object 73"/>
            <p:cNvSpPr/>
            <p:nvPr/>
          </p:nvSpPr>
          <p:spPr>
            <a:xfrm>
              <a:off x="7665559" y="3244093"/>
              <a:ext cx="789305" cy="337820"/>
            </a:xfrm>
            <a:custGeom>
              <a:avLst/>
              <a:gdLst/>
              <a:ahLst/>
              <a:cxnLst/>
              <a:rect l="l" t="t" r="r" b="b"/>
              <a:pathLst>
                <a:path w="789304" h="337820">
                  <a:moveTo>
                    <a:pt x="732798" y="337199"/>
                  </a:moveTo>
                  <a:lnTo>
                    <a:pt x="56199" y="337199"/>
                  </a:lnTo>
                  <a:lnTo>
                    <a:pt x="34319" y="332784"/>
                  </a:lnTo>
                  <a:lnTo>
                    <a:pt x="16456" y="320743"/>
                  </a:lnTo>
                  <a:lnTo>
                    <a:pt x="4414" y="302879"/>
                  </a:lnTo>
                  <a:lnTo>
                    <a:pt x="0" y="280999"/>
                  </a:lnTo>
                  <a:lnTo>
                    <a:pt x="0" y="56199"/>
                  </a:lnTo>
                  <a:lnTo>
                    <a:pt x="4414" y="34319"/>
                  </a:lnTo>
                  <a:lnTo>
                    <a:pt x="16456" y="16456"/>
                  </a:lnTo>
                  <a:lnTo>
                    <a:pt x="34319" y="4414"/>
                  </a:lnTo>
                  <a:lnTo>
                    <a:pt x="56199" y="0"/>
                  </a:lnTo>
                  <a:lnTo>
                    <a:pt x="732798" y="0"/>
                  </a:lnTo>
                  <a:lnTo>
                    <a:pt x="772548" y="16449"/>
                  </a:lnTo>
                  <a:lnTo>
                    <a:pt x="788998" y="56199"/>
                  </a:lnTo>
                  <a:lnTo>
                    <a:pt x="788998" y="280999"/>
                  </a:lnTo>
                  <a:lnTo>
                    <a:pt x="784583" y="302879"/>
                  </a:lnTo>
                  <a:lnTo>
                    <a:pt x="772542" y="320743"/>
                  </a:lnTo>
                  <a:lnTo>
                    <a:pt x="754678" y="332784"/>
                  </a:lnTo>
                  <a:lnTo>
                    <a:pt x="732798" y="337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7665559" y="3244093"/>
              <a:ext cx="789305" cy="337820"/>
            </a:xfrm>
            <a:custGeom>
              <a:avLst/>
              <a:gdLst/>
              <a:ahLst/>
              <a:cxnLst/>
              <a:rect l="l" t="t" r="r" b="b"/>
              <a:pathLst>
                <a:path w="789304" h="337820">
                  <a:moveTo>
                    <a:pt x="0" y="56199"/>
                  </a:moveTo>
                  <a:lnTo>
                    <a:pt x="4414" y="34319"/>
                  </a:lnTo>
                  <a:lnTo>
                    <a:pt x="16456" y="16456"/>
                  </a:lnTo>
                  <a:lnTo>
                    <a:pt x="34319" y="4414"/>
                  </a:lnTo>
                  <a:lnTo>
                    <a:pt x="56199" y="0"/>
                  </a:lnTo>
                  <a:lnTo>
                    <a:pt x="732798" y="0"/>
                  </a:lnTo>
                  <a:lnTo>
                    <a:pt x="772548" y="16449"/>
                  </a:lnTo>
                  <a:lnTo>
                    <a:pt x="788998" y="56199"/>
                  </a:lnTo>
                  <a:lnTo>
                    <a:pt x="788998" y="280999"/>
                  </a:lnTo>
                  <a:lnTo>
                    <a:pt x="784583" y="302879"/>
                  </a:lnTo>
                  <a:lnTo>
                    <a:pt x="772542" y="320743"/>
                  </a:lnTo>
                  <a:lnTo>
                    <a:pt x="754678" y="332784"/>
                  </a:lnTo>
                  <a:lnTo>
                    <a:pt x="732798" y="337199"/>
                  </a:lnTo>
                  <a:lnTo>
                    <a:pt x="56199" y="337199"/>
                  </a:lnTo>
                  <a:lnTo>
                    <a:pt x="34319" y="332784"/>
                  </a:lnTo>
                  <a:lnTo>
                    <a:pt x="16456" y="320743"/>
                  </a:lnTo>
                  <a:lnTo>
                    <a:pt x="4414" y="302879"/>
                  </a:lnTo>
                  <a:lnTo>
                    <a:pt x="0" y="280999"/>
                  </a:lnTo>
                  <a:lnTo>
                    <a:pt x="0" y="56199"/>
                  </a:lnTo>
                  <a:close/>
                </a:path>
              </a:pathLst>
            </a:custGeom>
            <a:ln w="1904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5" name="object 75"/>
          <p:cNvSpPr txBox="1"/>
          <p:nvPr/>
        </p:nvSpPr>
        <p:spPr>
          <a:xfrm>
            <a:off x="7410109" y="1151497"/>
            <a:ext cx="1240155" cy="2596515"/>
          </a:xfrm>
          <a:prstGeom prst="rect">
            <a:avLst/>
          </a:prstGeom>
          <a:ln w="9524">
            <a:solidFill>
              <a:srgbClr val="CCCCCC"/>
            </a:solidFill>
          </a:ln>
        </p:spPr>
        <p:txBody>
          <a:bodyPr wrap="square" lIns="0" tIns="781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15"/>
              </a:spcBef>
            </a:pPr>
            <a:r>
              <a:rPr dirty="0" sz="1400" spc="-45" b="1">
                <a:solidFill>
                  <a:srgbClr val="211F1F"/>
                </a:solidFill>
                <a:latin typeface="Arial"/>
                <a:cs typeface="Arial"/>
              </a:rPr>
              <a:t>Outcomes</a:t>
            </a:r>
            <a:endParaRPr sz="1400">
              <a:latin typeface="Arial"/>
              <a:cs typeface="Arial"/>
            </a:endParaRPr>
          </a:p>
          <a:p>
            <a:pPr algn="ctr" marL="59690">
              <a:lnSpc>
                <a:spcPct val="100000"/>
              </a:lnSpc>
              <a:spcBef>
                <a:spcPts val="1325"/>
              </a:spcBef>
            </a:pPr>
            <a:r>
              <a:rPr dirty="0" sz="1200" spc="-45" b="1">
                <a:latin typeface="Arial"/>
                <a:cs typeface="Arial"/>
              </a:rPr>
              <a:t>Reports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Arial"/>
              <a:cs typeface="Arial"/>
            </a:endParaRPr>
          </a:p>
          <a:p>
            <a:pPr algn="ctr" marL="398145" marR="330200">
              <a:lnSpc>
                <a:spcPts val="1420"/>
              </a:lnSpc>
            </a:pPr>
            <a:r>
              <a:rPr dirty="0" sz="1200" spc="-10" b="1">
                <a:latin typeface="Arial"/>
                <a:cs typeface="Arial"/>
              </a:rPr>
              <a:t>Data  </a:t>
            </a:r>
            <a:r>
              <a:rPr dirty="0" sz="1200" spc="-30" b="1">
                <a:latin typeface="Arial"/>
                <a:cs typeface="Arial"/>
              </a:rPr>
              <a:t>Models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Arial"/>
              <a:cs typeface="Arial"/>
            </a:endParaRPr>
          </a:p>
          <a:p>
            <a:pPr algn="ctr" marL="59690">
              <a:lnSpc>
                <a:spcPct val="100000"/>
              </a:lnSpc>
            </a:pPr>
            <a:r>
              <a:rPr dirty="0" sz="1200">
                <a:latin typeface="EB Garamond 12"/>
                <a:cs typeface="EB Garamond 12"/>
              </a:rPr>
              <a:t>...</a:t>
            </a:r>
            <a:endParaRPr sz="1200">
              <a:latin typeface="EB Garamond 12"/>
              <a:cs typeface="EB Garamond 12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2740569" y="1151510"/>
            <a:ext cx="4250690" cy="2393315"/>
            <a:chOff x="2740569" y="1151510"/>
            <a:chExt cx="4250690" cy="2393315"/>
          </a:xfrm>
        </p:grpSpPr>
        <p:sp>
          <p:nvSpPr>
            <p:cNvPr id="77" name="object 77"/>
            <p:cNvSpPr/>
            <p:nvPr/>
          </p:nvSpPr>
          <p:spPr>
            <a:xfrm>
              <a:off x="3414893" y="2007320"/>
              <a:ext cx="608965" cy="392430"/>
            </a:xfrm>
            <a:custGeom>
              <a:avLst/>
              <a:gdLst/>
              <a:ahLst/>
              <a:cxnLst/>
              <a:rect l="l" t="t" r="r" b="b"/>
              <a:pathLst>
                <a:path w="608964" h="392430">
                  <a:moveTo>
                    <a:pt x="0" y="0"/>
                  </a:moveTo>
                  <a:lnTo>
                    <a:pt x="608548" y="391826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4008616" y="2384342"/>
              <a:ext cx="31115" cy="25400"/>
            </a:xfrm>
            <a:custGeom>
              <a:avLst/>
              <a:gdLst/>
              <a:ahLst/>
              <a:cxnLst/>
              <a:rect l="l" t="t" r="r" b="b"/>
              <a:pathLst>
                <a:path w="31114" h="25400">
                  <a:moveTo>
                    <a:pt x="30549" y="24939"/>
                  </a:moveTo>
                  <a:lnTo>
                    <a:pt x="0" y="18012"/>
                  </a:lnTo>
                  <a:lnTo>
                    <a:pt x="14824" y="14804"/>
                  </a:lnTo>
                  <a:lnTo>
                    <a:pt x="11599" y="0"/>
                  </a:lnTo>
                  <a:lnTo>
                    <a:pt x="30549" y="2493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4008616" y="2384342"/>
              <a:ext cx="31115" cy="25400"/>
            </a:xfrm>
            <a:custGeom>
              <a:avLst/>
              <a:gdLst/>
              <a:ahLst/>
              <a:cxnLst/>
              <a:rect l="l" t="t" r="r" b="b"/>
              <a:pathLst>
                <a:path w="31114" h="25400">
                  <a:moveTo>
                    <a:pt x="14824" y="14804"/>
                  </a:moveTo>
                  <a:lnTo>
                    <a:pt x="0" y="18012"/>
                  </a:lnTo>
                  <a:lnTo>
                    <a:pt x="30549" y="24939"/>
                  </a:lnTo>
                  <a:lnTo>
                    <a:pt x="11599" y="0"/>
                  </a:lnTo>
                  <a:lnTo>
                    <a:pt x="14824" y="1480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5120664" y="2416820"/>
              <a:ext cx="702945" cy="346075"/>
            </a:xfrm>
            <a:custGeom>
              <a:avLst/>
              <a:gdLst/>
              <a:ahLst/>
              <a:cxnLst/>
              <a:rect l="l" t="t" r="r" b="b"/>
              <a:pathLst>
                <a:path w="702945" h="346075">
                  <a:moveTo>
                    <a:pt x="0" y="0"/>
                  </a:moveTo>
                  <a:lnTo>
                    <a:pt x="702423" y="345874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5808738" y="2748369"/>
              <a:ext cx="31750" cy="22860"/>
            </a:xfrm>
            <a:custGeom>
              <a:avLst/>
              <a:gdLst/>
              <a:ahLst/>
              <a:cxnLst/>
              <a:rect l="l" t="t" r="r" b="b"/>
              <a:pathLst>
                <a:path w="31750" h="22860">
                  <a:moveTo>
                    <a:pt x="31149" y="22599"/>
                  </a:moveTo>
                  <a:lnTo>
                    <a:pt x="0" y="19199"/>
                  </a:lnTo>
                  <a:lnTo>
                    <a:pt x="14349" y="14324"/>
                  </a:lnTo>
                  <a:lnTo>
                    <a:pt x="9474" y="0"/>
                  </a:lnTo>
                  <a:lnTo>
                    <a:pt x="31149" y="2259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5808738" y="2748369"/>
              <a:ext cx="31750" cy="22860"/>
            </a:xfrm>
            <a:custGeom>
              <a:avLst/>
              <a:gdLst/>
              <a:ahLst/>
              <a:cxnLst/>
              <a:rect l="l" t="t" r="r" b="b"/>
              <a:pathLst>
                <a:path w="31750" h="22860">
                  <a:moveTo>
                    <a:pt x="14349" y="14324"/>
                  </a:moveTo>
                  <a:lnTo>
                    <a:pt x="0" y="19199"/>
                  </a:lnTo>
                  <a:lnTo>
                    <a:pt x="31149" y="22599"/>
                  </a:lnTo>
                  <a:lnTo>
                    <a:pt x="9474" y="0"/>
                  </a:lnTo>
                  <a:lnTo>
                    <a:pt x="14349" y="1432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2740569" y="1151510"/>
              <a:ext cx="380949" cy="3809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4583565" y="2719919"/>
              <a:ext cx="4445" cy="801370"/>
            </a:xfrm>
            <a:custGeom>
              <a:avLst/>
              <a:gdLst/>
              <a:ahLst/>
              <a:cxnLst/>
              <a:rect l="l" t="t" r="r" b="b"/>
              <a:pathLst>
                <a:path w="4445" h="801370">
                  <a:moveTo>
                    <a:pt x="0" y="0"/>
                  </a:moveTo>
                  <a:lnTo>
                    <a:pt x="4449" y="801098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4572915" y="270119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0" y="29499"/>
                  </a:moveTo>
                  <a:lnTo>
                    <a:pt x="10549" y="0"/>
                  </a:lnTo>
                  <a:lnTo>
                    <a:pt x="21424" y="29374"/>
                  </a:lnTo>
                  <a:lnTo>
                    <a:pt x="10649" y="18724"/>
                  </a:lnTo>
                  <a:lnTo>
                    <a:pt x="0" y="2949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4572915" y="270119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649" y="18724"/>
                  </a:moveTo>
                  <a:lnTo>
                    <a:pt x="21424" y="29374"/>
                  </a:lnTo>
                  <a:lnTo>
                    <a:pt x="10549" y="0"/>
                  </a:lnTo>
                  <a:lnTo>
                    <a:pt x="0" y="29499"/>
                  </a:lnTo>
                  <a:lnTo>
                    <a:pt x="10649" y="1872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4577240" y="351024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874" y="29499"/>
                  </a:moveTo>
                  <a:lnTo>
                    <a:pt x="0" y="124"/>
                  </a:lnTo>
                  <a:lnTo>
                    <a:pt x="10774" y="10774"/>
                  </a:lnTo>
                  <a:lnTo>
                    <a:pt x="21424" y="0"/>
                  </a:lnTo>
                  <a:lnTo>
                    <a:pt x="10874" y="2949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4577240" y="351024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74" y="10774"/>
                  </a:moveTo>
                  <a:lnTo>
                    <a:pt x="0" y="124"/>
                  </a:lnTo>
                  <a:lnTo>
                    <a:pt x="10874" y="29499"/>
                  </a:lnTo>
                  <a:lnTo>
                    <a:pt x="21424" y="0"/>
                  </a:lnTo>
                  <a:lnTo>
                    <a:pt x="10774" y="1077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6151887" y="3064818"/>
              <a:ext cx="6350" cy="454659"/>
            </a:xfrm>
            <a:custGeom>
              <a:avLst/>
              <a:gdLst/>
              <a:ahLst/>
              <a:cxnLst/>
              <a:rect l="l" t="t" r="r" b="b"/>
              <a:pathLst>
                <a:path w="6350" h="454660">
                  <a:moveTo>
                    <a:pt x="6274" y="0"/>
                  </a:moveTo>
                  <a:lnTo>
                    <a:pt x="0" y="45429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6147312" y="304609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4" y="29574"/>
                  </a:moveTo>
                  <a:lnTo>
                    <a:pt x="10849" y="18724"/>
                  </a:lnTo>
                  <a:lnTo>
                    <a:pt x="0" y="29274"/>
                  </a:lnTo>
                  <a:lnTo>
                    <a:pt x="11124" y="0"/>
                  </a:lnTo>
                  <a:lnTo>
                    <a:pt x="21424" y="2957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6147312" y="304609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849" y="18724"/>
                  </a:moveTo>
                  <a:lnTo>
                    <a:pt x="21424" y="29574"/>
                  </a:lnTo>
                  <a:lnTo>
                    <a:pt x="11124" y="0"/>
                  </a:lnTo>
                  <a:lnTo>
                    <a:pt x="0" y="29274"/>
                  </a:lnTo>
                  <a:lnTo>
                    <a:pt x="10849" y="1872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6141312" y="350826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299" y="29574"/>
                  </a:moveTo>
                  <a:lnTo>
                    <a:pt x="0" y="0"/>
                  </a:lnTo>
                  <a:lnTo>
                    <a:pt x="10574" y="10849"/>
                  </a:lnTo>
                  <a:lnTo>
                    <a:pt x="21424" y="299"/>
                  </a:lnTo>
                  <a:lnTo>
                    <a:pt x="10299" y="2957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6141312" y="350826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574" y="10849"/>
                  </a:moveTo>
                  <a:lnTo>
                    <a:pt x="0" y="0"/>
                  </a:lnTo>
                  <a:lnTo>
                    <a:pt x="10299" y="29574"/>
                  </a:lnTo>
                  <a:lnTo>
                    <a:pt x="21424" y="299"/>
                  </a:lnTo>
                  <a:lnTo>
                    <a:pt x="10574" y="1084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5881388" y="1405997"/>
              <a:ext cx="1100455" cy="510540"/>
            </a:xfrm>
            <a:custGeom>
              <a:avLst/>
              <a:gdLst/>
              <a:ahLst/>
              <a:cxnLst/>
              <a:rect l="l" t="t" r="r" b="b"/>
              <a:pathLst>
                <a:path w="1100454" h="510539">
                  <a:moveTo>
                    <a:pt x="1015097" y="509998"/>
                  </a:moveTo>
                  <a:lnTo>
                    <a:pt x="84999" y="509998"/>
                  </a:lnTo>
                  <a:lnTo>
                    <a:pt x="51911" y="503318"/>
                  </a:lnTo>
                  <a:lnTo>
                    <a:pt x="24893" y="485102"/>
                  </a:lnTo>
                  <a:lnTo>
                    <a:pt x="6678" y="458083"/>
                  </a:lnTo>
                  <a:lnTo>
                    <a:pt x="0" y="424996"/>
                  </a:lnTo>
                  <a:lnTo>
                    <a:pt x="0" y="85002"/>
                  </a:lnTo>
                  <a:lnTo>
                    <a:pt x="6678" y="51915"/>
                  </a:lnTo>
                  <a:lnTo>
                    <a:pt x="24893" y="24896"/>
                  </a:lnTo>
                  <a:lnTo>
                    <a:pt x="51911" y="6679"/>
                  </a:lnTo>
                  <a:lnTo>
                    <a:pt x="84999" y="0"/>
                  </a:lnTo>
                  <a:lnTo>
                    <a:pt x="1015097" y="0"/>
                  </a:lnTo>
                  <a:lnTo>
                    <a:pt x="1062249" y="14281"/>
                  </a:lnTo>
                  <a:lnTo>
                    <a:pt x="1093629" y="52473"/>
                  </a:lnTo>
                  <a:lnTo>
                    <a:pt x="1100097" y="85002"/>
                  </a:lnTo>
                  <a:lnTo>
                    <a:pt x="1100097" y="424996"/>
                  </a:lnTo>
                  <a:lnTo>
                    <a:pt x="1093418" y="458083"/>
                  </a:lnTo>
                  <a:lnTo>
                    <a:pt x="1075204" y="485102"/>
                  </a:lnTo>
                  <a:lnTo>
                    <a:pt x="1048186" y="503318"/>
                  </a:lnTo>
                  <a:lnTo>
                    <a:pt x="1015097" y="5099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5881388" y="1405997"/>
              <a:ext cx="1100455" cy="510540"/>
            </a:xfrm>
            <a:custGeom>
              <a:avLst/>
              <a:gdLst/>
              <a:ahLst/>
              <a:cxnLst/>
              <a:rect l="l" t="t" r="r" b="b"/>
              <a:pathLst>
                <a:path w="1100454" h="510539">
                  <a:moveTo>
                    <a:pt x="0" y="85002"/>
                  </a:moveTo>
                  <a:lnTo>
                    <a:pt x="6678" y="51915"/>
                  </a:lnTo>
                  <a:lnTo>
                    <a:pt x="24893" y="24896"/>
                  </a:lnTo>
                  <a:lnTo>
                    <a:pt x="51911" y="6679"/>
                  </a:lnTo>
                  <a:lnTo>
                    <a:pt x="84999" y="0"/>
                  </a:lnTo>
                  <a:lnTo>
                    <a:pt x="1015097" y="0"/>
                  </a:lnTo>
                  <a:lnTo>
                    <a:pt x="1062249" y="14281"/>
                  </a:lnTo>
                  <a:lnTo>
                    <a:pt x="1093629" y="52473"/>
                  </a:lnTo>
                  <a:lnTo>
                    <a:pt x="1100097" y="85002"/>
                  </a:lnTo>
                  <a:lnTo>
                    <a:pt x="1100097" y="424996"/>
                  </a:lnTo>
                  <a:lnTo>
                    <a:pt x="1093418" y="458083"/>
                  </a:lnTo>
                  <a:lnTo>
                    <a:pt x="1075204" y="485102"/>
                  </a:lnTo>
                  <a:lnTo>
                    <a:pt x="1048186" y="503318"/>
                  </a:lnTo>
                  <a:lnTo>
                    <a:pt x="1015097" y="509998"/>
                  </a:lnTo>
                  <a:lnTo>
                    <a:pt x="84999" y="509998"/>
                  </a:lnTo>
                  <a:lnTo>
                    <a:pt x="51911" y="503318"/>
                  </a:lnTo>
                  <a:lnTo>
                    <a:pt x="24893" y="485102"/>
                  </a:lnTo>
                  <a:lnTo>
                    <a:pt x="6678" y="458083"/>
                  </a:lnTo>
                  <a:lnTo>
                    <a:pt x="0" y="424996"/>
                  </a:lnTo>
                  <a:lnTo>
                    <a:pt x="0" y="85002"/>
                  </a:lnTo>
                  <a:close/>
                </a:path>
              </a:pathLst>
            </a:custGeom>
            <a:ln w="1904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6" name="object 96"/>
          <p:cNvSpPr txBox="1"/>
          <p:nvPr/>
        </p:nvSpPr>
        <p:spPr>
          <a:xfrm>
            <a:off x="6115846" y="1461223"/>
            <a:ext cx="1292225" cy="389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955">
              <a:lnSpc>
                <a:spcPts val="1430"/>
              </a:lnSpc>
              <a:spcBef>
                <a:spcPts val="100"/>
              </a:spcBef>
              <a:tabLst>
                <a:tab pos="860425" algn="l"/>
                <a:tab pos="1278890" algn="l"/>
              </a:tabLst>
            </a:pPr>
            <a:r>
              <a:rPr dirty="0" sz="1200" spc="-25" b="1">
                <a:latin typeface="Arial"/>
                <a:cs typeface="Arial"/>
              </a:rPr>
              <a:t>Machine	</a:t>
            </a:r>
            <a:r>
              <a:rPr dirty="0" u="sng" sz="1200" spc="-25">
                <a:uFill>
                  <a:solidFill>
                    <a:srgbClr val="666666"/>
                  </a:solidFill>
                </a:uFill>
                <a:latin typeface="Times New Roman"/>
                <a:cs typeface="Times New Roman"/>
              </a:rPr>
              <a:t> 	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30"/>
              </a:lnSpc>
            </a:pPr>
            <a:r>
              <a:rPr dirty="0" sz="1200" spc="-40" b="1">
                <a:latin typeface="Arial"/>
                <a:cs typeface="Arial"/>
              </a:rPr>
              <a:t>Learning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7338872" y="1642576"/>
            <a:ext cx="39370" cy="31115"/>
            <a:chOff x="7338872" y="1642576"/>
            <a:chExt cx="39370" cy="31115"/>
          </a:xfrm>
        </p:grpSpPr>
        <p:sp>
          <p:nvSpPr>
            <p:cNvPr id="98" name="object 98"/>
            <p:cNvSpPr/>
            <p:nvPr/>
          </p:nvSpPr>
          <p:spPr>
            <a:xfrm>
              <a:off x="7343635" y="1647339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74" y="21422"/>
                  </a:moveTo>
                  <a:lnTo>
                    <a:pt x="10799" y="10622"/>
                  </a:lnTo>
                  <a:lnTo>
                    <a:pt x="0" y="0"/>
                  </a:lnTo>
                  <a:lnTo>
                    <a:pt x="29524" y="10469"/>
                  </a:lnTo>
                  <a:lnTo>
                    <a:pt x="174" y="21422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7343635" y="1647339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99" y="10622"/>
                  </a:moveTo>
                  <a:lnTo>
                    <a:pt x="174" y="21422"/>
                  </a:lnTo>
                  <a:lnTo>
                    <a:pt x="29524" y="10469"/>
                  </a:lnTo>
                  <a:lnTo>
                    <a:pt x="0" y="0"/>
                  </a:lnTo>
                  <a:lnTo>
                    <a:pt x="10799" y="10622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0" name="object 100"/>
          <p:cNvGrpSpPr/>
          <p:nvPr/>
        </p:nvGrpSpPr>
        <p:grpSpPr>
          <a:xfrm>
            <a:off x="3410030" y="1647301"/>
            <a:ext cx="3968115" cy="1145540"/>
            <a:chOff x="3410030" y="1647301"/>
            <a:chExt cx="3968115" cy="1145540"/>
          </a:xfrm>
        </p:grpSpPr>
        <p:sp>
          <p:nvSpPr>
            <p:cNvPr id="101" name="object 101"/>
            <p:cNvSpPr/>
            <p:nvPr/>
          </p:nvSpPr>
          <p:spPr>
            <a:xfrm>
              <a:off x="3414793" y="1662329"/>
              <a:ext cx="2434590" cy="99695"/>
            </a:xfrm>
            <a:custGeom>
              <a:avLst/>
              <a:gdLst/>
              <a:ahLst/>
              <a:cxnLst/>
              <a:rect l="l" t="t" r="r" b="b"/>
              <a:pathLst>
                <a:path w="2434590" h="99694">
                  <a:moveTo>
                    <a:pt x="0" y="99467"/>
                  </a:moveTo>
                  <a:lnTo>
                    <a:pt x="243397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5837638" y="1652064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874" y="21404"/>
                  </a:moveTo>
                  <a:lnTo>
                    <a:pt x="11124" y="10264"/>
                  </a:lnTo>
                  <a:lnTo>
                    <a:pt x="0" y="0"/>
                  </a:lnTo>
                  <a:lnTo>
                    <a:pt x="29824" y="9499"/>
                  </a:lnTo>
                  <a:lnTo>
                    <a:pt x="874" y="2140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5837638" y="1652064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1124" y="10264"/>
                  </a:moveTo>
                  <a:lnTo>
                    <a:pt x="874" y="21404"/>
                  </a:lnTo>
                  <a:lnTo>
                    <a:pt x="29824" y="9499"/>
                  </a:lnTo>
                  <a:lnTo>
                    <a:pt x="0" y="0"/>
                  </a:lnTo>
                  <a:lnTo>
                    <a:pt x="11124" y="1026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6952510" y="2777169"/>
              <a:ext cx="401955" cy="0"/>
            </a:xfrm>
            <a:custGeom>
              <a:avLst/>
              <a:gdLst/>
              <a:ahLst/>
              <a:cxnLst/>
              <a:rect l="l" t="t" r="r" b="b"/>
              <a:pathLst>
                <a:path w="401954" h="0">
                  <a:moveTo>
                    <a:pt x="0" y="0"/>
                  </a:moveTo>
                  <a:lnTo>
                    <a:pt x="40174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7343560" y="2766469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399"/>
                  </a:moveTo>
                  <a:lnTo>
                    <a:pt x="10699" y="10699"/>
                  </a:lnTo>
                  <a:lnTo>
                    <a:pt x="0" y="0"/>
                  </a:lnTo>
                  <a:lnTo>
                    <a:pt x="29424" y="10699"/>
                  </a:lnTo>
                  <a:lnTo>
                    <a:pt x="0" y="2139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7343560" y="2766469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699" y="10699"/>
                  </a:moveTo>
                  <a:lnTo>
                    <a:pt x="0" y="21399"/>
                  </a:lnTo>
                  <a:lnTo>
                    <a:pt x="29424" y="10699"/>
                  </a:lnTo>
                  <a:lnTo>
                    <a:pt x="0" y="0"/>
                  </a:lnTo>
                  <a:lnTo>
                    <a:pt x="10699" y="1069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3773" y="1440631"/>
            <a:ext cx="6780530" cy="3425825"/>
          </a:xfrm>
          <a:prstGeom prst="rect">
            <a:avLst/>
          </a:prstGeom>
        </p:spPr>
        <p:txBody>
          <a:bodyPr wrap="square" lIns="0" tIns="298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4"/>
              </a:spcBef>
            </a:pPr>
            <a:r>
              <a:rPr dirty="0" sz="1200" b="1" i="1">
                <a:solidFill>
                  <a:srgbClr val="999999"/>
                </a:solidFill>
                <a:latin typeface="Courier New"/>
                <a:cs typeface="Courier New"/>
              </a:rPr>
              <a:t># </a:t>
            </a:r>
            <a:r>
              <a:rPr dirty="0" sz="1200" spc="-5" b="1" i="1">
                <a:solidFill>
                  <a:srgbClr val="999999"/>
                </a:solidFill>
                <a:latin typeface="Courier New"/>
                <a:cs typeface="Courier New"/>
              </a:rPr>
              <a:t>To add SFTP support you’d add this</a:t>
            </a:r>
            <a:r>
              <a:rPr dirty="0" sz="1200" spc="-25" b="1" i="1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200" spc="-5" b="1" i="1">
                <a:solidFill>
                  <a:srgbClr val="999999"/>
                </a:solidFill>
                <a:latin typeface="Courier New"/>
                <a:cs typeface="Courier New"/>
              </a:rPr>
              <a:t>class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-5" b="1">
                <a:solidFill>
                  <a:srgbClr val="69B824"/>
                </a:solidFill>
                <a:latin typeface="Courier New"/>
                <a:cs typeface="Courier New"/>
              </a:rPr>
              <a:t>class </a:t>
            </a:r>
            <a:r>
              <a:rPr dirty="0" sz="1200" spc="-5">
                <a:solidFill>
                  <a:srgbClr val="21A8CC"/>
                </a:solidFill>
                <a:latin typeface="Courier New"/>
                <a:cs typeface="Courier New"/>
              </a:rPr>
              <a:t>SFTPHandler()</a:t>
            </a:r>
            <a:r>
              <a:rPr dirty="0" sz="1200" spc="-5">
                <a:solidFill>
                  <a:srgbClr val="CFCFCF"/>
                </a:solidFill>
                <a:latin typeface="Courier New"/>
                <a:cs typeface="Courier New"/>
              </a:rPr>
              <a:t>:</a:t>
            </a:r>
            <a:endParaRPr sz="12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135"/>
              </a:spcBef>
            </a:pPr>
            <a:r>
              <a:rPr dirty="0" sz="1200" spc="-5" b="1">
                <a:solidFill>
                  <a:srgbClr val="69B824"/>
                </a:solidFill>
                <a:latin typeface="Courier New"/>
                <a:cs typeface="Courier New"/>
              </a:rPr>
              <a:t>def </a:t>
            </a:r>
            <a:r>
              <a:rPr dirty="0" sz="1200" spc="-5">
                <a:solidFill>
                  <a:srgbClr val="21A8CC"/>
                </a:solidFill>
                <a:latin typeface="Courier New"/>
                <a:cs typeface="Courier New"/>
              </a:rPr>
              <a:t>read</a:t>
            </a:r>
            <a:r>
              <a:rPr dirty="0" sz="1200" spc="-5">
                <a:solidFill>
                  <a:srgbClr val="FFFFFF"/>
                </a:solidFill>
                <a:latin typeface="Courier New"/>
                <a:cs typeface="Courier New"/>
              </a:rPr>
              <a:t>(self, file_path):</a:t>
            </a:r>
            <a:endParaRPr sz="1200">
              <a:latin typeface="Courier New"/>
              <a:cs typeface="Courier New"/>
            </a:endParaRPr>
          </a:p>
          <a:p>
            <a:pPr marL="652145">
              <a:lnSpc>
                <a:spcPct val="100000"/>
              </a:lnSpc>
              <a:spcBef>
                <a:spcPts val="135"/>
              </a:spcBef>
            </a:pPr>
            <a:r>
              <a:rPr dirty="0" sz="1200" spc="-5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12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135"/>
              </a:spcBef>
            </a:pPr>
            <a:r>
              <a:rPr dirty="0" sz="1200" spc="-5" b="1">
                <a:solidFill>
                  <a:srgbClr val="69B824"/>
                </a:solidFill>
                <a:latin typeface="Courier New"/>
                <a:cs typeface="Courier New"/>
              </a:rPr>
              <a:t>def </a:t>
            </a:r>
            <a:r>
              <a:rPr dirty="0" sz="1200" spc="-5">
                <a:solidFill>
                  <a:srgbClr val="21A8CC"/>
                </a:solidFill>
                <a:latin typeface="Courier New"/>
                <a:cs typeface="Courier New"/>
              </a:rPr>
              <a:t>write</a:t>
            </a:r>
            <a:r>
              <a:rPr dirty="0" sz="1200" spc="-5">
                <a:solidFill>
                  <a:srgbClr val="FFFFFF"/>
                </a:solidFill>
                <a:latin typeface="Courier New"/>
                <a:cs typeface="Courier New"/>
              </a:rPr>
              <a:t>(self, file_contents,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ourier New"/>
                <a:cs typeface="Courier New"/>
              </a:rPr>
              <a:t>file_path):</a:t>
            </a:r>
            <a:endParaRPr sz="1200">
              <a:latin typeface="Courier New"/>
              <a:cs typeface="Courier New"/>
            </a:endParaRPr>
          </a:p>
          <a:p>
            <a:pPr marL="652145">
              <a:lnSpc>
                <a:spcPct val="100000"/>
              </a:lnSpc>
              <a:spcBef>
                <a:spcPts val="135"/>
              </a:spcBef>
            </a:pPr>
            <a:r>
              <a:rPr dirty="0" sz="1200" spc="-5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Courier New"/>
              <a:cs typeface="Courier New"/>
            </a:endParaRPr>
          </a:p>
          <a:p>
            <a:pPr marL="12700" marR="2827655">
              <a:lnSpc>
                <a:spcPct val="109400"/>
              </a:lnSpc>
            </a:pPr>
            <a:r>
              <a:rPr dirty="0" sz="1200" b="1" i="1">
                <a:solidFill>
                  <a:srgbClr val="999999"/>
                </a:solidFill>
                <a:latin typeface="Courier New"/>
                <a:cs typeface="Courier New"/>
              </a:rPr>
              <a:t># </a:t>
            </a:r>
            <a:r>
              <a:rPr dirty="0" sz="1200" spc="-5" b="1" i="1">
                <a:solidFill>
                  <a:srgbClr val="999999"/>
                </a:solidFill>
                <a:latin typeface="Courier New"/>
                <a:cs typeface="Courier New"/>
              </a:rPr>
              <a:t>Then add an entry_point for the handler  </a:t>
            </a:r>
            <a:r>
              <a:rPr dirty="0" sz="1200" spc="-5" b="1">
                <a:solidFill>
                  <a:srgbClr val="FF0085"/>
                </a:solidFill>
                <a:latin typeface="Courier New"/>
                <a:cs typeface="Courier New"/>
              </a:rPr>
              <a:t>from </a:t>
            </a:r>
            <a:r>
              <a:rPr dirty="0" sz="1200" spc="-5">
                <a:solidFill>
                  <a:srgbClr val="FFFFFF"/>
                </a:solidFill>
                <a:latin typeface="Courier New"/>
                <a:cs typeface="Courier New"/>
              </a:rPr>
              <a:t>setuptools </a:t>
            </a:r>
            <a:r>
              <a:rPr dirty="0" sz="1200" spc="-5" b="1">
                <a:solidFill>
                  <a:srgbClr val="FF0085"/>
                </a:solidFill>
                <a:latin typeface="Courier New"/>
                <a:cs typeface="Courier New"/>
              </a:rPr>
              <a:t>import </a:t>
            </a:r>
            <a:r>
              <a:rPr dirty="0" sz="1200" spc="-5">
                <a:solidFill>
                  <a:srgbClr val="FFFFFF"/>
                </a:solidFill>
                <a:latin typeface="Courier New"/>
                <a:cs typeface="Courier New"/>
              </a:rPr>
              <a:t>setup, find_packages  setup(</a:t>
            </a:r>
            <a:endParaRPr sz="12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135"/>
              </a:spcBef>
            </a:pPr>
            <a:r>
              <a:rPr dirty="0" sz="1200" b="1" i="1">
                <a:solidFill>
                  <a:srgbClr val="999999"/>
                </a:solidFill>
                <a:latin typeface="Courier New"/>
                <a:cs typeface="Courier New"/>
              </a:rPr>
              <a:t># </a:t>
            </a:r>
            <a:r>
              <a:rPr dirty="0" sz="1200" spc="-5" b="1" i="1">
                <a:solidFill>
                  <a:srgbClr val="999999"/>
                </a:solidFill>
                <a:latin typeface="Courier New"/>
                <a:cs typeface="Courier New"/>
              </a:rPr>
              <a:t>all the usual setup arguments</a:t>
            </a:r>
            <a:r>
              <a:rPr dirty="0" sz="1200" spc="-25" b="1" i="1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200" spc="-5" b="1" i="1">
                <a:solidFill>
                  <a:srgbClr val="999999"/>
                </a:solidFill>
                <a:latin typeface="Courier New"/>
                <a:cs typeface="Courier New"/>
              </a:rPr>
              <a:t>...</a:t>
            </a:r>
            <a:endParaRPr sz="12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135"/>
              </a:spcBef>
            </a:pPr>
            <a:r>
              <a:rPr dirty="0" sz="1200" spc="-5">
                <a:solidFill>
                  <a:srgbClr val="FFFFFF"/>
                </a:solidFill>
                <a:latin typeface="Courier New"/>
                <a:cs typeface="Courier New"/>
              </a:rPr>
              <a:t>entry_points={</a:t>
            </a:r>
            <a:r>
              <a:rPr dirty="0" sz="1200" spc="-5" b="1">
                <a:solidFill>
                  <a:srgbClr val="69B824"/>
                </a:solidFill>
                <a:latin typeface="Courier New"/>
                <a:cs typeface="Courier New"/>
              </a:rPr>
              <a:t>'papermill.io'</a:t>
            </a:r>
            <a:r>
              <a:rPr dirty="0" sz="1200" spc="-5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200" spc="-6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dirty="0" sz="1200" spc="-5" b="1">
                <a:solidFill>
                  <a:srgbClr val="69B824"/>
                </a:solidFill>
                <a:latin typeface="Courier New"/>
                <a:cs typeface="Courier New"/>
              </a:rPr>
              <a:t>'sftp://=papermill_sftp:SFTPHandler'</a:t>
            </a:r>
            <a:r>
              <a:rPr dirty="0" sz="1200" spc="-5">
                <a:solidFill>
                  <a:srgbClr val="FFFFFF"/>
                </a:solidFill>
                <a:latin typeface="Courier New"/>
                <a:cs typeface="Courier New"/>
              </a:rPr>
              <a:t>]}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b="1" i="1">
                <a:solidFill>
                  <a:srgbClr val="999999"/>
                </a:solidFill>
                <a:latin typeface="Courier New"/>
                <a:cs typeface="Courier New"/>
              </a:rPr>
              <a:t># </a:t>
            </a:r>
            <a:r>
              <a:rPr dirty="0" sz="1200" spc="-5" b="1" i="1">
                <a:solidFill>
                  <a:srgbClr val="999999"/>
                </a:solidFill>
                <a:latin typeface="Courier New"/>
                <a:cs typeface="Courier New"/>
              </a:rPr>
              <a:t>Use the new prefix to read/write from that</a:t>
            </a:r>
            <a:r>
              <a:rPr dirty="0" sz="1200" spc="-30" b="1" i="1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200" spc="-5" b="1" i="1">
                <a:solidFill>
                  <a:srgbClr val="999999"/>
                </a:solidFill>
                <a:latin typeface="Courier New"/>
                <a:cs typeface="Courier New"/>
              </a:rPr>
              <a:t>location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-5">
                <a:solidFill>
                  <a:srgbClr val="FFFFFF"/>
                </a:solidFill>
                <a:latin typeface="Courier New"/>
                <a:cs typeface="Courier New"/>
              </a:rPr>
              <a:t>pm.execute_notebook(</a:t>
            </a:r>
            <a:r>
              <a:rPr dirty="0" sz="1200" spc="-5" b="1">
                <a:solidFill>
                  <a:srgbClr val="69B824"/>
                </a:solidFill>
                <a:latin typeface="Courier New"/>
                <a:cs typeface="Courier New"/>
              </a:rPr>
              <a:t>'sftp://my_ftp_server.co.uk/input.ipynb'</a:t>
            </a:r>
            <a:r>
              <a:rPr dirty="0" sz="1200" spc="-5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1840864">
              <a:lnSpc>
                <a:spcPct val="100000"/>
              </a:lnSpc>
              <a:spcBef>
                <a:spcPts val="135"/>
              </a:spcBef>
            </a:pPr>
            <a:r>
              <a:rPr dirty="0" sz="1200" spc="-5" b="1">
                <a:solidFill>
                  <a:srgbClr val="69B824"/>
                </a:solidFill>
                <a:latin typeface="Courier New"/>
                <a:cs typeface="Courier New"/>
              </a:rPr>
              <a:t>'sftp://my_ftp_server.co.uk/output.ipynb'</a:t>
            </a:r>
            <a:r>
              <a:rPr dirty="0" sz="1200" spc="-5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9894" y="693780"/>
            <a:ext cx="669607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70">
                <a:solidFill>
                  <a:srgbClr val="FFFFFF"/>
                </a:solidFill>
              </a:rPr>
              <a:t>Entire </a:t>
            </a:r>
            <a:r>
              <a:rPr dirty="0" spc="-265">
                <a:solidFill>
                  <a:srgbClr val="FFFFFF"/>
                </a:solidFill>
              </a:rPr>
              <a:t>Library </a:t>
            </a:r>
            <a:r>
              <a:rPr dirty="0" spc="-245">
                <a:solidFill>
                  <a:srgbClr val="FFFFFF"/>
                </a:solidFill>
              </a:rPr>
              <a:t>is </a:t>
            </a:r>
            <a:r>
              <a:rPr dirty="0" spc="-310">
                <a:solidFill>
                  <a:srgbClr val="FFFFFF"/>
                </a:solidFill>
              </a:rPr>
              <a:t>Component</a:t>
            </a:r>
            <a:r>
              <a:rPr dirty="0" spc="-765">
                <a:solidFill>
                  <a:srgbClr val="FFFFFF"/>
                </a:solidFill>
              </a:rPr>
              <a:t> </a:t>
            </a:r>
            <a:r>
              <a:rPr dirty="0" spc="-295">
                <a:solidFill>
                  <a:srgbClr val="FFFFFF"/>
                </a:solidFill>
              </a:rPr>
              <a:t>Based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0673" y="1929146"/>
            <a:ext cx="4236085" cy="1026794"/>
          </a:xfrm>
          <a:custGeom>
            <a:avLst/>
            <a:gdLst/>
            <a:ahLst/>
            <a:cxnLst/>
            <a:rect l="l" t="t" r="r" b="b"/>
            <a:pathLst>
              <a:path w="4236085" h="1026794">
                <a:moveTo>
                  <a:pt x="399611" y="161187"/>
                </a:moveTo>
                <a:lnTo>
                  <a:pt x="459580" y="168882"/>
                </a:lnTo>
                <a:lnTo>
                  <a:pt x="511991" y="191967"/>
                </a:lnTo>
                <a:lnTo>
                  <a:pt x="555476" y="228894"/>
                </a:lnTo>
                <a:lnTo>
                  <a:pt x="588671" y="278116"/>
                </a:lnTo>
                <a:lnTo>
                  <a:pt x="609708" y="338129"/>
                </a:lnTo>
                <a:lnTo>
                  <a:pt x="616721" y="407431"/>
                </a:lnTo>
                <a:lnTo>
                  <a:pt x="614968" y="443174"/>
                </a:lnTo>
                <a:lnTo>
                  <a:pt x="600943" y="507831"/>
                </a:lnTo>
                <a:lnTo>
                  <a:pt x="573360" y="562888"/>
                </a:lnTo>
                <a:lnTo>
                  <a:pt x="535020" y="605967"/>
                </a:lnTo>
                <a:lnTo>
                  <a:pt x="486730" y="636366"/>
                </a:lnTo>
                <a:lnTo>
                  <a:pt x="430541" y="651751"/>
                </a:lnTo>
                <a:lnTo>
                  <a:pt x="399611" y="653673"/>
                </a:lnTo>
                <a:lnTo>
                  <a:pt x="369149" y="651751"/>
                </a:lnTo>
                <a:lnTo>
                  <a:pt x="313414" y="636366"/>
                </a:lnTo>
                <a:lnTo>
                  <a:pt x="265147" y="605967"/>
                </a:lnTo>
                <a:lnTo>
                  <a:pt x="227081" y="562888"/>
                </a:lnTo>
                <a:lnTo>
                  <a:pt x="200056" y="507831"/>
                </a:lnTo>
                <a:lnTo>
                  <a:pt x="186394" y="443174"/>
                </a:lnTo>
                <a:lnTo>
                  <a:pt x="184687" y="407431"/>
                </a:lnTo>
                <a:lnTo>
                  <a:pt x="186394" y="371619"/>
                </a:lnTo>
                <a:lnTo>
                  <a:pt x="200056" y="306962"/>
                </a:lnTo>
                <a:lnTo>
                  <a:pt x="227081" y="251969"/>
                </a:lnTo>
                <a:lnTo>
                  <a:pt x="265147" y="208894"/>
                </a:lnTo>
                <a:lnTo>
                  <a:pt x="313414" y="178500"/>
                </a:lnTo>
                <a:lnTo>
                  <a:pt x="369149" y="163110"/>
                </a:lnTo>
                <a:lnTo>
                  <a:pt x="399611" y="161187"/>
                </a:lnTo>
                <a:close/>
              </a:path>
              <a:path w="4236085" h="1026794">
                <a:moveTo>
                  <a:pt x="399611" y="0"/>
                </a:moveTo>
                <a:lnTo>
                  <a:pt x="356854" y="1889"/>
                </a:lnTo>
                <a:lnTo>
                  <a:pt x="315827" y="7558"/>
                </a:lnTo>
                <a:lnTo>
                  <a:pt x="276530" y="17006"/>
                </a:lnTo>
                <a:lnTo>
                  <a:pt x="238964" y="30234"/>
                </a:lnTo>
                <a:lnTo>
                  <a:pt x="203607" y="46888"/>
                </a:lnTo>
                <a:lnTo>
                  <a:pt x="170754" y="66615"/>
                </a:lnTo>
                <a:lnTo>
                  <a:pt x="112562" y="115289"/>
                </a:lnTo>
                <a:lnTo>
                  <a:pt x="65250" y="175029"/>
                </a:lnTo>
                <a:lnTo>
                  <a:pt x="46000" y="208587"/>
                </a:lnTo>
                <a:lnTo>
                  <a:pt x="29687" y="244604"/>
                </a:lnTo>
                <a:lnTo>
                  <a:pt x="16698" y="282716"/>
                </a:lnTo>
                <a:lnTo>
                  <a:pt x="7421" y="322557"/>
                </a:lnTo>
                <a:lnTo>
                  <a:pt x="1855" y="364129"/>
                </a:lnTo>
                <a:lnTo>
                  <a:pt x="0" y="407431"/>
                </a:lnTo>
                <a:lnTo>
                  <a:pt x="1855" y="450732"/>
                </a:lnTo>
                <a:lnTo>
                  <a:pt x="7421" y="492304"/>
                </a:lnTo>
                <a:lnTo>
                  <a:pt x="16698" y="532145"/>
                </a:lnTo>
                <a:lnTo>
                  <a:pt x="29687" y="570256"/>
                </a:lnTo>
                <a:lnTo>
                  <a:pt x="46000" y="606205"/>
                </a:lnTo>
                <a:lnTo>
                  <a:pt x="65250" y="639740"/>
                </a:lnTo>
                <a:lnTo>
                  <a:pt x="87437" y="670862"/>
                </a:lnTo>
                <a:lnTo>
                  <a:pt x="112562" y="699573"/>
                </a:lnTo>
                <a:lnTo>
                  <a:pt x="170754" y="748248"/>
                </a:lnTo>
                <a:lnTo>
                  <a:pt x="203607" y="767973"/>
                </a:lnTo>
                <a:lnTo>
                  <a:pt x="238964" y="784623"/>
                </a:lnTo>
                <a:lnTo>
                  <a:pt x="276530" y="797777"/>
                </a:lnTo>
                <a:lnTo>
                  <a:pt x="315827" y="807167"/>
                </a:lnTo>
                <a:lnTo>
                  <a:pt x="356854" y="812797"/>
                </a:lnTo>
                <a:lnTo>
                  <a:pt x="399611" y="814673"/>
                </a:lnTo>
                <a:lnTo>
                  <a:pt x="442835" y="812797"/>
                </a:lnTo>
                <a:lnTo>
                  <a:pt x="484169" y="807167"/>
                </a:lnTo>
                <a:lnTo>
                  <a:pt x="523613" y="797777"/>
                </a:lnTo>
                <a:lnTo>
                  <a:pt x="561168" y="784623"/>
                </a:lnTo>
                <a:lnTo>
                  <a:pt x="596640" y="767973"/>
                </a:lnTo>
                <a:lnTo>
                  <a:pt x="629653" y="748248"/>
                </a:lnTo>
                <a:lnTo>
                  <a:pt x="660206" y="725448"/>
                </a:lnTo>
                <a:lnTo>
                  <a:pt x="688301" y="699573"/>
                </a:lnTo>
                <a:lnTo>
                  <a:pt x="713652" y="670862"/>
                </a:lnTo>
                <a:lnTo>
                  <a:pt x="735975" y="639740"/>
                </a:lnTo>
                <a:lnTo>
                  <a:pt x="755270" y="606205"/>
                </a:lnTo>
                <a:lnTo>
                  <a:pt x="771538" y="570256"/>
                </a:lnTo>
                <a:lnTo>
                  <a:pt x="784527" y="532145"/>
                </a:lnTo>
                <a:lnTo>
                  <a:pt x="793804" y="492304"/>
                </a:lnTo>
                <a:lnTo>
                  <a:pt x="799370" y="450732"/>
                </a:lnTo>
                <a:lnTo>
                  <a:pt x="801225" y="407431"/>
                </a:lnTo>
                <a:lnTo>
                  <a:pt x="799370" y="364129"/>
                </a:lnTo>
                <a:lnTo>
                  <a:pt x="793804" y="322557"/>
                </a:lnTo>
                <a:lnTo>
                  <a:pt x="784527" y="282716"/>
                </a:lnTo>
                <a:lnTo>
                  <a:pt x="771538" y="244604"/>
                </a:lnTo>
                <a:lnTo>
                  <a:pt x="755270" y="208587"/>
                </a:lnTo>
                <a:lnTo>
                  <a:pt x="735975" y="175029"/>
                </a:lnTo>
                <a:lnTo>
                  <a:pt x="713652" y="143929"/>
                </a:lnTo>
                <a:lnTo>
                  <a:pt x="688301" y="115289"/>
                </a:lnTo>
                <a:lnTo>
                  <a:pt x="660206" y="89415"/>
                </a:lnTo>
                <a:lnTo>
                  <a:pt x="629653" y="66615"/>
                </a:lnTo>
                <a:lnTo>
                  <a:pt x="596640" y="46888"/>
                </a:lnTo>
                <a:lnTo>
                  <a:pt x="561168" y="30234"/>
                </a:lnTo>
                <a:lnTo>
                  <a:pt x="523613" y="17006"/>
                </a:lnTo>
                <a:lnTo>
                  <a:pt x="484169" y="7558"/>
                </a:lnTo>
                <a:lnTo>
                  <a:pt x="442835" y="1889"/>
                </a:lnTo>
                <a:lnTo>
                  <a:pt x="399611" y="0"/>
                </a:lnTo>
                <a:close/>
              </a:path>
              <a:path w="4236085" h="1026794">
                <a:moveTo>
                  <a:pt x="904245" y="213824"/>
                </a:moveTo>
                <a:lnTo>
                  <a:pt x="904245" y="574073"/>
                </a:lnTo>
                <a:lnTo>
                  <a:pt x="907603" y="624783"/>
                </a:lnTo>
                <a:lnTo>
                  <a:pt x="917678" y="670523"/>
                </a:lnTo>
                <a:lnTo>
                  <a:pt x="934469" y="711295"/>
                </a:lnTo>
                <a:lnTo>
                  <a:pt x="957978" y="747098"/>
                </a:lnTo>
                <a:lnTo>
                  <a:pt x="987916" y="776188"/>
                </a:lnTo>
                <a:lnTo>
                  <a:pt x="1024002" y="796970"/>
                </a:lnTo>
                <a:lnTo>
                  <a:pt x="1066235" y="809440"/>
                </a:lnTo>
                <a:lnTo>
                  <a:pt x="1114615" y="813598"/>
                </a:lnTo>
                <a:lnTo>
                  <a:pt x="1139203" y="812309"/>
                </a:lnTo>
                <a:lnTo>
                  <a:pt x="1184556" y="802007"/>
                </a:lnTo>
                <a:lnTo>
                  <a:pt x="1224603" y="781542"/>
                </a:lnTo>
                <a:lnTo>
                  <a:pt x="1258117" y="752125"/>
                </a:lnTo>
                <a:lnTo>
                  <a:pt x="1272347" y="734173"/>
                </a:lnTo>
                <a:lnTo>
                  <a:pt x="1272347" y="796823"/>
                </a:lnTo>
                <a:lnTo>
                  <a:pt x="1434632" y="796823"/>
                </a:lnTo>
                <a:lnTo>
                  <a:pt x="1434632" y="213824"/>
                </a:lnTo>
                <a:lnTo>
                  <a:pt x="1264514" y="213824"/>
                </a:lnTo>
                <a:lnTo>
                  <a:pt x="1264514" y="555141"/>
                </a:lnTo>
                <a:lnTo>
                  <a:pt x="1262909" y="578475"/>
                </a:lnTo>
                <a:lnTo>
                  <a:pt x="1250069" y="617628"/>
                </a:lnTo>
                <a:lnTo>
                  <a:pt x="1224798" y="646198"/>
                </a:lnTo>
                <a:lnTo>
                  <a:pt x="1189554" y="660775"/>
                </a:lnTo>
                <a:lnTo>
                  <a:pt x="1168347" y="662598"/>
                </a:lnTo>
                <a:lnTo>
                  <a:pt x="1146320" y="660742"/>
                </a:lnTo>
                <a:lnTo>
                  <a:pt x="1111076" y="645892"/>
                </a:lnTo>
                <a:lnTo>
                  <a:pt x="1080237" y="598625"/>
                </a:lnTo>
                <a:lnTo>
                  <a:pt x="1074362" y="555141"/>
                </a:lnTo>
                <a:lnTo>
                  <a:pt x="1074362" y="213824"/>
                </a:lnTo>
                <a:lnTo>
                  <a:pt x="904245" y="213824"/>
                </a:lnTo>
                <a:close/>
              </a:path>
              <a:path w="4236085" h="1026794">
                <a:moveTo>
                  <a:pt x="1780506" y="16937"/>
                </a:moveTo>
                <a:lnTo>
                  <a:pt x="1738568" y="27638"/>
                </a:lnTo>
                <a:lnTo>
                  <a:pt x="1695449" y="35334"/>
                </a:lnTo>
                <a:lnTo>
                  <a:pt x="1652326" y="40524"/>
                </a:lnTo>
                <a:lnTo>
                  <a:pt x="1610389" y="43712"/>
                </a:lnTo>
                <a:lnTo>
                  <a:pt x="1610389" y="213824"/>
                </a:lnTo>
                <a:lnTo>
                  <a:pt x="1520776" y="213824"/>
                </a:lnTo>
                <a:lnTo>
                  <a:pt x="1520776" y="359346"/>
                </a:lnTo>
                <a:lnTo>
                  <a:pt x="1610389" y="359346"/>
                </a:lnTo>
                <a:lnTo>
                  <a:pt x="1610389" y="607773"/>
                </a:lnTo>
                <a:lnTo>
                  <a:pt x="1613497" y="652449"/>
                </a:lnTo>
                <a:lnTo>
                  <a:pt x="1622820" y="691414"/>
                </a:lnTo>
                <a:lnTo>
                  <a:pt x="1660114" y="752198"/>
                </a:lnTo>
                <a:lnTo>
                  <a:pt x="1720173" y="789085"/>
                </a:lnTo>
                <a:lnTo>
                  <a:pt x="1757819" y="798302"/>
                </a:lnTo>
                <a:lnTo>
                  <a:pt x="1800541" y="801373"/>
                </a:lnTo>
                <a:lnTo>
                  <a:pt x="1886871" y="801373"/>
                </a:lnTo>
                <a:lnTo>
                  <a:pt x="1886871" y="656948"/>
                </a:lnTo>
                <a:lnTo>
                  <a:pt x="1843161" y="656948"/>
                </a:lnTo>
                <a:lnTo>
                  <a:pt x="1829364" y="655866"/>
                </a:lnTo>
                <a:lnTo>
                  <a:pt x="1789932" y="629978"/>
                </a:lnTo>
                <a:lnTo>
                  <a:pt x="1780506" y="588648"/>
                </a:lnTo>
                <a:lnTo>
                  <a:pt x="1780506" y="359346"/>
                </a:lnTo>
                <a:lnTo>
                  <a:pt x="1886871" y="359346"/>
                </a:lnTo>
                <a:lnTo>
                  <a:pt x="1886871" y="213824"/>
                </a:lnTo>
                <a:lnTo>
                  <a:pt x="1780506" y="213824"/>
                </a:lnTo>
                <a:lnTo>
                  <a:pt x="1780506" y="16937"/>
                </a:lnTo>
                <a:close/>
              </a:path>
              <a:path w="4236085" h="1026794">
                <a:moveTo>
                  <a:pt x="2280745" y="345869"/>
                </a:moveTo>
                <a:lnTo>
                  <a:pt x="2331464" y="356661"/>
                </a:lnTo>
                <a:lnTo>
                  <a:pt x="2371795" y="389034"/>
                </a:lnTo>
                <a:lnTo>
                  <a:pt x="2398310" y="439759"/>
                </a:lnTo>
                <a:lnTo>
                  <a:pt x="2407145" y="505963"/>
                </a:lnTo>
                <a:lnTo>
                  <a:pt x="2404936" y="540898"/>
                </a:lnTo>
                <a:lnTo>
                  <a:pt x="2387264" y="599087"/>
                </a:lnTo>
                <a:lnTo>
                  <a:pt x="2352928" y="640916"/>
                </a:lnTo>
                <a:lnTo>
                  <a:pt x="2307403" y="662124"/>
                </a:lnTo>
                <a:lnTo>
                  <a:pt x="2280745" y="664773"/>
                </a:lnTo>
                <a:lnTo>
                  <a:pt x="2254040" y="662124"/>
                </a:lnTo>
                <a:lnTo>
                  <a:pt x="2208140" y="640916"/>
                </a:lnTo>
                <a:lnTo>
                  <a:pt x="2173242" y="599087"/>
                </a:lnTo>
                <a:lnTo>
                  <a:pt x="2155290" y="540898"/>
                </a:lnTo>
                <a:lnTo>
                  <a:pt x="2153045" y="505963"/>
                </a:lnTo>
                <a:lnTo>
                  <a:pt x="2155290" y="470926"/>
                </a:lnTo>
                <a:lnTo>
                  <a:pt x="2173242" y="412461"/>
                </a:lnTo>
                <a:lnTo>
                  <a:pt x="2208140" y="370150"/>
                </a:lnTo>
                <a:lnTo>
                  <a:pt x="2254040" y="348567"/>
                </a:lnTo>
                <a:lnTo>
                  <a:pt x="2280745" y="345869"/>
                </a:lnTo>
                <a:close/>
              </a:path>
              <a:path w="4236085" h="1026794">
                <a:moveTo>
                  <a:pt x="2323170" y="197067"/>
                </a:moveTo>
                <a:lnTo>
                  <a:pt x="2271398" y="202530"/>
                </a:lnTo>
                <a:lnTo>
                  <a:pt x="2225720" y="218922"/>
                </a:lnTo>
                <a:lnTo>
                  <a:pt x="2186664" y="245286"/>
                </a:lnTo>
                <a:lnTo>
                  <a:pt x="2154320" y="281031"/>
                </a:lnTo>
                <a:lnTo>
                  <a:pt x="2154320" y="213824"/>
                </a:lnTo>
                <a:lnTo>
                  <a:pt x="1992045" y="213824"/>
                </a:lnTo>
                <a:lnTo>
                  <a:pt x="1992045" y="1026322"/>
                </a:lnTo>
                <a:lnTo>
                  <a:pt x="2160895" y="1026322"/>
                </a:lnTo>
                <a:lnTo>
                  <a:pt x="2160895" y="736373"/>
                </a:lnTo>
                <a:lnTo>
                  <a:pt x="2176191" y="753800"/>
                </a:lnTo>
                <a:lnTo>
                  <a:pt x="2211151" y="782392"/>
                </a:lnTo>
                <a:lnTo>
                  <a:pt x="2251961" y="802313"/>
                </a:lnTo>
                <a:lnTo>
                  <a:pt x="2298134" y="812342"/>
                </a:lnTo>
                <a:lnTo>
                  <a:pt x="2323170" y="813598"/>
                </a:lnTo>
                <a:lnTo>
                  <a:pt x="2359596" y="811147"/>
                </a:lnTo>
                <a:lnTo>
                  <a:pt x="2425896" y="791555"/>
                </a:lnTo>
                <a:lnTo>
                  <a:pt x="2483093" y="752992"/>
                </a:lnTo>
                <a:lnTo>
                  <a:pt x="2528441" y="698992"/>
                </a:lnTo>
                <a:lnTo>
                  <a:pt x="2560892" y="630576"/>
                </a:lnTo>
                <a:lnTo>
                  <a:pt x="2571197" y="591884"/>
                </a:lnTo>
                <a:lnTo>
                  <a:pt x="2577382" y="550347"/>
                </a:lnTo>
                <a:lnTo>
                  <a:pt x="2579444" y="505963"/>
                </a:lnTo>
                <a:lnTo>
                  <a:pt x="2577382" y="461910"/>
                </a:lnTo>
                <a:lnTo>
                  <a:pt x="2571197" y="420453"/>
                </a:lnTo>
                <a:lnTo>
                  <a:pt x="2560892" y="381590"/>
                </a:lnTo>
                <a:lnTo>
                  <a:pt x="2546469" y="345324"/>
                </a:lnTo>
                <a:lnTo>
                  <a:pt x="2507316" y="283079"/>
                </a:lnTo>
                <a:lnTo>
                  <a:pt x="2455770" y="236227"/>
                </a:lnTo>
                <a:lnTo>
                  <a:pt x="2393838" y="206856"/>
                </a:lnTo>
                <a:lnTo>
                  <a:pt x="2359596" y="199514"/>
                </a:lnTo>
                <a:lnTo>
                  <a:pt x="2323170" y="197067"/>
                </a:lnTo>
                <a:close/>
              </a:path>
              <a:path w="4236085" h="1026794">
                <a:moveTo>
                  <a:pt x="2677944" y="213824"/>
                </a:moveTo>
                <a:lnTo>
                  <a:pt x="2677944" y="574073"/>
                </a:lnTo>
                <a:lnTo>
                  <a:pt x="2681305" y="624783"/>
                </a:lnTo>
                <a:lnTo>
                  <a:pt x="2691385" y="670523"/>
                </a:lnTo>
                <a:lnTo>
                  <a:pt x="2708182" y="711295"/>
                </a:lnTo>
                <a:lnTo>
                  <a:pt x="2731694" y="747098"/>
                </a:lnTo>
                <a:lnTo>
                  <a:pt x="2761623" y="776188"/>
                </a:lnTo>
                <a:lnTo>
                  <a:pt x="2797706" y="796970"/>
                </a:lnTo>
                <a:lnTo>
                  <a:pt x="2839940" y="809440"/>
                </a:lnTo>
                <a:lnTo>
                  <a:pt x="2888319" y="813598"/>
                </a:lnTo>
                <a:lnTo>
                  <a:pt x="2912914" y="812309"/>
                </a:lnTo>
                <a:lnTo>
                  <a:pt x="2958262" y="802007"/>
                </a:lnTo>
                <a:lnTo>
                  <a:pt x="2998308" y="781542"/>
                </a:lnTo>
                <a:lnTo>
                  <a:pt x="3031816" y="752125"/>
                </a:lnTo>
                <a:lnTo>
                  <a:pt x="3046043" y="734173"/>
                </a:lnTo>
                <a:lnTo>
                  <a:pt x="3046043" y="796823"/>
                </a:lnTo>
                <a:lnTo>
                  <a:pt x="3208343" y="796823"/>
                </a:lnTo>
                <a:lnTo>
                  <a:pt x="3208343" y="213824"/>
                </a:lnTo>
                <a:lnTo>
                  <a:pt x="3038218" y="213824"/>
                </a:lnTo>
                <a:lnTo>
                  <a:pt x="3038218" y="555141"/>
                </a:lnTo>
                <a:lnTo>
                  <a:pt x="3036615" y="578475"/>
                </a:lnTo>
                <a:lnTo>
                  <a:pt x="3023780" y="617628"/>
                </a:lnTo>
                <a:lnTo>
                  <a:pt x="2998504" y="646198"/>
                </a:lnTo>
                <a:lnTo>
                  <a:pt x="2963254" y="660775"/>
                </a:lnTo>
                <a:lnTo>
                  <a:pt x="2942044" y="662598"/>
                </a:lnTo>
                <a:lnTo>
                  <a:pt x="2920017" y="660742"/>
                </a:lnTo>
                <a:lnTo>
                  <a:pt x="2884778" y="645892"/>
                </a:lnTo>
                <a:lnTo>
                  <a:pt x="2853941" y="598625"/>
                </a:lnTo>
                <a:lnTo>
                  <a:pt x="2848069" y="555141"/>
                </a:lnTo>
                <a:lnTo>
                  <a:pt x="2848069" y="213824"/>
                </a:lnTo>
                <a:lnTo>
                  <a:pt x="2677944" y="213824"/>
                </a:lnTo>
                <a:close/>
              </a:path>
              <a:path w="4236085" h="1026794">
                <a:moveTo>
                  <a:pt x="3554217" y="16937"/>
                </a:moveTo>
                <a:lnTo>
                  <a:pt x="3512271" y="27638"/>
                </a:lnTo>
                <a:lnTo>
                  <a:pt x="3469143" y="35334"/>
                </a:lnTo>
                <a:lnTo>
                  <a:pt x="3426036" y="40524"/>
                </a:lnTo>
                <a:lnTo>
                  <a:pt x="3384093" y="43712"/>
                </a:lnTo>
                <a:lnTo>
                  <a:pt x="3384093" y="213824"/>
                </a:lnTo>
                <a:lnTo>
                  <a:pt x="3294493" y="213824"/>
                </a:lnTo>
                <a:lnTo>
                  <a:pt x="3294493" y="359346"/>
                </a:lnTo>
                <a:lnTo>
                  <a:pt x="3384093" y="359346"/>
                </a:lnTo>
                <a:lnTo>
                  <a:pt x="3384093" y="607773"/>
                </a:lnTo>
                <a:lnTo>
                  <a:pt x="3387200" y="652449"/>
                </a:lnTo>
                <a:lnTo>
                  <a:pt x="3396524" y="691414"/>
                </a:lnTo>
                <a:lnTo>
                  <a:pt x="3433818" y="752198"/>
                </a:lnTo>
                <a:lnTo>
                  <a:pt x="3493877" y="789085"/>
                </a:lnTo>
                <a:lnTo>
                  <a:pt x="3531520" y="798302"/>
                </a:lnTo>
                <a:lnTo>
                  <a:pt x="3574242" y="801373"/>
                </a:lnTo>
                <a:lnTo>
                  <a:pt x="3660592" y="801373"/>
                </a:lnTo>
                <a:lnTo>
                  <a:pt x="3660592" y="656948"/>
                </a:lnTo>
                <a:lnTo>
                  <a:pt x="3616867" y="656948"/>
                </a:lnTo>
                <a:lnTo>
                  <a:pt x="3603072" y="655866"/>
                </a:lnTo>
                <a:lnTo>
                  <a:pt x="3563636" y="629978"/>
                </a:lnTo>
                <a:lnTo>
                  <a:pt x="3554217" y="588648"/>
                </a:lnTo>
                <a:lnTo>
                  <a:pt x="3554217" y="359346"/>
                </a:lnTo>
                <a:lnTo>
                  <a:pt x="3660592" y="359346"/>
                </a:lnTo>
                <a:lnTo>
                  <a:pt x="3660592" y="213824"/>
                </a:lnTo>
                <a:lnTo>
                  <a:pt x="3554217" y="213824"/>
                </a:lnTo>
                <a:lnTo>
                  <a:pt x="3554217" y="16937"/>
                </a:lnTo>
                <a:close/>
              </a:path>
              <a:path w="4236085" h="1026794">
                <a:moveTo>
                  <a:pt x="3980491" y="197067"/>
                </a:moveTo>
                <a:lnTo>
                  <a:pt x="3916654" y="203078"/>
                </a:lnTo>
                <a:lnTo>
                  <a:pt x="3859192" y="221109"/>
                </a:lnTo>
                <a:lnTo>
                  <a:pt x="3810470" y="250205"/>
                </a:lnTo>
                <a:lnTo>
                  <a:pt x="3772867" y="289409"/>
                </a:lnTo>
                <a:lnTo>
                  <a:pt x="3748961" y="337309"/>
                </a:lnTo>
                <a:lnTo>
                  <a:pt x="3740992" y="392859"/>
                </a:lnTo>
                <a:lnTo>
                  <a:pt x="3743505" y="426498"/>
                </a:lnTo>
                <a:lnTo>
                  <a:pt x="3763626" y="484142"/>
                </a:lnTo>
                <a:lnTo>
                  <a:pt x="3804243" y="528513"/>
                </a:lnTo>
                <a:lnTo>
                  <a:pt x="3866981" y="557017"/>
                </a:lnTo>
                <a:lnTo>
                  <a:pt x="3906717" y="565156"/>
                </a:lnTo>
                <a:lnTo>
                  <a:pt x="3988316" y="576448"/>
                </a:lnTo>
                <a:lnTo>
                  <a:pt x="4009480" y="580128"/>
                </a:lnTo>
                <a:lnTo>
                  <a:pt x="4051516" y="595948"/>
                </a:lnTo>
                <a:lnTo>
                  <a:pt x="4069016" y="630173"/>
                </a:lnTo>
                <a:lnTo>
                  <a:pt x="4067685" y="640336"/>
                </a:lnTo>
                <a:lnTo>
                  <a:pt x="4035992" y="672253"/>
                </a:lnTo>
                <a:lnTo>
                  <a:pt x="3988316" y="680448"/>
                </a:lnTo>
                <a:lnTo>
                  <a:pt x="3969585" y="679402"/>
                </a:lnTo>
                <a:lnTo>
                  <a:pt x="3923492" y="663698"/>
                </a:lnTo>
                <a:lnTo>
                  <a:pt x="3896847" y="635992"/>
                </a:lnTo>
                <a:lnTo>
                  <a:pt x="3893242" y="625623"/>
                </a:lnTo>
                <a:lnTo>
                  <a:pt x="3732067" y="625623"/>
                </a:lnTo>
                <a:lnTo>
                  <a:pt x="3740341" y="666498"/>
                </a:lnTo>
                <a:lnTo>
                  <a:pt x="3756239" y="702982"/>
                </a:lnTo>
                <a:lnTo>
                  <a:pt x="3779763" y="735075"/>
                </a:lnTo>
                <a:lnTo>
                  <a:pt x="3810917" y="762773"/>
                </a:lnTo>
                <a:lnTo>
                  <a:pt x="3848516" y="785005"/>
                </a:lnTo>
                <a:lnTo>
                  <a:pt x="3891376" y="800889"/>
                </a:lnTo>
                <a:lnTo>
                  <a:pt x="3939501" y="810420"/>
                </a:lnTo>
                <a:lnTo>
                  <a:pt x="3992891" y="813598"/>
                </a:lnTo>
                <a:lnTo>
                  <a:pt x="4026670" y="812163"/>
                </a:lnTo>
                <a:lnTo>
                  <a:pt x="4088769" y="800689"/>
                </a:lnTo>
                <a:lnTo>
                  <a:pt x="4143069" y="777921"/>
                </a:lnTo>
                <a:lnTo>
                  <a:pt x="4186419" y="744948"/>
                </a:lnTo>
                <a:lnTo>
                  <a:pt x="4217736" y="702114"/>
                </a:lnTo>
                <a:lnTo>
                  <a:pt x="4233674" y="650937"/>
                </a:lnTo>
                <a:lnTo>
                  <a:pt x="4235666" y="622348"/>
                </a:lnTo>
                <a:lnTo>
                  <a:pt x="4233003" y="588841"/>
                </a:lnTo>
                <a:lnTo>
                  <a:pt x="4211693" y="529014"/>
                </a:lnTo>
                <a:lnTo>
                  <a:pt x="4169098" y="479908"/>
                </a:lnTo>
                <a:lnTo>
                  <a:pt x="4104806" y="449037"/>
                </a:lnTo>
                <a:lnTo>
                  <a:pt x="4064466" y="440944"/>
                </a:lnTo>
                <a:lnTo>
                  <a:pt x="3983966" y="429834"/>
                </a:lnTo>
                <a:lnTo>
                  <a:pt x="3964673" y="426703"/>
                </a:lnTo>
                <a:lnTo>
                  <a:pt x="3924567" y="413624"/>
                </a:lnTo>
                <a:lnTo>
                  <a:pt x="3906717" y="382841"/>
                </a:lnTo>
                <a:lnTo>
                  <a:pt x="3908005" y="372096"/>
                </a:lnTo>
                <a:lnTo>
                  <a:pt x="3938566" y="338709"/>
                </a:lnTo>
                <a:lnTo>
                  <a:pt x="3982866" y="330206"/>
                </a:lnTo>
                <a:lnTo>
                  <a:pt x="3999409" y="331083"/>
                </a:lnTo>
                <a:lnTo>
                  <a:pt x="4039866" y="344229"/>
                </a:lnTo>
                <a:lnTo>
                  <a:pt x="4067916" y="379381"/>
                </a:lnTo>
                <a:lnTo>
                  <a:pt x="4226741" y="379381"/>
                </a:lnTo>
                <a:lnTo>
                  <a:pt x="4214954" y="332983"/>
                </a:lnTo>
                <a:lnTo>
                  <a:pt x="4190866" y="289954"/>
                </a:lnTo>
                <a:lnTo>
                  <a:pt x="4154891" y="252390"/>
                </a:lnTo>
                <a:lnTo>
                  <a:pt x="4107441" y="222747"/>
                </a:lnTo>
                <a:lnTo>
                  <a:pt x="4049207" y="203487"/>
                </a:lnTo>
                <a:lnTo>
                  <a:pt x="4016158" y="198672"/>
                </a:lnTo>
                <a:lnTo>
                  <a:pt x="3980491" y="197067"/>
                </a:lnTo>
                <a:close/>
              </a:path>
            </a:pathLst>
          </a:custGeom>
          <a:ln w="9524">
            <a:solidFill>
              <a:srgbClr val="F4F4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498" y="1350269"/>
            <a:ext cx="2447290" cy="406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235">
                <a:solidFill>
                  <a:srgbClr val="F4F4F0"/>
                </a:solidFill>
              </a:rPr>
              <a:t>Diagnosing</a:t>
            </a:r>
            <a:r>
              <a:rPr dirty="0" sz="2500" spc="-350">
                <a:solidFill>
                  <a:srgbClr val="F4F4F0"/>
                </a:solidFill>
              </a:rPr>
              <a:t> </a:t>
            </a:r>
            <a:r>
              <a:rPr dirty="0" sz="2500" spc="-280">
                <a:solidFill>
                  <a:srgbClr val="F4F4F0"/>
                </a:solidFill>
              </a:rPr>
              <a:t>with</a:t>
            </a:r>
            <a:endParaRPr sz="25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3873" y="1719082"/>
            <a:ext cx="447230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325"/>
              <a:t>Failed</a:t>
            </a:r>
            <a:r>
              <a:rPr dirty="0" sz="4200" spc="-575"/>
              <a:t> </a:t>
            </a:r>
            <a:r>
              <a:rPr dirty="0" sz="4200" spc="-365"/>
              <a:t>Notebooks</a:t>
            </a:r>
            <a:endParaRPr sz="4200"/>
          </a:p>
        </p:txBody>
      </p:sp>
      <p:grpSp>
        <p:nvGrpSpPr>
          <p:cNvPr id="4" name="object 4"/>
          <p:cNvGrpSpPr/>
          <p:nvPr/>
        </p:nvGrpSpPr>
        <p:grpSpPr>
          <a:xfrm>
            <a:off x="1064622" y="4015192"/>
            <a:ext cx="7390765" cy="729615"/>
            <a:chOff x="1064622" y="4015192"/>
            <a:chExt cx="7390765" cy="729615"/>
          </a:xfrm>
        </p:grpSpPr>
        <p:sp>
          <p:nvSpPr>
            <p:cNvPr id="5" name="object 5"/>
            <p:cNvSpPr/>
            <p:nvPr/>
          </p:nvSpPr>
          <p:spPr>
            <a:xfrm>
              <a:off x="7158685" y="4015192"/>
              <a:ext cx="1296567" cy="7292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74147" y="4179466"/>
              <a:ext cx="1270" cy="361315"/>
            </a:xfrm>
            <a:custGeom>
              <a:avLst/>
              <a:gdLst/>
              <a:ahLst/>
              <a:cxnLst/>
              <a:rect l="l" t="t" r="r" b="b"/>
              <a:pathLst>
                <a:path w="1269" h="361314">
                  <a:moveTo>
                    <a:pt x="0" y="0"/>
                  </a:moveTo>
                  <a:lnTo>
                    <a:pt x="1199" y="361199"/>
                  </a:lnTo>
                </a:path>
              </a:pathLst>
            </a:custGeom>
            <a:ln w="19049">
              <a:solidFill>
                <a:srgbClr val="E4081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147176" y="4309193"/>
            <a:ext cx="282575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solidFill>
                  <a:srgbClr val="211F1F"/>
                </a:solidFill>
                <a:latin typeface="Verdana"/>
                <a:cs typeface="Verdana"/>
              </a:rPr>
              <a:t>A</a:t>
            </a:r>
            <a:r>
              <a:rPr dirty="0" sz="1500" spc="-190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500" spc="-80">
                <a:solidFill>
                  <a:srgbClr val="211F1F"/>
                </a:solidFill>
                <a:latin typeface="Verdana"/>
                <a:cs typeface="Verdana"/>
              </a:rPr>
              <a:t>better</a:t>
            </a:r>
            <a:r>
              <a:rPr dirty="0" sz="1500" spc="-190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500" spc="-110">
                <a:solidFill>
                  <a:srgbClr val="211F1F"/>
                </a:solidFill>
                <a:latin typeface="Verdana"/>
                <a:cs typeface="Verdana"/>
              </a:rPr>
              <a:t>way</a:t>
            </a:r>
            <a:r>
              <a:rPr dirty="0" sz="1500" spc="-185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500" spc="-75">
                <a:solidFill>
                  <a:srgbClr val="211F1F"/>
                </a:solidFill>
                <a:latin typeface="Verdana"/>
                <a:cs typeface="Verdana"/>
              </a:rPr>
              <a:t>to</a:t>
            </a:r>
            <a:r>
              <a:rPr dirty="0" sz="1500" spc="-190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500" spc="-90">
                <a:solidFill>
                  <a:srgbClr val="211F1F"/>
                </a:solidFill>
                <a:latin typeface="Verdana"/>
                <a:cs typeface="Verdana"/>
              </a:rPr>
              <a:t>review</a:t>
            </a:r>
            <a:r>
              <a:rPr dirty="0" sz="1500" spc="-185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500" spc="-70">
                <a:solidFill>
                  <a:srgbClr val="211F1F"/>
                </a:solidFill>
                <a:latin typeface="Verdana"/>
                <a:cs typeface="Verdana"/>
              </a:rPr>
              <a:t>outcomes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9356" y="456855"/>
            <a:ext cx="433641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295" b="1">
                <a:solidFill>
                  <a:srgbClr val="211F1F"/>
                </a:solidFill>
                <a:latin typeface="Verdana"/>
                <a:cs typeface="Verdana"/>
              </a:rPr>
              <a:t>Debugging </a:t>
            </a:r>
            <a:r>
              <a:rPr dirty="0" sz="3200" spc="-265" b="1">
                <a:solidFill>
                  <a:srgbClr val="211F1F"/>
                </a:solidFill>
                <a:latin typeface="Verdana"/>
                <a:cs typeface="Verdana"/>
              </a:rPr>
              <a:t>failed</a:t>
            </a:r>
            <a:r>
              <a:rPr dirty="0" sz="3200" spc="-535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3200" spc="-295" b="1">
                <a:solidFill>
                  <a:srgbClr val="211F1F"/>
                </a:solidFill>
                <a:latin typeface="Verdana"/>
                <a:cs typeface="Verdana"/>
              </a:rPr>
              <a:t>jobs.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05782" y="1204922"/>
            <a:ext cx="6505575" cy="3760470"/>
            <a:chOff x="1005782" y="1204922"/>
            <a:chExt cx="6505575" cy="3760470"/>
          </a:xfrm>
        </p:grpSpPr>
        <p:sp>
          <p:nvSpPr>
            <p:cNvPr id="4" name="object 4"/>
            <p:cNvSpPr/>
            <p:nvPr/>
          </p:nvSpPr>
          <p:spPr>
            <a:xfrm>
              <a:off x="3900017" y="1223972"/>
              <a:ext cx="780528" cy="10071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890492" y="1214447"/>
              <a:ext cx="806450" cy="1029969"/>
            </a:xfrm>
            <a:custGeom>
              <a:avLst/>
              <a:gdLst/>
              <a:ahLst/>
              <a:cxnLst/>
              <a:rect l="l" t="t" r="r" b="b"/>
              <a:pathLst>
                <a:path w="806450" h="1029969">
                  <a:moveTo>
                    <a:pt x="0" y="0"/>
                  </a:moveTo>
                  <a:lnTo>
                    <a:pt x="805873" y="0"/>
                  </a:lnTo>
                  <a:lnTo>
                    <a:pt x="805873" y="1029347"/>
                  </a:lnTo>
                  <a:lnTo>
                    <a:pt x="0" y="1029347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900669" y="3044918"/>
              <a:ext cx="786823" cy="10102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891144" y="3035393"/>
              <a:ext cx="806450" cy="1029969"/>
            </a:xfrm>
            <a:custGeom>
              <a:avLst/>
              <a:gdLst/>
              <a:ahLst/>
              <a:cxnLst/>
              <a:rect l="l" t="t" r="r" b="b"/>
              <a:pathLst>
                <a:path w="806450" h="1029970">
                  <a:moveTo>
                    <a:pt x="0" y="0"/>
                  </a:moveTo>
                  <a:lnTo>
                    <a:pt x="805873" y="0"/>
                  </a:lnTo>
                  <a:lnTo>
                    <a:pt x="805873" y="1029347"/>
                  </a:lnTo>
                  <a:lnTo>
                    <a:pt x="0" y="1029347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319493" y="2234270"/>
              <a:ext cx="974090" cy="790575"/>
            </a:xfrm>
            <a:custGeom>
              <a:avLst/>
              <a:gdLst/>
              <a:ahLst/>
              <a:cxnLst/>
              <a:rect l="l" t="t" r="r" b="b"/>
              <a:pathLst>
                <a:path w="974089" h="790575">
                  <a:moveTo>
                    <a:pt x="973948" y="0"/>
                  </a:moveTo>
                  <a:lnTo>
                    <a:pt x="0" y="790023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304943" y="3009244"/>
              <a:ext cx="29845" cy="27305"/>
            </a:xfrm>
            <a:custGeom>
              <a:avLst/>
              <a:gdLst/>
              <a:ahLst/>
              <a:cxnLst/>
              <a:rect l="l" t="t" r="r" b="b"/>
              <a:pathLst>
                <a:path w="29845" h="27305">
                  <a:moveTo>
                    <a:pt x="0" y="26849"/>
                  </a:moveTo>
                  <a:lnTo>
                    <a:pt x="16124" y="0"/>
                  </a:lnTo>
                  <a:lnTo>
                    <a:pt x="14549" y="15049"/>
                  </a:lnTo>
                  <a:lnTo>
                    <a:pt x="29624" y="16624"/>
                  </a:lnTo>
                  <a:lnTo>
                    <a:pt x="0" y="2684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304943" y="3009244"/>
              <a:ext cx="29845" cy="27305"/>
            </a:xfrm>
            <a:custGeom>
              <a:avLst/>
              <a:gdLst/>
              <a:ahLst/>
              <a:cxnLst/>
              <a:rect l="l" t="t" r="r" b="b"/>
              <a:pathLst>
                <a:path w="29845" h="27305">
                  <a:moveTo>
                    <a:pt x="14549" y="15049"/>
                  </a:moveTo>
                  <a:lnTo>
                    <a:pt x="16124" y="0"/>
                  </a:lnTo>
                  <a:lnTo>
                    <a:pt x="0" y="26849"/>
                  </a:lnTo>
                  <a:lnTo>
                    <a:pt x="29624" y="16624"/>
                  </a:lnTo>
                  <a:lnTo>
                    <a:pt x="14549" y="1504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24832" y="3083943"/>
              <a:ext cx="780528" cy="10071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15307" y="3074418"/>
              <a:ext cx="806450" cy="1029969"/>
            </a:xfrm>
            <a:custGeom>
              <a:avLst/>
              <a:gdLst/>
              <a:ahLst/>
              <a:cxnLst/>
              <a:rect l="l" t="t" r="r" b="b"/>
              <a:pathLst>
                <a:path w="806450" h="1029970">
                  <a:moveTo>
                    <a:pt x="0" y="0"/>
                  </a:moveTo>
                  <a:lnTo>
                    <a:pt x="805873" y="0"/>
                  </a:lnTo>
                  <a:lnTo>
                    <a:pt x="805873" y="1029347"/>
                  </a:lnTo>
                  <a:lnTo>
                    <a:pt x="0" y="1029347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449149" y="2242445"/>
              <a:ext cx="2444115" cy="831215"/>
            </a:xfrm>
            <a:custGeom>
              <a:avLst/>
              <a:gdLst/>
              <a:ahLst/>
              <a:cxnLst/>
              <a:rect l="l" t="t" r="r" b="b"/>
              <a:pathLst>
                <a:path w="2444115" h="831214">
                  <a:moveTo>
                    <a:pt x="2444092" y="0"/>
                  </a:moveTo>
                  <a:lnTo>
                    <a:pt x="0" y="830998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431427" y="3059843"/>
              <a:ext cx="31750" cy="20320"/>
            </a:xfrm>
            <a:custGeom>
              <a:avLst/>
              <a:gdLst/>
              <a:ahLst/>
              <a:cxnLst/>
              <a:rect l="l" t="t" r="r" b="b"/>
              <a:pathLst>
                <a:path w="31750" h="20319">
                  <a:moveTo>
                    <a:pt x="31312" y="20274"/>
                  </a:moveTo>
                  <a:lnTo>
                    <a:pt x="0" y="19624"/>
                  </a:lnTo>
                  <a:lnTo>
                    <a:pt x="24414" y="0"/>
                  </a:lnTo>
                  <a:lnTo>
                    <a:pt x="17722" y="13599"/>
                  </a:lnTo>
                  <a:lnTo>
                    <a:pt x="31312" y="2027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431427" y="3059843"/>
              <a:ext cx="31750" cy="20320"/>
            </a:xfrm>
            <a:custGeom>
              <a:avLst/>
              <a:gdLst/>
              <a:ahLst/>
              <a:cxnLst/>
              <a:rect l="l" t="t" r="r" b="b"/>
              <a:pathLst>
                <a:path w="31750" h="20319">
                  <a:moveTo>
                    <a:pt x="17722" y="13599"/>
                  </a:moveTo>
                  <a:lnTo>
                    <a:pt x="24414" y="0"/>
                  </a:lnTo>
                  <a:lnTo>
                    <a:pt x="0" y="19624"/>
                  </a:lnTo>
                  <a:lnTo>
                    <a:pt x="31312" y="20274"/>
                  </a:lnTo>
                  <a:lnTo>
                    <a:pt x="17722" y="1359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736390" y="3044918"/>
              <a:ext cx="780528" cy="10071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726865" y="3035393"/>
              <a:ext cx="806450" cy="1029969"/>
            </a:xfrm>
            <a:custGeom>
              <a:avLst/>
              <a:gdLst/>
              <a:ahLst/>
              <a:cxnLst/>
              <a:rect l="l" t="t" r="r" b="b"/>
              <a:pathLst>
                <a:path w="806450" h="1029970">
                  <a:moveTo>
                    <a:pt x="0" y="0"/>
                  </a:moveTo>
                  <a:lnTo>
                    <a:pt x="805873" y="0"/>
                  </a:lnTo>
                  <a:lnTo>
                    <a:pt x="805873" y="1029347"/>
                  </a:lnTo>
                  <a:lnTo>
                    <a:pt x="0" y="1029347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705011" y="3083943"/>
              <a:ext cx="780528" cy="10071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695486" y="3074418"/>
              <a:ext cx="806450" cy="1029969"/>
            </a:xfrm>
            <a:custGeom>
              <a:avLst/>
              <a:gdLst/>
              <a:ahLst/>
              <a:cxnLst/>
              <a:rect l="l" t="t" r="r" b="b"/>
              <a:pathLst>
                <a:path w="806450" h="1029970">
                  <a:moveTo>
                    <a:pt x="0" y="0"/>
                  </a:moveTo>
                  <a:lnTo>
                    <a:pt x="805873" y="0"/>
                  </a:lnTo>
                  <a:lnTo>
                    <a:pt x="805873" y="1029347"/>
                  </a:lnTo>
                  <a:lnTo>
                    <a:pt x="0" y="1029347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690640" y="2242445"/>
              <a:ext cx="2377440" cy="831215"/>
            </a:xfrm>
            <a:custGeom>
              <a:avLst/>
              <a:gdLst/>
              <a:ahLst/>
              <a:cxnLst/>
              <a:rect l="l" t="t" r="r" b="b"/>
              <a:pathLst>
                <a:path w="2377440" h="831214">
                  <a:moveTo>
                    <a:pt x="0" y="0"/>
                  </a:moveTo>
                  <a:lnTo>
                    <a:pt x="2376970" y="830723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053960" y="3059518"/>
              <a:ext cx="31750" cy="20320"/>
            </a:xfrm>
            <a:custGeom>
              <a:avLst/>
              <a:gdLst/>
              <a:ahLst/>
              <a:cxnLst/>
              <a:rect l="l" t="t" r="r" b="b"/>
              <a:pathLst>
                <a:path w="31750" h="20319">
                  <a:moveTo>
                    <a:pt x="0" y="20224"/>
                  </a:moveTo>
                  <a:lnTo>
                    <a:pt x="13649" y="13649"/>
                  </a:lnTo>
                  <a:lnTo>
                    <a:pt x="7074" y="0"/>
                  </a:lnTo>
                  <a:lnTo>
                    <a:pt x="31324" y="19824"/>
                  </a:lnTo>
                  <a:lnTo>
                    <a:pt x="0" y="2022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053960" y="3059518"/>
              <a:ext cx="31750" cy="20320"/>
            </a:xfrm>
            <a:custGeom>
              <a:avLst/>
              <a:gdLst/>
              <a:ahLst/>
              <a:cxnLst/>
              <a:rect l="l" t="t" r="r" b="b"/>
              <a:pathLst>
                <a:path w="31750" h="20319">
                  <a:moveTo>
                    <a:pt x="13649" y="13649"/>
                  </a:moveTo>
                  <a:lnTo>
                    <a:pt x="0" y="20224"/>
                  </a:lnTo>
                  <a:lnTo>
                    <a:pt x="31324" y="19824"/>
                  </a:lnTo>
                  <a:lnTo>
                    <a:pt x="7074" y="0"/>
                  </a:lnTo>
                  <a:lnTo>
                    <a:pt x="13649" y="1364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293441" y="2234270"/>
              <a:ext cx="813435" cy="788035"/>
            </a:xfrm>
            <a:custGeom>
              <a:avLst/>
              <a:gdLst/>
              <a:ahLst/>
              <a:cxnLst/>
              <a:rect l="l" t="t" r="r" b="b"/>
              <a:pathLst>
                <a:path w="813435" h="788035">
                  <a:moveTo>
                    <a:pt x="0" y="0"/>
                  </a:moveTo>
                  <a:lnTo>
                    <a:pt x="812948" y="787873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091239" y="3006993"/>
              <a:ext cx="29209" cy="28575"/>
            </a:xfrm>
            <a:custGeom>
              <a:avLst/>
              <a:gdLst/>
              <a:ahLst/>
              <a:cxnLst/>
              <a:rect l="l" t="t" r="r" b="b"/>
              <a:pathLst>
                <a:path w="29210" h="28575">
                  <a:moveTo>
                    <a:pt x="28599" y="28174"/>
                  </a:moveTo>
                  <a:lnTo>
                    <a:pt x="0" y="15399"/>
                  </a:lnTo>
                  <a:lnTo>
                    <a:pt x="15149" y="15149"/>
                  </a:lnTo>
                  <a:lnTo>
                    <a:pt x="14924" y="0"/>
                  </a:lnTo>
                  <a:lnTo>
                    <a:pt x="28599" y="2817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091239" y="3006993"/>
              <a:ext cx="29209" cy="28575"/>
            </a:xfrm>
            <a:custGeom>
              <a:avLst/>
              <a:gdLst/>
              <a:ahLst/>
              <a:cxnLst/>
              <a:rect l="l" t="t" r="r" b="b"/>
              <a:pathLst>
                <a:path w="29210" h="28575">
                  <a:moveTo>
                    <a:pt x="15149" y="15149"/>
                  </a:moveTo>
                  <a:lnTo>
                    <a:pt x="0" y="15399"/>
                  </a:lnTo>
                  <a:lnTo>
                    <a:pt x="28599" y="28174"/>
                  </a:lnTo>
                  <a:lnTo>
                    <a:pt x="14924" y="0"/>
                  </a:lnTo>
                  <a:lnTo>
                    <a:pt x="15149" y="1514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412754" y="4094241"/>
              <a:ext cx="5715" cy="847725"/>
            </a:xfrm>
            <a:custGeom>
              <a:avLst/>
              <a:gdLst/>
              <a:ahLst/>
              <a:cxnLst/>
              <a:rect l="l" t="t" r="r" b="b"/>
              <a:pathLst>
                <a:path w="5715" h="847725">
                  <a:moveTo>
                    <a:pt x="5489" y="0"/>
                  </a:moveTo>
                  <a:lnTo>
                    <a:pt x="0" y="847248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402112" y="493071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10522" y="29499"/>
                  </a:moveTo>
                  <a:lnTo>
                    <a:pt x="0" y="0"/>
                  </a:lnTo>
                  <a:lnTo>
                    <a:pt x="10642" y="10774"/>
                  </a:lnTo>
                  <a:lnTo>
                    <a:pt x="21424" y="149"/>
                  </a:lnTo>
                  <a:lnTo>
                    <a:pt x="10522" y="2949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402112" y="493071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10642" y="10774"/>
                  </a:moveTo>
                  <a:lnTo>
                    <a:pt x="0" y="0"/>
                  </a:lnTo>
                  <a:lnTo>
                    <a:pt x="10522" y="29499"/>
                  </a:lnTo>
                  <a:lnTo>
                    <a:pt x="21424" y="149"/>
                  </a:lnTo>
                  <a:lnTo>
                    <a:pt x="10642" y="1077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127164" y="4055216"/>
              <a:ext cx="5715" cy="847725"/>
            </a:xfrm>
            <a:custGeom>
              <a:avLst/>
              <a:gdLst/>
              <a:ahLst/>
              <a:cxnLst/>
              <a:rect l="l" t="t" r="r" b="b"/>
              <a:pathLst>
                <a:path w="5714" h="847725">
                  <a:moveTo>
                    <a:pt x="5474" y="0"/>
                  </a:moveTo>
                  <a:lnTo>
                    <a:pt x="0" y="847248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116514" y="4891690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524" y="29499"/>
                  </a:moveTo>
                  <a:lnTo>
                    <a:pt x="0" y="0"/>
                  </a:lnTo>
                  <a:lnTo>
                    <a:pt x="10649" y="10774"/>
                  </a:lnTo>
                  <a:lnTo>
                    <a:pt x="21424" y="149"/>
                  </a:lnTo>
                  <a:lnTo>
                    <a:pt x="10524" y="2949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116514" y="4891690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649" y="10774"/>
                  </a:moveTo>
                  <a:lnTo>
                    <a:pt x="0" y="0"/>
                  </a:lnTo>
                  <a:lnTo>
                    <a:pt x="10524" y="29499"/>
                  </a:lnTo>
                  <a:lnTo>
                    <a:pt x="21424" y="149"/>
                  </a:lnTo>
                  <a:lnTo>
                    <a:pt x="10649" y="1077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095785" y="4094241"/>
              <a:ext cx="5715" cy="847725"/>
            </a:xfrm>
            <a:custGeom>
              <a:avLst/>
              <a:gdLst/>
              <a:ahLst/>
              <a:cxnLst/>
              <a:rect l="l" t="t" r="r" b="b"/>
              <a:pathLst>
                <a:path w="5715" h="847725">
                  <a:moveTo>
                    <a:pt x="5474" y="0"/>
                  </a:moveTo>
                  <a:lnTo>
                    <a:pt x="0" y="847248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085135" y="493071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10524" y="29499"/>
                  </a:moveTo>
                  <a:lnTo>
                    <a:pt x="0" y="0"/>
                  </a:lnTo>
                  <a:lnTo>
                    <a:pt x="10649" y="10774"/>
                  </a:lnTo>
                  <a:lnTo>
                    <a:pt x="21424" y="149"/>
                  </a:lnTo>
                  <a:lnTo>
                    <a:pt x="10524" y="2949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085135" y="493071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10649" y="10774"/>
                  </a:moveTo>
                  <a:lnTo>
                    <a:pt x="0" y="0"/>
                  </a:lnTo>
                  <a:lnTo>
                    <a:pt x="10524" y="29499"/>
                  </a:lnTo>
                  <a:lnTo>
                    <a:pt x="21424" y="149"/>
                  </a:lnTo>
                  <a:lnTo>
                    <a:pt x="10649" y="1077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4987350" y="1589649"/>
            <a:ext cx="742315" cy="38925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0650" marR="5080" indent="-108585">
              <a:lnSpc>
                <a:spcPts val="1420"/>
              </a:lnSpc>
              <a:spcBef>
                <a:spcPts val="160"/>
              </a:spcBef>
            </a:pPr>
            <a:r>
              <a:rPr dirty="0" sz="1200" spc="-95" b="1">
                <a:latin typeface="Verdana"/>
                <a:cs typeface="Verdana"/>
              </a:rPr>
              <a:t>Notebook  </a:t>
            </a:r>
            <a:r>
              <a:rPr dirty="0" sz="1200" spc="-45" b="1">
                <a:latin typeface="Verdana"/>
                <a:cs typeface="Verdana"/>
              </a:rPr>
              <a:t>Job</a:t>
            </a:r>
            <a:r>
              <a:rPr dirty="0" sz="1200" spc="-170" b="1">
                <a:latin typeface="Verdana"/>
                <a:cs typeface="Verdana"/>
              </a:rPr>
              <a:t> </a:t>
            </a:r>
            <a:r>
              <a:rPr dirty="0" sz="1200" spc="-215" b="1">
                <a:latin typeface="Verdana"/>
                <a:cs typeface="Verdana"/>
              </a:rPr>
              <a:t>#1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955224" y="3479024"/>
            <a:ext cx="742315" cy="38925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0650" marR="5080" indent="-108585">
              <a:lnSpc>
                <a:spcPts val="1420"/>
              </a:lnSpc>
              <a:spcBef>
                <a:spcPts val="160"/>
              </a:spcBef>
            </a:pPr>
            <a:r>
              <a:rPr dirty="0" sz="1200" spc="-95" b="1">
                <a:latin typeface="Verdana"/>
                <a:cs typeface="Verdana"/>
              </a:rPr>
              <a:t>Notebook  </a:t>
            </a:r>
            <a:r>
              <a:rPr dirty="0" sz="1200" spc="-45" b="1">
                <a:latin typeface="Verdana"/>
                <a:cs typeface="Verdana"/>
              </a:rPr>
              <a:t>Job</a:t>
            </a:r>
            <a:r>
              <a:rPr dirty="0" sz="1200" spc="-170" b="1">
                <a:latin typeface="Verdana"/>
                <a:cs typeface="Verdana"/>
              </a:rPr>
              <a:t> </a:t>
            </a:r>
            <a:r>
              <a:rPr dirty="0" sz="1200" spc="-215" b="1">
                <a:latin typeface="Verdana"/>
                <a:cs typeface="Verdana"/>
              </a:rPr>
              <a:t>#2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815196" y="3359743"/>
            <a:ext cx="742315" cy="57023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ctr" marL="12700" marR="5080">
              <a:lnSpc>
                <a:spcPts val="1420"/>
              </a:lnSpc>
              <a:spcBef>
                <a:spcPts val="160"/>
              </a:spcBef>
            </a:pPr>
            <a:r>
              <a:rPr dirty="0" sz="1200" spc="-95" b="1">
                <a:latin typeface="Verdana"/>
                <a:cs typeface="Verdana"/>
              </a:rPr>
              <a:t>Failed  </a:t>
            </a:r>
            <a:r>
              <a:rPr dirty="0" sz="1200" spc="-95" b="1">
                <a:latin typeface="Verdana"/>
                <a:cs typeface="Verdana"/>
              </a:rPr>
              <a:t>Notebook  </a:t>
            </a:r>
            <a:r>
              <a:rPr dirty="0" sz="1200" spc="-45" b="1">
                <a:latin typeface="Verdana"/>
                <a:cs typeface="Verdana"/>
              </a:rPr>
              <a:t>Job</a:t>
            </a:r>
            <a:r>
              <a:rPr dirty="0" sz="1200" spc="-170" b="1">
                <a:latin typeface="Verdana"/>
                <a:cs typeface="Verdana"/>
              </a:rPr>
              <a:t> </a:t>
            </a:r>
            <a:r>
              <a:rPr dirty="0" sz="1200" spc="-215" b="1">
                <a:latin typeface="Verdana"/>
                <a:cs typeface="Verdana"/>
              </a:rPr>
              <a:t>#3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43119" y="3479024"/>
            <a:ext cx="742315" cy="38925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0650" marR="5080" indent="-108585">
              <a:lnSpc>
                <a:spcPts val="1420"/>
              </a:lnSpc>
              <a:spcBef>
                <a:spcPts val="160"/>
              </a:spcBef>
            </a:pPr>
            <a:r>
              <a:rPr dirty="0" sz="1200" spc="-95" b="1">
                <a:latin typeface="Verdana"/>
                <a:cs typeface="Verdana"/>
              </a:rPr>
              <a:t>Notebook  </a:t>
            </a:r>
            <a:r>
              <a:rPr dirty="0" sz="1200" spc="-45" b="1">
                <a:latin typeface="Verdana"/>
                <a:cs typeface="Verdana"/>
              </a:rPr>
              <a:t>Job</a:t>
            </a:r>
            <a:r>
              <a:rPr dirty="0" sz="1200" spc="-170" b="1">
                <a:latin typeface="Verdana"/>
                <a:cs typeface="Verdana"/>
              </a:rPr>
              <a:t> </a:t>
            </a:r>
            <a:r>
              <a:rPr dirty="0" sz="1200" spc="-215" b="1">
                <a:latin typeface="Verdana"/>
                <a:cs typeface="Verdana"/>
              </a:rPr>
              <a:t>#4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752794" y="3479024"/>
            <a:ext cx="742315" cy="38925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0650" marR="5080" indent="-108585">
              <a:lnSpc>
                <a:spcPts val="1420"/>
              </a:lnSpc>
              <a:spcBef>
                <a:spcPts val="160"/>
              </a:spcBef>
            </a:pPr>
            <a:r>
              <a:rPr dirty="0" sz="1200" spc="-95" b="1">
                <a:latin typeface="Verdana"/>
                <a:cs typeface="Verdana"/>
              </a:rPr>
              <a:t>Notebook  </a:t>
            </a:r>
            <a:r>
              <a:rPr dirty="0" sz="1200" spc="-45" b="1">
                <a:latin typeface="Verdana"/>
                <a:cs typeface="Verdana"/>
              </a:rPr>
              <a:t>Job</a:t>
            </a:r>
            <a:r>
              <a:rPr dirty="0" sz="1200" spc="-170" b="1">
                <a:latin typeface="Verdana"/>
                <a:cs typeface="Verdana"/>
              </a:rPr>
              <a:t> </a:t>
            </a:r>
            <a:r>
              <a:rPr dirty="0" sz="1200" spc="-215" b="1">
                <a:latin typeface="Verdana"/>
                <a:cs typeface="Verdana"/>
              </a:rPr>
              <a:t>#5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78042" y="0"/>
            <a:ext cx="5166360" cy="5143500"/>
            <a:chOff x="3978042" y="0"/>
            <a:chExt cx="5166360" cy="5143500"/>
          </a:xfrm>
        </p:grpSpPr>
        <p:sp>
          <p:nvSpPr>
            <p:cNvPr id="3" name="object 3"/>
            <p:cNvSpPr/>
            <p:nvPr/>
          </p:nvSpPr>
          <p:spPr>
            <a:xfrm>
              <a:off x="8833086" y="4678892"/>
              <a:ext cx="241401" cy="3585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978042" y="0"/>
              <a:ext cx="5165914" cy="51434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835382" y="4682440"/>
              <a:ext cx="200924" cy="3457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50098" y="1739366"/>
            <a:ext cx="2884805" cy="187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1400" spc="-130" b="1">
                <a:solidFill>
                  <a:srgbClr val="211F1F"/>
                </a:solidFill>
                <a:latin typeface="Verdana"/>
                <a:cs typeface="Verdana"/>
              </a:rPr>
              <a:t>Output notebooks </a:t>
            </a:r>
            <a:r>
              <a:rPr dirty="0" sz="1400" spc="-150" b="1">
                <a:solidFill>
                  <a:srgbClr val="211F1F"/>
                </a:solidFill>
                <a:latin typeface="Verdana"/>
                <a:cs typeface="Verdana"/>
              </a:rPr>
              <a:t>are </a:t>
            </a:r>
            <a:r>
              <a:rPr dirty="0" sz="1400" spc="-135" b="1">
                <a:solidFill>
                  <a:srgbClr val="211F1F"/>
                </a:solidFill>
                <a:latin typeface="Verdana"/>
                <a:cs typeface="Verdana"/>
              </a:rPr>
              <a:t>the </a:t>
            </a:r>
            <a:r>
              <a:rPr dirty="0" sz="1400" spc="-114" b="1">
                <a:solidFill>
                  <a:srgbClr val="211F1F"/>
                </a:solidFill>
                <a:latin typeface="Verdana"/>
                <a:cs typeface="Verdana"/>
              </a:rPr>
              <a:t>place</a:t>
            </a:r>
            <a:r>
              <a:rPr dirty="0" sz="1400" spc="-325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400" spc="-120" b="1">
                <a:solidFill>
                  <a:srgbClr val="211F1F"/>
                </a:solidFill>
                <a:latin typeface="Verdana"/>
                <a:cs typeface="Verdana"/>
              </a:rPr>
              <a:t>to  look </a:t>
            </a:r>
            <a:r>
              <a:rPr dirty="0" sz="1400" spc="-114" b="1">
                <a:solidFill>
                  <a:srgbClr val="211F1F"/>
                </a:solidFill>
                <a:latin typeface="Verdana"/>
                <a:cs typeface="Verdana"/>
              </a:rPr>
              <a:t>for </a:t>
            </a:r>
            <a:r>
              <a:rPr dirty="0" sz="1400" spc="-125" b="1">
                <a:solidFill>
                  <a:srgbClr val="211F1F"/>
                </a:solidFill>
                <a:latin typeface="Verdana"/>
                <a:cs typeface="Verdana"/>
              </a:rPr>
              <a:t>failures. </a:t>
            </a:r>
            <a:r>
              <a:rPr dirty="0" sz="1400" spc="-105" b="1">
                <a:solidFill>
                  <a:srgbClr val="211F1F"/>
                </a:solidFill>
                <a:latin typeface="Verdana"/>
                <a:cs typeface="Verdana"/>
              </a:rPr>
              <a:t>They</a:t>
            </a:r>
            <a:r>
              <a:rPr dirty="0" sz="1400" spc="-330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400" spc="-145" b="1">
                <a:solidFill>
                  <a:srgbClr val="211F1F"/>
                </a:solidFill>
                <a:latin typeface="Verdana"/>
                <a:cs typeface="Verdana"/>
              </a:rPr>
              <a:t>have: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Verdana"/>
              <a:cs typeface="Verdana"/>
            </a:endParaRPr>
          </a:p>
          <a:p>
            <a:pPr marL="469900" indent="-35179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600" spc="-130" b="1">
                <a:solidFill>
                  <a:srgbClr val="211F1F"/>
                </a:solidFill>
                <a:latin typeface="Verdana"/>
                <a:cs typeface="Verdana"/>
              </a:rPr>
              <a:t>Stack</a:t>
            </a:r>
            <a:r>
              <a:rPr dirty="0" sz="1600" spc="-200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600" spc="-140" b="1">
                <a:solidFill>
                  <a:srgbClr val="211F1F"/>
                </a:solidFill>
                <a:latin typeface="Verdana"/>
                <a:cs typeface="Verdana"/>
              </a:rPr>
              <a:t>traces</a:t>
            </a:r>
            <a:endParaRPr sz="1600">
              <a:latin typeface="Verdana"/>
              <a:cs typeface="Verdana"/>
            </a:endParaRPr>
          </a:p>
          <a:p>
            <a:pPr marL="469900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600" spc="-150" b="1">
                <a:solidFill>
                  <a:srgbClr val="211F1F"/>
                </a:solidFill>
                <a:latin typeface="Verdana"/>
                <a:cs typeface="Verdana"/>
              </a:rPr>
              <a:t>Re-runnable</a:t>
            </a:r>
            <a:r>
              <a:rPr dirty="0" sz="1600" spc="-200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600" spc="-125" b="1">
                <a:solidFill>
                  <a:srgbClr val="211F1F"/>
                </a:solidFill>
                <a:latin typeface="Verdana"/>
                <a:cs typeface="Verdana"/>
              </a:rPr>
              <a:t>code</a:t>
            </a:r>
            <a:endParaRPr sz="1600">
              <a:latin typeface="Verdana"/>
              <a:cs typeface="Verdana"/>
            </a:endParaRPr>
          </a:p>
          <a:p>
            <a:pPr marL="469900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600" spc="-135" b="1">
                <a:solidFill>
                  <a:srgbClr val="211F1F"/>
                </a:solidFill>
                <a:latin typeface="Verdana"/>
                <a:cs typeface="Verdana"/>
              </a:rPr>
              <a:t>Execution</a:t>
            </a:r>
            <a:r>
              <a:rPr dirty="0" sz="1600" spc="-200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600" spc="-130" b="1">
                <a:solidFill>
                  <a:srgbClr val="211F1F"/>
                </a:solidFill>
                <a:latin typeface="Verdana"/>
                <a:cs typeface="Verdana"/>
              </a:rPr>
              <a:t>logs</a:t>
            </a:r>
            <a:endParaRPr sz="1600">
              <a:latin typeface="Verdana"/>
              <a:cs typeface="Verdana"/>
            </a:endParaRPr>
          </a:p>
          <a:p>
            <a:pPr marL="469900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600" spc="-195" b="1">
                <a:solidFill>
                  <a:srgbClr val="211F1F"/>
                </a:solidFill>
                <a:latin typeface="Verdana"/>
                <a:cs typeface="Verdana"/>
              </a:rPr>
              <a:t>Same </a:t>
            </a:r>
            <a:r>
              <a:rPr dirty="0" sz="1600" spc="-135" b="1">
                <a:solidFill>
                  <a:srgbClr val="211F1F"/>
                </a:solidFill>
                <a:latin typeface="Verdana"/>
                <a:cs typeface="Verdana"/>
              </a:rPr>
              <a:t>interface </a:t>
            </a:r>
            <a:r>
              <a:rPr dirty="0" sz="1600" spc="-165" b="1">
                <a:solidFill>
                  <a:srgbClr val="211F1F"/>
                </a:solidFill>
                <a:latin typeface="Verdana"/>
                <a:cs typeface="Verdana"/>
              </a:rPr>
              <a:t>as</a:t>
            </a:r>
            <a:r>
              <a:rPr dirty="0" sz="1600" spc="-290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600" spc="-150" b="1">
                <a:solidFill>
                  <a:srgbClr val="211F1F"/>
                </a:solidFill>
                <a:latin typeface="Verdana"/>
                <a:cs typeface="Verdana"/>
              </a:rPr>
              <a:t>input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0149" y="446093"/>
            <a:ext cx="2782570" cy="998855"/>
          </a:xfrm>
          <a:prstGeom prst="rect"/>
        </p:spPr>
        <p:txBody>
          <a:bodyPr wrap="square" lIns="0" tIns="30480" rIns="0" bIns="0" rtlCol="0" vert="horz">
            <a:spAutoFit/>
          </a:bodyPr>
          <a:lstStyle/>
          <a:p>
            <a:pPr marL="12700" marR="5080">
              <a:lnSpc>
                <a:spcPts val="3820"/>
              </a:lnSpc>
              <a:spcBef>
                <a:spcPts val="240"/>
              </a:spcBef>
            </a:pPr>
            <a:r>
              <a:rPr dirty="0" spc="-250"/>
              <a:t>Failed</a:t>
            </a:r>
            <a:r>
              <a:rPr dirty="0" spc="-465"/>
              <a:t> </a:t>
            </a:r>
            <a:r>
              <a:rPr dirty="0" spc="-300"/>
              <a:t>outputs  </a:t>
            </a:r>
            <a:r>
              <a:rPr dirty="0" spc="-335"/>
              <a:t>are</a:t>
            </a:r>
            <a:r>
              <a:rPr dirty="0" spc="-400"/>
              <a:t> </a:t>
            </a:r>
            <a:r>
              <a:rPr dirty="0" spc="-285"/>
              <a:t>useful.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33086" y="4678892"/>
            <a:ext cx="241401" cy="35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19942" y="153818"/>
            <a:ext cx="280416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240" b="1">
                <a:solidFill>
                  <a:srgbClr val="211F1F"/>
                </a:solidFill>
                <a:latin typeface="Verdana"/>
                <a:cs typeface="Verdana"/>
              </a:rPr>
              <a:t>Find </a:t>
            </a:r>
            <a:r>
              <a:rPr dirty="0" sz="3200" spc="-310" b="1">
                <a:solidFill>
                  <a:srgbClr val="211F1F"/>
                </a:solidFill>
                <a:latin typeface="Verdana"/>
                <a:cs typeface="Verdana"/>
              </a:rPr>
              <a:t>the</a:t>
            </a:r>
            <a:r>
              <a:rPr dirty="0" sz="3200" spc="-610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3200" spc="-280" b="1">
                <a:solidFill>
                  <a:srgbClr val="211F1F"/>
                </a:solidFill>
                <a:latin typeface="Verdana"/>
                <a:cs typeface="Verdana"/>
              </a:rPr>
              <a:t>issue.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9942" y="1965935"/>
            <a:ext cx="231330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210" b="1">
                <a:solidFill>
                  <a:srgbClr val="211F1F"/>
                </a:solidFill>
                <a:latin typeface="Verdana"/>
                <a:cs typeface="Verdana"/>
              </a:rPr>
              <a:t>Test </a:t>
            </a:r>
            <a:r>
              <a:rPr dirty="0" sz="3200" spc="-310" b="1">
                <a:solidFill>
                  <a:srgbClr val="211F1F"/>
                </a:solidFill>
                <a:latin typeface="Verdana"/>
                <a:cs typeface="Verdana"/>
              </a:rPr>
              <a:t>the</a:t>
            </a:r>
            <a:r>
              <a:rPr dirty="0" sz="3200" spc="-645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3200" spc="-229" b="1">
                <a:solidFill>
                  <a:srgbClr val="211F1F"/>
                </a:solidFill>
                <a:latin typeface="Verdana"/>
                <a:cs typeface="Verdana"/>
              </a:rPr>
              <a:t>fix.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0498" y="741895"/>
            <a:ext cx="6279412" cy="1338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60498" y="2609569"/>
            <a:ext cx="6348612" cy="18117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419933" y="4445983"/>
            <a:ext cx="420370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280" b="1">
                <a:solidFill>
                  <a:srgbClr val="211F1F"/>
                </a:solidFill>
                <a:latin typeface="Verdana"/>
                <a:cs typeface="Verdana"/>
              </a:rPr>
              <a:t>Update </a:t>
            </a:r>
            <a:r>
              <a:rPr dirty="0" sz="3200" spc="-310" b="1">
                <a:solidFill>
                  <a:srgbClr val="211F1F"/>
                </a:solidFill>
                <a:latin typeface="Verdana"/>
                <a:cs typeface="Verdana"/>
              </a:rPr>
              <a:t>the</a:t>
            </a:r>
            <a:r>
              <a:rPr dirty="0" sz="3200" spc="-545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3200" spc="-290" b="1">
                <a:solidFill>
                  <a:srgbClr val="211F1F"/>
                </a:solidFill>
                <a:latin typeface="Verdana"/>
                <a:cs typeface="Verdana"/>
              </a:rPr>
              <a:t>notebook.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70476" y="1773655"/>
            <a:ext cx="4927600" cy="2086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10" b="1">
                <a:solidFill>
                  <a:srgbClr val="211F1F"/>
                </a:solidFill>
                <a:latin typeface="Verdana"/>
                <a:cs typeface="Verdana"/>
              </a:rPr>
              <a:t>Adds </a:t>
            </a:r>
            <a:r>
              <a:rPr dirty="0" sz="1400" spc="-130" b="1">
                <a:solidFill>
                  <a:srgbClr val="211F1F"/>
                </a:solidFill>
                <a:latin typeface="Verdana"/>
                <a:cs typeface="Verdana"/>
              </a:rPr>
              <a:t>notebook</a:t>
            </a:r>
            <a:r>
              <a:rPr dirty="0" sz="1400" spc="-235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400" spc="-125" b="1">
                <a:solidFill>
                  <a:srgbClr val="211F1F"/>
                </a:solidFill>
                <a:latin typeface="Verdana"/>
                <a:cs typeface="Verdana"/>
              </a:rPr>
              <a:t>isolation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Verdana"/>
              <a:cs typeface="Verdana"/>
            </a:endParaRPr>
          </a:p>
          <a:p>
            <a:pPr marL="469900" indent="-35179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600" spc="-215" b="1">
                <a:solidFill>
                  <a:srgbClr val="211F1F"/>
                </a:solidFill>
                <a:latin typeface="Verdana"/>
                <a:cs typeface="Verdana"/>
              </a:rPr>
              <a:t>Immutable</a:t>
            </a:r>
            <a:r>
              <a:rPr dirty="0" sz="1600" spc="-200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600" spc="-150" b="1">
                <a:solidFill>
                  <a:srgbClr val="211F1F"/>
                </a:solidFill>
                <a:latin typeface="Verdana"/>
                <a:cs typeface="Verdana"/>
              </a:rPr>
              <a:t>inputs</a:t>
            </a:r>
            <a:endParaRPr sz="1600">
              <a:latin typeface="Verdana"/>
              <a:cs typeface="Verdana"/>
            </a:endParaRPr>
          </a:p>
          <a:p>
            <a:pPr marL="469900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600" spc="-215" b="1">
                <a:solidFill>
                  <a:srgbClr val="211F1F"/>
                </a:solidFill>
                <a:latin typeface="Verdana"/>
                <a:cs typeface="Verdana"/>
              </a:rPr>
              <a:t>Immutable</a:t>
            </a:r>
            <a:r>
              <a:rPr dirty="0" sz="1600" spc="-200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600" spc="-150" b="1">
                <a:solidFill>
                  <a:srgbClr val="211F1F"/>
                </a:solidFill>
                <a:latin typeface="Verdana"/>
                <a:cs typeface="Verdana"/>
              </a:rPr>
              <a:t>outputs</a:t>
            </a:r>
            <a:endParaRPr sz="1600">
              <a:latin typeface="Verdana"/>
              <a:cs typeface="Verdana"/>
            </a:endParaRPr>
          </a:p>
          <a:p>
            <a:pPr marL="469900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600" spc="-160" b="1">
                <a:solidFill>
                  <a:srgbClr val="211F1F"/>
                </a:solidFill>
                <a:latin typeface="Verdana"/>
                <a:cs typeface="Verdana"/>
              </a:rPr>
              <a:t>Parameterization </a:t>
            </a:r>
            <a:r>
              <a:rPr dirty="0" sz="1600" spc="-114" b="1">
                <a:solidFill>
                  <a:srgbClr val="211F1F"/>
                </a:solidFill>
                <a:latin typeface="Verdana"/>
                <a:cs typeface="Verdana"/>
              </a:rPr>
              <a:t>of </a:t>
            </a:r>
            <a:r>
              <a:rPr dirty="0" sz="1600" spc="-150" b="1">
                <a:solidFill>
                  <a:srgbClr val="211F1F"/>
                </a:solidFill>
                <a:latin typeface="Verdana"/>
                <a:cs typeface="Verdana"/>
              </a:rPr>
              <a:t>notebook</a:t>
            </a:r>
            <a:r>
              <a:rPr dirty="0" sz="1600" spc="-315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600" spc="-170" b="1">
                <a:solidFill>
                  <a:srgbClr val="211F1F"/>
                </a:solidFill>
                <a:latin typeface="Verdana"/>
                <a:cs typeface="Verdana"/>
              </a:rPr>
              <a:t>runs</a:t>
            </a:r>
            <a:endParaRPr sz="1600">
              <a:latin typeface="Verdana"/>
              <a:cs typeface="Verdana"/>
            </a:endParaRPr>
          </a:p>
          <a:p>
            <a:pPr marL="469900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600" spc="-135" b="1">
                <a:solidFill>
                  <a:srgbClr val="211F1F"/>
                </a:solidFill>
                <a:latin typeface="Verdana"/>
                <a:cs typeface="Verdana"/>
              </a:rPr>
              <a:t>Configurable </a:t>
            </a:r>
            <a:r>
              <a:rPr dirty="0" sz="1600" spc="-140" b="1">
                <a:solidFill>
                  <a:srgbClr val="211F1F"/>
                </a:solidFill>
                <a:latin typeface="Verdana"/>
                <a:cs typeface="Verdana"/>
              </a:rPr>
              <a:t>sourcing </a:t>
            </a:r>
            <a:r>
              <a:rPr dirty="0" sz="1600" spc="-390" b="1">
                <a:solidFill>
                  <a:srgbClr val="211F1F"/>
                </a:solidFill>
                <a:latin typeface="Verdana"/>
                <a:cs typeface="Verdana"/>
              </a:rPr>
              <a:t>/</a:t>
            </a:r>
            <a:r>
              <a:rPr dirty="0" sz="1600" spc="-320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600" spc="-145" b="1">
                <a:solidFill>
                  <a:srgbClr val="211F1F"/>
                </a:solidFill>
                <a:latin typeface="Verdana"/>
                <a:cs typeface="Verdana"/>
              </a:rPr>
              <a:t>sinking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150" b="1">
                <a:solidFill>
                  <a:srgbClr val="211F1F"/>
                </a:solidFill>
                <a:latin typeface="Verdana"/>
                <a:cs typeface="Verdana"/>
              </a:rPr>
              <a:t>and</a:t>
            </a:r>
            <a:r>
              <a:rPr dirty="0" sz="1400" spc="-170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400" spc="-114" b="1">
                <a:solidFill>
                  <a:srgbClr val="211F1F"/>
                </a:solidFill>
                <a:latin typeface="Verdana"/>
                <a:cs typeface="Verdana"/>
              </a:rPr>
              <a:t>gives</a:t>
            </a:r>
            <a:r>
              <a:rPr dirty="0" sz="1400" spc="-170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400" spc="-125" b="1">
                <a:solidFill>
                  <a:srgbClr val="211F1F"/>
                </a:solidFill>
                <a:latin typeface="Verdana"/>
                <a:cs typeface="Verdana"/>
              </a:rPr>
              <a:t>better</a:t>
            </a:r>
            <a:r>
              <a:rPr dirty="0" sz="1400" spc="-165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400" spc="-120" b="1">
                <a:solidFill>
                  <a:srgbClr val="211F1F"/>
                </a:solidFill>
                <a:latin typeface="Verdana"/>
                <a:cs typeface="Verdana"/>
              </a:rPr>
              <a:t>control</a:t>
            </a:r>
            <a:r>
              <a:rPr dirty="0" sz="1400" spc="-170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400" spc="-100" b="1">
                <a:solidFill>
                  <a:srgbClr val="211F1F"/>
                </a:solidFill>
                <a:latin typeface="Verdana"/>
                <a:cs typeface="Verdana"/>
              </a:rPr>
              <a:t>of</a:t>
            </a:r>
            <a:r>
              <a:rPr dirty="0" sz="1400" spc="-165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400" spc="-130" b="1">
                <a:solidFill>
                  <a:srgbClr val="211F1F"/>
                </a:solidFill>
                <a:latin typeface="Verdana"/>
                <a:cs typeface="Verdana"/>
              </a:rPr>
              <a:t>notebook</a:t>
            </a:r>
            <a:r>
              <a:rPr dirty="0" sz="1400" spc="-170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400" spc="-135" b="1">
                <a:solidFill>
                  <a:srgbClr val="211F1F"/>
                </a:solidFill>
                <a:latin typeface="Verdana"/>
                <a:cs typeface="Verdana"/>
              </a:rPr>
              <a:t>flows</a:t>
            </a:r>
            <a:r>
              <a:rPr dirty="0" sz="1400" spc="-170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400" spc="-125" b="1">
                <a:solidFill>
                  <a:srgbClr val="211F1F"/>
                </a:solidFill>
                <a:latin typeface="Verdana"/>
                <a:cs typeface="Verdana"/>
              </a:rPr>
              <a:t>via</a:t>
            </a:r>
            <a:r>
              <a:rPr dirty="0" sz="1400" spc="-165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400" spc="-125" b="1">
                <a:solidFill>
                  <a:srgbClr val="211F1F"/>
                </a:solidFill>
                <a:latin typeface="Verdana"/>
                <a:cs typeface="Verdana"/>
              </a:rPr>
              <a:t>library</a:t>
            </a:r>
            <a:r>
              <a:rPr dirty="0" sz="1400" spc="-170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400" spc="-105" b="1">
                <a:solidFill>
                  <a:srgbClr val="211F1F"/>
                </a:solidFill>
                <a:latin typeface="Verdana"/>
                <a:cs typeface="Verdana"/>
              </a:rPr>
              <a:t>calls.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21173" y="693780"/>
            <a:ext cx="720852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85"/>
              <a:t>Changes </a:t>
            </a:r>
            <a:r>
              <a:rPr dirty="0" spc="-270"/>
              <a:t>to </a:t>
            </a:r>
            <a:r>
              <a:rPr dirty="0" spc="-310"/>
              <a:t>the </a:t>
            </a:r>
            <a:r>
              <a:rPr dirty="0" spc="-295"/>
              <a:t>notebook</a:t>
            </a:r>
            <a:r>
              <a:rPr dirty="0" spc="-725"/>
              <a:t> </a:t>
            </a:r>
            <a:r>
              <a:rPr dirty="0" spc="-275"/>
              <a:t>experience.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650673" y="1929146"/>
              <a:ext cx="1315085" cy="784860"/>
            </a:xfrm>
            <a:custGeom>
              <a:avLst/>
              <a:gdLst/>
              <a:ahLst/>
              <a:cxnLst/>
              <a:rect l="l" t="t" r="r" b="b"/>
              <a:pathLst>
                <a:path w="1315085" h="784860">
                  <a:moveTo>
                    <a:pt x="0" y="1092"/>
                  </a:moveTo>
                  <a:lnTo>
                    <a:pt x="0" y="779898"/>
                  </a:lnTo>
                  <a:lnTo>
                    <a:pt x="182502" y="779898"/>
                  </a:lnTo>
                  <a:lnTo>
                    <a:pt x="182502" y="1092"/>
                  </a:lnTo>
                  <a:lnTo>
                    <a:pt x="0" y="1092"/>
                  </a:lnTo>
                  <a:close/>
                </a:path>
                <a:path w="1315085" h="784860">
                  <a:moveTo>
                    <a:pt x="664843" y="180129"/>
                  </a:moveTo>
                  <a:lnTo>
                    <a:pt x="613366" y="185229"/>
                  </a:lnTo>
                  <a:lnTo>
                    <a:pt x="567490" y="200528"/>
                  </a:lnTo>
                  <a:lnTo>
                    <a:pt x="527214" y="226026"/>
                  </a:lnTo>
                  <a:lnTo>
                    <a:pt x="492539" y="261724"/>
                  </a:lnTo>
                  <a:lnTo>
                    <a:pt x="492539" y="196884"/>
                  </a:lnTo>
                  <a:lnTo>
                    <a:pt x="330254" y="196884"/>
                  </a:lnTo>
                  <a:lnTo>
                    <a:pt x="330254" y="779898"/>
                  </a:lnTo>
                  <a:lnTo>
                    <a:pt x="500371" y="779898"/>
                  </a:lnTo>
                  <a:lnTo>
                    <a:pt x="500371" y="439669"/>
                  </a:lnTo>
                  <a:lnTo>
                    <a:pt x="502113" y="416298"/>
                  </a:lnTo>
                  <a:lnTo>
                    <a:pt x="516047" y="376866"/>
                  </a:lnTo>
                  <a:lnTo>
                    <a:pt x="543299" y="347815"/>
                  </a:lnTo>
                  <a:lnTo>
                    <a:pt x="579636" y="332972"/>
                  </a:lnTo>
                  <a:lnTo>
                    <a:pt x="600911" y="331116"/>
                  </a:lnTo>
                  <a:lnTo>
                    <a:pt x="623975" y="333006"/>
                  </a:lnTo>
                  <a:lnTo>
                    <a:pt x="660402" y="348123"/>
                  </a:lnTo>
                  <a:lnTo>
                    <a:pt x="691389" y="396639"/>
                  </a:lnTo>
                  <a:lnTo>
                    <a:pt x="697263" y="442036"/>
                  </a:lnTo>
                  <a:lnTo>
                    <a:pt x="697263" y="779898"/>
                  </a:lnTo>
                  <a:lnTo>
                    <a:pt x="867380" y="779898"/>
                  </a:lnTo>
                  <a:lnTo>
                    <a:pt x="867380" y="419634"/>
                  </a:lnTo>
                  <a:lnTo>
                    <a:pt x="863954" y="368056"/>
                  </a:lnTo>
                  <a:lnTo>
                    <a:pt x="853674" y="321874"/>
                  </a:lnTo>
                  <a:lnTo>
                    <a:pt x="836541" y="281087"/>
                  </a:lnTo>
                  <a:lnTo>
                    <a:pt x="812555" y="245697"/>
                  </a:lnTo>
                  <a:lnTo>
                    <a:pt x="782765" y="217010"/>
                  </a:lnTo>
                  <a:lnTo>
                    <a:pt x="748216" y="196521"/>
                  </a:lnTo>
                  <a:lnTo>
                    <a:pt x="708908" y="184227"/>
                  </a:lnTo>
                  <a:lnTo>
                    <a:pt x="664843" y="180129"/>
                  </a:lnTo>
                  <a:close/>
                </a:path>
                <a:path w="1315085" h="784860">
                  <a:moveTo>
                    <a:pt x="1208675" y="0"/>
                  </a:moveTo>
                  <a:lnTo>
                    <a:pt x="1166737" y="10700"/>
                  </a:lnTo>
                  <a:lnTo>
                    <a:pt x="1123617" y="18394"/>
                  </a:lnTo>
                  <a:lnTo>
                    <a:pt x="1080495" y="23585"/>
                  </a:lnTo>
                  <a:lnTo>
                    <a:pt x="1038557" y="26772"/>
                  </a:lnTo>
                  <a:lnTo>
                    <a:pt x="1038557" y="196884"/>
                  </a:lnTo>
                  <a:lnTo>
                    <a:pt x="948945" y="196884"/>
                  </a:lnTo>
                  <a:lnTo>
                    <a:pt x="948945" y="342409"/>
                  </a:lnTo>
                  <a:lnTo>
                    <a:pt x="1038557" y="342409"/>
                  </a:lnTo>
                  <a:lnTo>
                    <a:pt x="1038557" y="590848"/>
                  </a:lnTo>
                  <a:lnTo>
                    <a:pt x="1041665" y="635524"/>
                  </a:lnTo>
                  <a:lnTo>
                    <a:pt x="1050989" y="674489"/>
                  </a:lnTo>
                  <a:lnTo>
                    <a:pt x="1088282" y="735273"/>
                  </a:lnTo>
                  <a:lnTo>
                    <a:pt x="1148342" y="772151"/>
                  </a:lnTo>
                  <a:lnTo>
                    <a:pt x="1185987" y="781373"/>
                  </a:lnTo>
                  <a:lnTo>
                    <a:pt x="1228710" y="784448"/>
                  </a:lnTo>
                  <a:lnTo>
                    <a:pt x="1315044" y="784448"/>
                  </a:lnTo>
                  <a:lnTo>
                    <a:pt x="1315044" y="640023"/>
                  </a:lnTo>
                  <a:lnTo>
                    <a:pt x="1271329" y="640023"/>
                  </a:lnTo>
                  <a:lnTo>
                    <a:pt x="1257533" y="638941"/>
                  </a:lnTo>
                  <a:lnTo>
                    <a:pt x="1218100" y="613039"/>
                  </a:lnTo>
                  <a:lnTo>
                    <a:pt x="1208675" y="571723"/>
                  </a:lnTo>
                  <a:lnTo>
                    <a:pt x="1208675" y="342409"/>
                  </a:lnTo>
                  <a:lnTo>
                    <a:pt x="1315044" y="342409"/>
                  </a:lnTo>
                  <a:lnTo>
                    <a:pt x="1315044" y="196884"/>
                  </a:lnTo>
                  <a:lnTo>
                    <a:pt x="1208675" y="196884"/>
                  </a:lnTo>
                  <a:lnTo>
                    <a:pt x="1208675" y="0"/>
                  </a:lnTo>
                  <a:close/>
                </a:path>
              </a:pathLst>
            </a:custGeom>
            <a:ln w="9524">
              <a:solidFill>
                <a:srgbClr val="F4F4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203643" y="2237652"/>
              <a:ext cx="240112" cy="1237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039560" y="2109275"/>
              <a:ext cx="1708150" cy="846455"/>
            </a:xfrm>
            <a:custGeom>
              <a:avLst/>
              <a:gdLst/>
              <a:ahLst/>
              <a:cxnLst/>
              <a:rect l="l" t="t" r="r" b="b"/>
              <a:pathLst>
                <a:path w="1708150" h="846455">
                  <a:moveTo>
                    <a:pt x="290876" y="0"/>
                  </a:moveTo>
                  <a:lnTo>
                    <a:pt x="247106" y="2515"/>
                  </a:lnTo>
                  <a:lnTo>
                    <a:pt x="206500" y="10062"/>
                  </a:lnTo>
                  <a:lnTo>
                    <a:pt x="169060" y="22640"/>
                  </a:lnTo>
                  <a:lnTo>
                    <a:pt x="134784" y="40249"/>
                  </a:lnTo>
                  <a:lnTo>
                    <a:pt x="77046" y="87650"/>
                  </a:lnTo>
                  <a:lnTo>
                    <a:pt x="34607" y="149347"/>
                  </a:lnTo>
                  <a:lnTo>
                    <a:pt x="19467" y="184920"/>
                  </a:lnTo>
                  <a:lnTo>
                    <a:pt x="8652" y="222792"/>
                  </a:lnTo>
                  <a:lnTo>
                    <a:pt x="2163" y="262964"/>
                  </a:lnTo>
                  <a:lnTo>
                    <a:pt x="0" y="305436"/>
                  </a:lnTo>
                  <a:lnTo>
                    <a:pt x="3132" y="360766"/>
                  </a:lnTo>
                  <a:lnTo>
                    <a:pt x="12531" y="411216"/>
                  </a:lnTo>
                  <a:lnTo>
                    <a:pt x="28195" y="456787"/>
                  </a:lnTo>
                  <a:lnTo>
                    <a:pt x="50125" y="497479"/>
                  </a:lnTo>
                  <a:lnTo>
                    <a:pt x="78319" y="533293"/>
                  </a:lnTo>
                  <a:lnTo>
                    <a:pt x="112016" y="563251"/>
                  </a:lnTo>
                  <a:lnTo>
                    <a:pt x="150448" y="586554"/>
                  </a:lnTo>
                  <a:lnTo>
                    <a:pt x="193615" y="603200"/>
                  </a:lnTo>
                  <a:lnTo>
                    <a:pt x="241517" y="613188"/>
                  </a:lnTo>
                  <a:lnTo>
                    <a:pt x="294154" y="616518"/>
                  </a:lnTo>
                  <a:lnTo>
                    <a:pt x="343036" y="613616"/>
                  </a:lnTo>
                  <a:lnTo>
                    <a:pt x="387684" y="604909"/>
                  </a:lnTo>
                  <a:lnTo>
                    <a:pt x="428100" y="590394"/>
                  </a:lnTo>
                  <a:lnTo>
                    <a:pt x="464284" y="570068"/>
                  </a:lnTo>
                  <a:lnTo>
                    <a:pt x="495492" y="544860"/>
                  </a:lnTo>
                  <a:lnTo>
                    <a:pt x="520830" y="515662"/>
                  </a:lnTo>
                  <a:lnTo>
                    <a:pt x="540295" y="482480"/>
                  </a:lnTo>
                  <a:lnTo>
                    <a:pt x="553883" y="445319"/>
                  </a:lnTo>
                  <a:lnTo>
                    <a:pt x="384859" y="445319"/>
                  </a:lnTo>
                  <a:lnTo>
                    <a:pt x="379554" y="452869"/>
                  </a:lnTo>
                  <a:lnTo>
                    <a:pt x="372564" y="459881"/>
                  </a:lnTo>
                  <a:lnTo>
                    <a:pt x="327804" y="480594"/>
                  </a:lnTo>
                  <a:lnTo>
                    <a:pt x="295429" y="483369"/>
                  </a:lnTo>
                  <a:lnTo>
                    <a:pt x="247220" y="475812"/>
                  </a:lnTo>
                  <a:lnTo>
                    <a:pt x="210052" y="453140"/>
                  </a:lnTo>
                  <a:lnTo>
                    <a:pt x="183927" y="415352"/>
                  </a:lnTo>
                  <a:lnTo>
                    <a:pt x="168844" y="362444"/>
                  </a:lnTo>
                  <a:lnTo>
                    <a:pt x="562808" y="362444"/>
                  </a:lnTo>
                  <a:lnTo>
                    <a:pt x="562808" y="308896"/>
                  </a:lnTo>
                  <a:lnTo>
                    <a:pt x="559988" y="254359"/>
                  </a:lnTo>
                  <a:lnTo>
                    <a:pt x="551528" y="204541"/>
                  </a:lnTo>
                  <a:lnTo>
                    <a:pt x="537428" y="159445"/>
                  </a:lnTo>
                  <a:lnTo>
                    <a:pt x="517688" y="119070"/>
                  </a:lnTo>
                  <a:lnTo>
                    <a:pt x="492309" y="83417"/>
                  </a:lnTo>
                  <a:lnTo>
                    <a:pt x="461701" y="53386"/>
                  </a:lnTo>
                  <a:lnTo>
                    <a:pt x="426253" y="30029"/>
                  </a:lnTo>
                  <a:lnTo>
                    <a:pt x="385966" y="13346"/>
                  </a:lnTo>
                  <a:lnTo>
                    <a:pt x="340840" y="3336"/>
                  </a:lnTo>
                  <a:lnTo>
                    <a:pt x="290876" y="0"/>
                  </a:lnTo>
                  <a:close/>
                </a:path>
                <a:path w="1708150" h="846455">
                  <a:moveTo>
                    <a:pt x="934358" y="146617"/>
                  </a:moveTo>
                  <a:lnTo>
                    <a:pt x="985358" y="156952"/>
                  </a:lnTo>
                  <a:lnTo>
                    <a:pt x="1026532" y="187959"/>
                  </a:lnTo>
                  <a:lnTo>
                    <a:pt x="1053848" y="235496"/>
                  </a:lnTo>
                  <a:lnTo>
                    <a:pt x="1062957" y="295419"/>
                  </a:lnTo>
                  <a:lnTo>
                    <a:pt x="1060680" y="327337"/>
                  </a:lnTo>
                  <a:lnTo>
                    <a:pt x="1042465" y="381613"/>
                  </a:lnTo>
                  <a:lnTo>
                    <a:pt x="1007173" y="422063"/>
                  </a:lnTo>
                  <a:lnTo>
                    <a:pt x="961086" y="442735"/>
                  </a:lnTo>
                  <a:lnTo>
                    <a:pt x="934358" y="445319"/>
                  </a:lnTo>
                  <a:lnTo>
                    <a:pt x="908164" y="442735"/>
                  </a:lnTo>
                  <a:lnTo>
                    <a:pt x="863089" y="422063"/>
                  </a:lnTo>
                  <a:lnTo>
                    <a:pt x="828823" y="381613"/>
                  </a:lnTo>
                  <a:lnTo>
                    <a:pt x="811252" y="327337"/>
                  </a:lnTo>
                  <a:lnTo>
                    <a:pt x="809058" y="295419"/>
                  </a:lnTo>
                  <a:lnTo>
                    <a:pt x="811252" y="263909"/>
                  </a:lnTo>
                  <a:lnTo>
                    <a:pt x="828823" y="210179"/>
                  </a:lnTo>
                  <a:lnTo>
                    <a:pt x="863089" y="169871"/>
                  </a:lnTo>
                  <a:lnTo>
                    <a:pt x="908164" y="149200"/>
                  </a:lnTo>
                  <a:lnTo>
                    <a:pt x="934358" y="146617"/>
                  </a:lnTo>
                  <a:close/>
                </a:path>
                <a:path w="1708150" h="846455">
                  <a:moveTo>
                    <a:pt x="891733" y="0"/>
                  </a:moveTo>
                  <a:lnTo>
                    <a:pt x="821158" y="9515"/>
                  </a:lnTo>
                  <a:lnTo>
                    <a:pt x="759133" y="38064"/>
                  </a:lnTo>
                  <a:lnTo>
                    <a:pt x="707874" y="83415"/>
                  </a:lnTo>
                  <a:lnTo>
                    <a:pt x="669158" y="143337"/>
                  </a:lnTo>
                  <a:lnTo>
                    <a:pt x="644846" y="215144"/>
                  </a:lnTo>
                  <a:lnTo>
                    <a:pt x="638762" y="254632"/>
                  </a:lnTo>
                  <a:lnTo>
                    <a:pt x="636733" y="296511"/>
                  </a:lnTo>
                  <a:lnTo>
                    <a:pt x="638762" y="338403"/>
                  </a:lnTo>
                  <a:lnTo>
                    <a:pt x="644846" y="377927"/>
                  </a:lnTo>
                  <a:lnTo>
                    <a:pt x="654979" y="415083"/>
                  </a:lnTo>
                  <a:lnTo>
                    <a:pt x="686947" y="481566"/>
                  </a:lnTo>
                  <a:lnTo>
                    <a:pt x="731937" y="534113"/>
                  </a:lnTo>
                  <a:lnTo>
                    <a:pt x="789077" y="571619"/>
                  </a:lnTo>
                  <a:lnTo>
                    <a:pt x="855377" y="590641"/>
                  </a:lnTo>
                  <a:lnTo>
                    <a:pt x="891733" y="593018"/>
                  </a:lnTo>
                  <a:lnTo>
                    <a:pt x="916872" y="591767"/>
                  </a:lnTo>
                  <a:lnTo>
                    <a:pt x="963318" y="581754"/>
                  </a:lnTo>
                  <a:lnTo>
                    <a:pt x="1004606" y="561974"/>
                  </a:lnTo>
                  <a:lnTo>
                    <a:pt x="1039845" y="534469"/>
                  </a:lnTo>
                  <a:lnTo>
                    <a:pt x="1055107" y="517993"/>
                  </a:lnTo>
                  <a:lnTo>
                    <a:pt x="1055107" y="588643"/>
                  </a:lnTo>
                  <a:lnTo>
                    <a:pt x="1047282" y="640881"/>
                  </a:lnTo>
                  <a:lnTo>
                    <a:pt x="1023782" y="676993"/>
                  </a:lnTo>
                  <a:lnTo>
                    <a:pt x="986042" y="698031"/>
                  </a:lnTo>
                  <a:lnTo>
                    <a:pt x="935458" y="705043"/>
                  </a:lnTo>
                  <a:lnTo>
                    <a:pt x="916562" y="704233"/>
                  </a:lnTo>
                  <a:lnTo>
                    <a:pt x="868233" y="692093"/>
                  </a:lnTo>
                  <a:lnTo>
                    <a:pt x="835763" y="667997"/>
                  </a:lnTo>
                  <a:lnTo>
                    <a:pt x="829083" y="657868"/>
                  </a:lnTo>
                  <a:lnTo>
                    <a:pt x="654583" y="657868"/>
                  </a:lnTo>
                  <a:lnTo>
                    <a:pt x="667220" y="697857"/>
                  </a:lnTo>
                  <a:lnTo>
                    <a:pt x="687280" y="733862"/>
                  </a:lnTo>
                  <a:lnTo>
                    <a:pt x="714760" y="765882"/>
                  </a:lnTo>
                  <a:lnTo>
                    <a:pt x="749658" y="793918"/>
                  </a:lnTo>
                  <a:lnTo>
                    <a:pt x="790524" y="816704"/>
                  </a:lnTo>
                  <a:lnTo>
                    <a:pt x="835870" y="832977"/>
                  </a:lnTo>
                  <a:lnTo>
                    <a:pt x="885698" y="842739"/>
                  </a:lnTo>
                  <a:lnTo>
                    <a:pt x="940008" y="845993"/>
                  </a:lnTo>
                  <a:lnTo>
                    <a:pt x="990150" y="843175"/>
                  </a:lnTo>
                  <a:lnTo>
                    <a:pt x="1035965" y="834722"/>
                  </a:lnTo>
                  <a:lnTo>
                    <a:pt x="1077455" y="820629"/>
                  </a:lnTo>
                  <a:lnTo>
                    <a:pt x="1114619" y="800895"/>
                  </a:lnTo>
                  <a:lnTo>
                    <a:pt x="1147457" y="775518"/>
                  </a:lnTo>
                  <a:lnTo>
                    <a:pt x="1181006" y="736494"/>
                  </a:lnTo>
                  <a:lnTo>
                    <a:pt x="1204966" y="689918"/>
                  </a:lnTo>
                  <a:lnTo>
                    <a:pt x="1219341" y="635786"/>
                  </a:lnTo>
                  <a:lnTo>
                    <a:pt x="1224132" y="574093"/>
                  </a:lnTo>
                  <a:lnTo>
                    <a:pt x="1224132" y="16754"/>
                  </a:lnTo>
                  <a:lnTo>
                    <a:pt x="1061857" y="16754"/>
                  </a:lnTo>
                  <a:lnTo>
                    <a:pt x="1061857" y="82687"/>
                  </a:lnTo>
                  <a:lnTo>
                    <a:pt x="1046525" y="64713"/>
                  </a:lnTo>
                  <a:lnTo>
                    <a:pt x="1010733" y="34571"/>
                  </a:lnTo>
                  <a:lnTo>
                    <a:pt x="968204" y="12601"/>
                  </a:lnTo>
                  <a:lnTo>
                    <a:pt x="918930" y="1400"/>
                  </a:lnTo>
                  <a:lnTo>
                    <a:pt x="891733" y="0"/>
                  </a:lnTo>
                  <a:close/>
                </a:path>
                <a:path w="1708150" h="846455">
                  <a:moveTo>
                    <a:pt x="1681831" y="12202"/>
                  </a:moveTo>
                  <a:lnTo>
                    <a:pt x="1632144" y="18667"/>
                  </a:lnTo>
                  <a:lnTo>
                    <a:pt x="1588381" y="38064"/>
                  </a:lnTo>
                  <a:lnTo>
                    <a:pt x="1551088" y="69073"/>
                  </a:lnTo>
                  <a:lnTo>
                    <a:pt x="1520806" y="110737"/>
                  </a:lnTo>
                  <a:lnTo>
                    <a:pt x="1520806" y="16754"/>
                  </a:lnTo>
                  <a:lnTo>
                    <a:pt x="1358532" y="16754"/>
                  </a:lnTo>
                  <a:lnTo>
                    <a:pt x="1358532" y="599768"/>
                  </a:lnTo>
                  <a:lnTo>
                    <a:pt x="1528656" y="599768"/>
                  </a:lnTo>
                  <a:lnTo>
                    <a:pt x="1528656" y="316729"/>
                  </a:lnTo>
                  <a:lnTo>
                    <a:pt x="1531239" y="284878"/>
                  </a:lnTo>
                  <a:lnTo>
                    <a:pt x="1551902" y="231694"/>
                  </a:lnTo>
                  <a:lnTo>
                    <a:pt x="1592139" y="193230"/>
                  </a:lnTo>
                  <a:lnTo>
                    <a:pt x="1645325" y="173651"/>
                  </a:lnTo>
                  <a:lnTo>
                    <a:pt x="1676356" y="171204"/>
                  </a:lnTo>
                  <a:lnTo>
                    <a:pt x="1707681" y="171204"/>
                  </a:lnTo>
                  <a:lnTo>
                    <a:pt x="1707681" y="12202"/>
                  </a:lnTo>
                  <a:lnTo>
                    <a:pt x="1681831" y="12202"/>
                  </a:lnTo>
                  <a:close/>
                </a:path>
              </a:pathLst>
            </a:custGeom>
            <a:ln w="9524">
              <a:solidFill>
                <a:srgbClr val="F4F4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965104" y="2456940"/>
              <a:ext cx="200949" cy="1415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806467" y="1929146"/>
              <a:ext cx="968375" cy="796925"/>
            </a:xfrm>
            <a:custGeom>
              <a:avLst/>
              <a:gdLst/>
              <a:ahLst/>
              <a:cxnLst/>
              <a:rect l="l" t="t" r="r" b="b"/>
              <a:pathLst>
                <a:path w="968375" h="796925">
                  <a:moveTo>
                    <a:pt x="268674" y="180129"/>
                  </a:moveTo>
                  <a:lnTo>
                    <a:pt x="217112" y="183350"/>
                  </a:lnTo>
                  <a:lnTo>
                    <a:pt x="170990" y="193014"/>
                  </a:lnTo>
                  <a:lnTo>
                    <a:pt x="130310" y="209121"/>
                  </a:lnTo>
                  <a:lnTo>
                    <a:pt x="95074" y="231672"/>
                  </a:lnTo>
                  <a:lnTo>
                    <a:pt x="65797" y="258901"/>
                  </a:lnTo>
                  <a:lnTo>
                    <a:pt x="26094" y="322648"/>
                  </a:lnTo>
                  <a:lnTo>
                    <a:pt x="15674" y="359166"/>
                  </a:lnTo>
                  <a:lnTo>
                    <a:pt x="175774" y="359166"/>
                  </a:lnTo>
                  <a:lnTo>
                    <a:pt x="179567" y="350480"/>
                  </a:lnTo>
                  <a:lnTo>
                    <a:pt x="185474" y="342273"/>
                  </a:lnTo>
                  <a:lnTo>
                    <a:pt x="229690" y="316774"/>
                  </a:lnTo>
                  <a:lnTo>
                    <a:pt x="263024" y="313269"/>
                  </a:lnTo>
                  <a:lnTo>
                    <a:pt x="282678" y="314566"/>
                  </a:lnTo>
                  <a:lnTo>
                    <a:pt x="329499" y="334031"/>
                  </a:lnTo>
                  <a:lnTo>
                    <a:pt x="353240" y="377913"/>
                  </a:lnTo>
                  <a:lnTo>
                    <a:pt x="354824" y="398324"/>
                  </a:lnTo>
                  <a:lnTo>
                    <a:pt x="354824" y="418359"/>
                  </a:lnTo>
                  <a:lnTo>
                    <a:pt x="248449" y="418359"/>
                  </a:lnTo>
                  <a:lnTo>
                    <a:pt x="193394" y="421512"/>
                  </a:lnTo>
                  <a:lnTo>
                    <a:pt x="144627" y="430971"/>
                  </a:lnTo>
                  <a:lnTo>
                    <a:pt x="102147" y="446737"/>
                  </a:lnTo>
                  <a:lnTo>
                    <a:pt x="65949" y="468809"/>
                  </a:lnTo>
                  <a:lnTo>
                    <a:pt x="37093" y="496538"/>
                  </a:lnTo>
                  <a:lnTo>
                    <a:pt x="16484" y="529459"/>
                  </a:lnTo>
                  <a:lnTo>
                    <a:pt x="4120" y="567571"/>
                  </a:lnTo>
                  <a:lnTo>
                    <a:pt x="0" y="610873"/>
                  </a:lnTo>
                  <a:lnTo>
                    <a:pt x="3426" y="650792"/>
                  </a:lnTo>
                  <a:lnTo>
                    <a:pt x="30839" y="718265"/>
                  </a:lnTo>
                  <a:lnTo>
                    <a:pt x="84548" y="768055"/>
                  </a:lnTo>
                  <a:lnTo>
                    <a:pt x="157860" y="793470"/>
                  </a:lnTo>
                  <a:lnTo>
                    <a:pt x="201449" y="796648"/>
                  </a:lnTo>
                  <a:lnTo>
                    <a:pt x="224844" y="795429"/>
                  </a:lnTo>
                  <a:lnTo>
                    <a:pt x="271023" y="785679"/>
                  </a:lnTo>
                  <a:lnTo>
                    <a:pt x="315309" y="765828"/>
                  </a:lnTo>
                  <a:lnTo>
                    <a:pt x="351374" y="734226"/>
                  </a:lnTo>
                  <a:lnTo>
                    <a:pt x="365924" y="713948"/>
                  </a:lnTo>
                  <a:lnTo>
                    <a:pt x="365924" y="779898"/>
                  </a:lnTo>
                  <a:lnTo>
                    <a:pt x="520373" y="779898"/>
                  </a:lnTo>
                  <a:lnTo>
                    <a:pt x="520373" y="417266"/>
                  </a:lnTo>
                  <a:lnTo>
                    <a:pt x="516140" y="359917"/>
                  </a:lnTo>
                  <a:lnTo>
                    <a:pt x="503439" y="310809"/>
                  </a:lnTo>
                  <a:lnTo>
                    <a:pt x="482268" y="269943"/>
                  </a:lnTo>
                  <a:lnTo>
                    <a:pt x="452624" y="237319"/>
                  </a:lnTo>
                  <a:lnTo>
                    <a:pt x="415785" y="212298"/>
                  </a:lnTo>
                  <a:lnTo>
                    <a:pt x="372846" y="194426"/>
                  </a:lnTo>
                  <a:lnTo>
                    <a:pt x="323808" y="183703"/>
                  </a:lnTo>
                  <a:lnTo>
                    <a:pt x="268674" y="180129"/>
                  </a:lnTo>
                  <a:close/>
                </a:path>
                <a:path w="968375" h="796925">
                  <a:moveTo>
                    <a:pt x="861723" y="0"/>
                  </a:moveTo>
                  <a:lnTo>
                    <a:pt x="819776" y="10700"/>
                  </a:lnTo>
                  <a:lnTo>
                    <a:pt x="776648" y="18394"/>
                  </a:lnTo>
                  <a:lnTo>
                    <a:pt x="733542" y="23585"/>
                  </a:lnTo>
                  <a:lnTo>
                    <a:pt x="691598" y="26772"/>
                  </a:lnTo>
                  <a:lnTo>
                    <a:pt x="691598" y="196884"/>
                  </a:lnTo>
                  <a:lnTo>
                    <a:pt x="601998" y="196884"/>
                  </a:lnTo>
                  <a:lnTo>
                    <a:pt x="601998" y="342409"/>
                  </a:lnTo>
                  <a:lnTo>
                    <a:pt x="691598" y="342409"/>
                  </a:lnTo>
                  <a:lnTo>
                    <a:pt x="691598" y="590848"/>
                  </a:lnTo>
                  <a:lnTo>
                    <a:pt x="694706" y="635524"/>
                  </a:lnTo>
                  <a:lnTo>
                    <a:pt x="704029" y="674489"/>
                  </a:lnTo>
                  <a:lnTo>
                    <a:pt x="741323" y="735273"/>
                  </a:lnTo>
                  <a:lnTo>
                    <a:pt x="801382" y="772151"/>
                  </a:lnTo>
                  <a:lnTo>
                    <a:pt x="839026" y="781373"/>
                  </a:lnTo>
                  <a:lnTo>
                    <a:pt x="881748" y="784448"/>
                  </a:lnTo>
                  <a:lnTo>
                    <a:pt x="968073" y="784448"/>
                  </a:lnTo>
                  <a:lnTo>
                    <a:pt x="968073" y="640023"/>
                  </a:lnTo>
                  <a:lnTo>
                    <a:pt x="924373" y="640023"/>
                  </a:lnTo>
                  <a:lnTo>
                    <a:pt x="910577" y="638941"/>
                  </a:lnTo>
                  <a:lnTo>
                    <a:pt x="871141" y="613039"/>
                  </a:lnTo>
                  <a:lnTo>
                    <a:pt x="861723" y="571723"/>
                  </a:lnTo>
                  <a:lnTo>
                    <a:pt x="861723" y="342409"/>
                  </a:lnTo>
                  <a:lnTo>
                    <a:pt x="968073" y="342409"/>
                  </a:lnTo>
                  <a:lnTo>
                    <a:pt x="968073" y="196884"/>
                  </a:lnTo>
                  <a:lnTo>
                    <a:pt x="861723" y="196884"/>
                  </a:lnTo>
                  <a:lnTo>
                    <a:pt x="861723" y="0"/>
                  </a:lnTo>
                  <a:close/>
                </a:path>
              </a:pathLst>
            </a:custGeom>
            <a:ln w="9524">
              <a:solidFill>
                <a:srgbClr val="F4F4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012477" y="2237652"/>
              <a:ext cx="240099" cy="1237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848390" y="2109275"/>
              <a:ext cx="563245" cy="616585"/>
            </a:xfrm>
            <a:custGeom>
              <a:avLst/>
              <a:gdLst/>
              <a:ahLst/>
              <a:cxnLst/>
              <a:rect l="l" t="t" r="r" b="b"/>
              <a:pathLst>
                <a:path w="563245" h="616585">
                  <a:moveTo>
                    <a:pt x="290874" y="0"/>
                  </a:moveTo>
                  <a:lnTo>
                    <a:pt x="247102" y="2515"/>
                  </a:lnTo>
                  <a:lnTo>
                    <a:pt x="206499" y="10062"/>
                  </a:lnTo>
                  <a:lnTo>
                    <a:pt x="169065" y="22640"/>
                  </a:lnTo>
                  <a:lnTo>
                    <a:pt x="134799" y="40249"/>
                  </a:lnTo>
                  <a:lnTo>
                    <a:pt x="77052" y="87650"/>
                  </a:lnTo>
                  <a:lnTo>
                    <a:pt x="34624" y="149347"/>
                  </a:lnTo>
                  <a:lnTo>
                    <a:pt x="19480" y="184920"/>
                  </a:lnTo>
                  <a:lnTo>
                    <a:pt x="8659" y="222792"/>
                  </a:lnTo>
                  <a:lnTo>
                    <a:pt x="2165" y="262964"/>
                  </a:lnTo>
                  <a:lnTo>
                    <a:pt x="0" y="305436"/>
                  </a:lnTo>
                  <a:lnTo>
                    <a:pt x="3134" y="360766"/>
                  </a:lnTo>
                  <a:lnTo>
                    <a:pt x="12536" y="411216"/>
                  </a:lnTo>
                  <a:lnTo>
                    <a:pt x="28204" y="456787"/>
                  </a:lnTo>
                  <a:lnTo>
                    <a:pt x="50134" y="497479"/>
                  </a:lnTo>
                  <a:lnTo>
                    <a:pt x="78324" y="533293"/>
                  </a:lnTo>
                  <a:lnTo>
                    <a:pt x="112024" y="563251"/>
                  </a:lnTo>
                  <a:lnTo>
                    <a:pt x="150453" y="586554"/>
                  </a:lnTo>
                  <a:lnTo>
                    <a:pt x="193616" y="603200"/>
                  </a:lnTo>
                  <a:lnTo>
                    <a:pt x="241514" y="613188"/>
                  </a:lnTo>
                  <a:lnTo>
                    <a:pt x="294149" y="616518"/>
                  </a:lnTo>
                  <a:lnTo>
                    <a:pt x="343034" y="613616"/>
                  </a:lnTo>
                  <a:lnTo>
                    <a:pt x="387686" y="604909"/>
                  </a:lnTo>
                  <a:lnTo>
                    <a:pt x="428101" y="590394"/>
                  </a:lnTo>
                  <a:lnTo>
                    <a:pt x="464274" y="570068"/>
                  </a:lnTo>
                  <a:lnTo>
                    <a:pt x="495483" y="544860"/>
                  </a:lnTo>
                  <a:lnTo>
                    <a:pt x="520823" y="515662"/>
                  </a:lnTo>
                  <a:lnTo>
                    <a:pt x="540295" y="482480"/>
                  </a:lnTo>
                  <a:lnTo>
                    <a:pt x="553898" y="445319"/>
                  </a:lnTo>
                  <a:lnTo>
                    <a:pt x="384874" y="445319"/>
                  </a:lnTo>
                  <a:lnTo>
                    <a:pt x="379567" y="452869"/>
                  </a:lnTo>
                  <a:lnTo>
                    <a:pt x="372574" y="459881"/>
                  </a:lnTo>
                  <a:lnTo>
                    <a:pt x="327802" y="480594"/>
                  </a:lnTo>
                  <a:lnTo>
                    <a:pt x="295424" y="483369"/>
                  </a:lnTo>
                  <a:lnTo>
                    <a:pt x="247223" y="475812"/>
                  </a:lnTo>
                  <a:lnTo>
                    <a:pt x="210058" y="453140"/>
                  </a:lnTo>
                  <a:lnTo>
                    <a:pt x="183933" y="415352"/>
                  </a:lnTo>
                  <a:lnTo>
                    <a:pt x="168849" y="362444"/>
                  </a:lnTo>
                  <a:lnTo>
                    <a:pt x="562823" y="362444"/>
                  </a:lnTo>
                  <a:lnTo>
                    <a:pt x="562823" y="308896"/>
                  </a:lnTo>
                  <a:lnTo>
                    <a:pt x="560003" y="254359"/>
                  </a:lnTo>
                  <a:lnTo>
                    <a:pt x="551543" y="204541"/>
                  </a:lnTo>
                  <a:lnTo>
                    <a:pt x="537443" y="159445"/>
                  </a:lnTo>
                  <a:lnTo>
                    <a:pt x="517703" y="119070"/>
                  </a:lnTo>
                  <a:lnTo>
                    <a:pt x="492324" y="83417"/>
                  </a:lnTo>
                  <a:lnTo>
                    <a:pt x="461706" y="53386"/>
                  </a:lnTo>
                  <a:lnTo>
                    <a:pt x="426252" y="30029"/>
                  </a:lnTo>
                  <a:lnTo>
                    <a:pt x="385962" y="13346"/>
                  </a:lnTo>
                  <a:lnTo>
                    <a:pt x="340836" y="3336"/>
                  </a:lnTo>
                  <a:lnTo>
                    <a:pt x="290874" y="0"/>
                  </a:lnTo>
                  <a:close/>
                </a:path>
              </a:pathLst>
            </a:custGeom>
            <a:ln w="9524">
              <a:solidFill>
                <a:srgbClr val="F4F4F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18498" y="1350269"/>
            <a:ext cx="2383155" cy="406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285">
                <a:solidFill>
                  <a:srgbClr val="F4F4F0"/>
                </a:solidFill>
              </a:rPr>
              <a:t>How</a:t>
            </a:r>
            <a:r>
              <a:rPr dirty="0" sz="2500" spc="-360">
                <a:solidFill>
                  <a:srgbClr val="F4F4F0"/>
                </a:solidFill>
              </a:rPr>
              <a:t> </a:t>
            </a:r>
            <a:r>
              <a:rPr dirty="0" sz="2500" spc="-229">
                <a:solidFill>
                  <a:srgbClr val="F4F4F0"/>
                </a:solidFill>
              </a:rPr>
              <a:t>notebooks</a:t>
            </a:r>
            <a:endParaRPr sz="25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3873" y="1719082"/>
            <a:ext cx="722566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365"/>
              <a:t>Notebooks </a:t>
            </a:r>
            <a:r>
              <a:rPr dirty="0" sz="4200" spc="-355"/>
              <a:t>Are </a:t>
            </a:r>
            <a:r>
              <a:rPr dirty="0" sz="4200" spc="-345"/>
              <a:t>Not</a:t>
            </a:r>
            <a:r>
              <a:rPr dirty="0" sz="4200" spc="-860"/>
              <a:t> </a:t>
            </a:r>
            <a:r>
              <a:rPr dirty="0" sz="4200" spc="-350"/>
              <a:t>Libraries</a:t>
            </a:r>
            <a:endParaRPr sz="4200"/>
          </a:p>
        </p:txBody>
      </p:sp>
      <p:grpSp>
        <p:nvGrpSpPr>
          <p:cNvPr id="4" name="object 4"/>
          <p:cNvGrpSpPr/>
          <p:nvPr/>
        </p:nvGrpSpPr>
        <p:grpSpPr>
          <a:xfrm>
            <a:off x="1064622" y="4015192"/>
            <a:ext cx="7390765" cy="729615"/>
            <a:chOff x="1064622" y="4015192"/>
            <a:chExt cx="7390765" cy="729615"/>
          </a:xfrm>
        </p:grpSpPr>
        <p:sp>
          <p:nvSpPr>
            <p:cNvPr id="5" name="object 5"/>
            <p:cNvSpPr/>
            <p:nvPr/>
          </p:nvSpPr>
          <p:spPr>
            <a:xfrm>
              <a:off x="7158685" y="4015192"/>
              <a:ext cx="1296567" cy="7292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74147" y="4179466"/>
              <a:ext cx="1270" cy="361315"/>
            </a:xfrm>
            <a:custGeom>
              <a:avLst/>
              <a:gdLst/>
              <a:ahLst/>
              <a:cxnLst/>
              <a:rect l="l" t="t" r="r" b="b"/>
              <a:pathLst>
                <a:path w="1269" h="361314">
                  <a:moveTo>
                    <a:pt x="0" y="0"/>
                  </a:moveTo>
                  <a:lnTo>
                    <a:pt x="1199" y="361199"/>
                  </a:lnTo>
                </a:path>
              </a:pathLst>
            </a:custGeom>
            <a:ln w="19049">
              <a:solidFill>
                <a:srgbClr val="E4081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147176" y="4309193"/>
            <a:ext cx="285051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60">
                <a:solidFill>
                  <a:srgbClr val="211F1F"/>
                </a:solidFill>
                <a:latin typeface="Verdana"/>
                <a:cs typeface="Verdana"/>
              </a:rPr>
              <a:t>Try</a:t>
            </a:r>
            <a:r>
              <a:rPr dirty="0" sz="1500" spc="-185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500" spc="-75">
                <a:solidFill>
                  <a:srgbClr val="211F1F"/>
                </a:solidFill>
                <a:latin typeface="Verdana"/>
                <a:cs typeface="Verdana"/>
              </a:rPr>
              <a:t>to</a:t>
            </a:r>
            <a:r>
              <a:rPr dirty="0" sz="1500" spc="-180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500" spc="-80">
                <a:solidFill>
                  <a:srgbClr val="211F1F"/>
                </a:solidFill>
                <a:latin typeface="Verdana"/>
                <a:cs typeface="Verdana"/>
              </a:rPr>
              <a:t>not</a:t>
            </a:r>
            <a:r>
              <a:rPr dirty="0" sz="1500" spc="-180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500" spc="-95">
                <a:solidFill>
                  <a:srgbClr val="211F1F"/>
                </a:solidFill>
                <a:latin typeface="Verdana"/>
                <a:cs typeface="Verdana"/>
              </a:rPr>
              <a:t>treat</a:t>
            </a:r>
            <a:r>
              <a:rPr dirty="0" sz="1500" spc="-180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500" spc="-105">
                <a:solidFill>
                  <a:srgbClr val="211F1F"/>
                </a:solidFill>
                <a:latin typeface="Verdana"/>
                <a:cs typeface="Verdana"/>
              </a:rPr>
              <a:t>them</a:t>
            </a:r>
            <a:r>
              <a:rPr dirty="0" sz="1500" spc="-180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500" spc="-75">
                <a:solidFill>
                  <a:srgbClr val="211F1F"/>
                </a:solidFill>
                <a:latin typeface="Verdana"/>
                <a:cs typeface="Verdana"/>
              </a:rPr>
              <a:t>like</a:t>
            </a:r>
            <a:r>
              <a:rPr dirty="0" sz="1500" spc="-180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500" spc="-105">
                <a:solidFill>
                  <a:srgbClr val="211F1F"/>
                </a:solidFill>
                <a:latin typeface="Verdana"/>
                <a:cs typeface="Verdana"/>
              </a:rPr>
              <a:t>a</a:t>
            </a:r>
            <a:r>
              <a:rPr dirty="0" sz="1500" spc="-180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500" spc="-95">
                <a:solidFill>
                  <a:srgbClr val="211F1F"/>
                </a:solidFill>
                <a:latin typeface="Verdana"/>
                <a:cs typeface="Verdana"/>
              </a:rPr>
              <a:t>library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70476" y="1987015"/>
            <a:ext cx="5929630" cy="1511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1400" spc="-125" b="1">
                <a:solidFill>
                  <a:srgbClr val="211F1F"/>
                </a:solidFill>
                <a:latin typeface="Verdana"/>
                <a:cs typeface="Verdana"/>
              </a:rPr>
              <a:t>Notebooks</a:t>
            </a:r>
            <a:r>
              <a:rPr dirty="0" sz="1400" spc="-165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400" spc="-150" b="1">
                <a:solidFill>
                  <a:srgbClr val="211F1F"/>
                </a:solidFill>
                <a:latin typeface="Verdana"/>
                <a:cs typeface="Verdana"/>
              </a:rPr>
              <a:t>are</a:t>
            </a:r>
            <a:r>
              <a:rPr dirty="0" sz="1400" spc="-160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400" spc="-125" b="1">
                <a:solidFill>
                  <a:srgbClr val="211F1F"/>
                </a:solidFill>
                <a:latin typeface="Verdana"/>
                <a:cs typeface="Verdana"/>
              </a:rPr>
              <a:t>good</a:t>
            </a:r>
            <a:r>
              <a:rPr dirty="0" sz="1400" spc="-160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400" spc="-140" b="1">
                <a:solidFill>
                  <a:srgbClr val="211F1F"/>
                </a:solidFill>
                <a:latin typeface="Verdana"/>
                <a:cs typeface="Verdana"/>
              </a:rPr>
              <a:t>at</a:t>
            </a:r>
            <a:r>
              <a:rPr dirty="0" sz="1400" spc="-160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400" spc="-120" b="1">
                <a:solidFill>
                  <a:srgbClr val="211F1F"/>
                </a:solidFill>
                <a:latin typeface="Verdana"/>
                <a:cs typeface="Verdana"/>
              </a:rPr>
              <a:t>connecting</a:t>
            </a:r>
            <a:r>
              <a:rPr dirty="0" sz="1400" spc="-165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400" spc="-110" b="1">
                <a:solidFill>
                  <a:srgbClr val="211F1F"/>
                </a:solidFill>
                <a:latin typeface="Verdana"/>
                <a:cs typeface="Verdana"/>
              </a:rPr>
              <a:t>pieces</a:t>
            </a:r>
            <a:r>
              <a:rPr dirty="0" sz="1400" spc="-160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400" spc="-100" b="1">
                <a:solidFill>
                  <a:srgbClr val="211F1F"/>
                </a:solidFill>
                <a:latin typeface="Verdana"/>
                <a:cs typeface="Verdana"/>
              </a:rPr>
              <a:t>of</a:t>
            </a:r>
            <a:r>
              <a:rPr dirty="0" sz="1400" spc="-160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400" spc="-120" b="1">
                <a:solidFill>
                  <a:srgbClr val="211F1F"/>
                </a:solidFill>
                <a:latin typeface="Verdana"/>
                <a:cs typeface="Verdana"/>
              </a:rPr>
              <a:t>technology</a:t>
            </a:r>
            <a:r>
              <a:rPr dirty="0" sz="1400" spc="-160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400" spc="-150" b="1">
                <a:solidFill>
                  <a:srgbClr val="211F1F"/>
                </a:solidFill>
                <a:latin typeface="Verdana"/>
                <a:cs typeface="Verdana"/>
              </a:rPr>
              <a:t>and</a:t>
            </a:r>
            <a:r>
              <a:rPr dirty="0" sz="1400" spc="-165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400" spc="-125" b="1">
                <a:solidFill>
                  <a:srgbClr val="211F1F"/>
                </a:solidFill>
                <a:latin typeface="Verdana"/>
                <a:cs typeface="Verdana"/>
              </a:rPr>
              <a:t>building</a:t>
            </a:r>
            <a:r>
              <a:rPr dirty="0" sz="1400" spc="-160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400" spc="-170" b="1">
                <a:solidFill>
                  <a:srgbClr val="211F1F"/>
                </a:solidFill>
                <a:latin typeface="Verdana"/>
                <a:cs typeface="Verdana"/>
              </a:rPr>
              <a:t>a  </a:t>
            </a:r>
            <a:r>
              <a:rPr dirty="0" sz="1400" spc="-130" b="1">
                <a:solidFill>
                  <a:srgbClr val="211F1F"/>
                </a:solidFill>
                <a:latin typeface="Verdana"/>
                <a:cs typeface="Verdana"/>
              </a:rPr>
              <a:t>result </a:t>
            </a:r>
            <a:r>
              <a:rPr dirty="0" sz="1400" spc="-135" b="1">
                <a:solidFill>
                  <a:srgbClr val="211F1F"/>
                </a:solidFill>
                <a:latin typeface="Verdana"/>
                <a:cs typeface="Verdana"/>
              </a:rPr>
              <a:t>or </a:t>
            </a:r>
            <a:r>
              <a:rPr dirty="0" sz="1400" spc="-130" b="1">
                <a:solidFill>
                  <a:srgbClr val="211F1F"/>
                </a:solidFill>
                <a:latin typeface="Verdana"/>
                <a:cs typeface="Verdana"/>
              </a:rPr>
              <a:t>taking </a:t>
            </a:r>
            <a:r>
              <a:rPr dirty="0" sz="1400" spc="-165" b="1">
                <a:solidFill>
                  <a:srgbClr val="211F1F"/>
                </a:solidFill>
                <a:latin typeface="Verdana"/>
                <a:cs typeface="Verdana"/>
              </a:rPr>
              <a:t>an </a:t>
            </a:r>
            <a:r>
              <a:rPr dirty="0" sz="1400" spc="-120" b="1">
                <a:solidFill>
                  <a:srgbClr val="211F1F"/>
                </a:solidFill>
                <a:latin typeface="Verdana"/>
                <a:cs typeface="Verdana"/>
              </a:rPr>
              <a:t>action </a:t>
            </a:r>
            <a:r>
              <a:rPr dirty="0" sz="1400" spc="-160" b="1">
                <a:solidFill>
                  <a:srgbClr val="211F1F"/>
                </a:solidFill>
                <a:latin typeface="Verdana"/>
                <a:cs typeface="Verdana"/>
              </a:rPr>
              <a:t>with </a:t>
            </a:r>
            <a:r>
              <a:rPr dirty="0" sz="1400" spc="-140" b="1">
                <a:solidFill>
                  <a:srgbClr val="211F1F"/>
                </a:solidFill>
                <a:latin typeface="Verdana"/>
                <a:cs typeface="Verdana"/>
              </a:rPr>
              <a:t>that</a:t>
            </a:r>
            <a:r>
              <a:rPr dirty="0" sz="1400" spc="-350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400" spc="-120" b="1">
                <a:solidFill>
                  <a:srgbClr val="211F1F"/>
                </a:solidFill>
                <a:latin typeface="Verdana"/>
                <a:cs typeface="Verdana"/>
              </a:rPr>
              <a:t>technology.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Verdana"/>
              <a:cs typeface="Verdana"/>
            </a:endParaRPr>
          </a:p>
          <a:p>
            <a:pPr marL="12700" marR="149225">
              <a:lnSpc>
                <a:spcPct val="116100"/>
              </a:lnSpc>
            </a:pPr>
            <a:r>
              <a:rPr dirty="0" sz="1400" spc="-110" b="1">
                <a:solidFill>
                  <a:srgbClr val="211F1F"/>
                </a:solidFill>
                <a:latin typeface="Verdana"/>
                <a:cs typeface="Verdana"/>
              </a:rPr>
              <a:t>They’re </a:t>
            </a:r>
            <a:r>
              <a:rPr dirty="0" sz="1400" spc="-135" b="1">
                <a:solidFill>
                  <a:srgbClr val="211F1F"/>
                </a:solidFill>
                <a:latin typeface="Verdana"/>
                <a:cs typeface="Verdana"/>
              </a:rPr>
              <a:t>unreliable </a:t>
            </a:r>
            <a:r>
              <a:rPr dirty="0" sz="1400" spc="-120" b="1">
                <a:solidFill>
                  <a:srgbClr val="211F1F"/>
                </a:solidFill>
                <a:latin typeface="Verdana"/>
                <a:cs typeface="Verdana"/>
              </a:rPr>
              <a:t>to </a:t>
            </a:r>
            <a:r>
              <a:rPr dirty="0" sz="1400" spc="-140" b="1">
                <a:solidFill>
                  <a:srgbClr val="211F1F"/>
                </a:solidFill>
                <a:latin typeface="Verdana"/>
                <a:cs typeface="Verdana"/>
              </a:rPr>
              <a:t>reuse </a:t>
            </a:r>
            <a:r>
              <a:rPr dirty="0" sz="1400" spc="-180" b="1">
                <a:solidFill>
                  <a:srgbClr val="211F1F"/>
                </a:solidFill>
                <a:latin typeface="Verdana"/>
                <a:cs typeface="Verdana"/>
              </a:rPr>
              <a:t>when </a:t>
            </a:r>
            <a:r>
              <a:rPr dirty="0" sz="1400" spc="-135" b="1">
                <a:solidFill>
                  <a:srgbClr val="211F1F"/>
                </a:solidFill>
                <a:latin typeface="Verdana"/>
                <a:cs typeface="Verdana"/>
              </a:rPr>
              <a:t>complex </a:t>
            </a:r>
            <a:r>
              <a:rPr dirty="0" sz="1400" spc="-150" b="1">
                <a:solidFill>
                  <a:srgbClr val="211F1F"/>
                </a:solidFill>
                <a:latin typeface="Verdana"/>
                <a:cs typeface="Verdana"/>
              </a:rPr>
              <a:t>and </a:t>
            </a:r>
            <a:r>
              <a:rPr dirty="0" sz="1400" spc="-180" b="1">
                <a:solidFill>
                  <a:srgbClr val="211F1F"/>
                </a:solidFill>
                <a:latin typeface="Verdana"/>
                <a:cs typeface="Verdana"/>
              </a:rPr>
              <a:t>when </a:t>
            </a:r>
            <a:r>
              <a:rPr dirty="0" sz="1400" spc="-130" b="1">
                <a:solidFill>
                  <a:srgbClr val="211F1F"/>
                </a:solidFill>
                <a:latin typeface="Verdana"/>
                <a:cs typeface="Verdana"/>
              </a:rPr>
              <a:t>they </a:t>
            </a:r>
            <a:r>
              <a:rPr dirty="0" sz="1400" spc="-145" b="1">
                <a:solidFill>
                  <a:srgbClr val="211F1F"/>
                </a:solidFill>
                <a:latin typeface="Verdana"/>
                <a:cs typeface="Verdana"/>
              </a:rPr>
              <a:t>have</a:t>
            </a:r>
            <a:r>
              <a:rPr dirty="0" sz="1400" spc="-365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400" spc="-170" b="1">
                <a:solidFill>
                  <a:srgbClr val="211F1F"/>
                </a:solidFill>
                <a:latin typeface="Verdana"/>
                <a:cs typeface="Verdana"/>
              </a:rPr>
              <a:t>a </a:t>
            </a:r>
            <a:r>
              <a:rPr dirty="0" sz="1400" spc="-135" b="1">
                <a:solidFill>
                  <a:srgbClr val="211F1F"/>
                </a:solidFill>
                <a:latin typeface="Verdana"/>
                <a:cs typeface="Verdana"/>
              </a:rPr>
              <a:t>high  </a:t>
            </a:r>
            <a:r>
              <a:rPr dirty="0" sz="1400" spc="-130" b="1">
                <a:solidFill>
                  <a:srgbClr val="211F1F"/>
                </a:solidFill>
                <a:latin typeface="Verdana"/>
                <a:cs typeface="Verdana"/>
              </a:rPr>
              <a:t>branching</a:t>
            </a:r>
            <a:r>
              <a:rPr dirty="0" sz="1400" spc="-175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400" spc="-110" b="1">
                <a:solidFill>
                  <a:srgbClr val="211F1F"/>
                </a:solidFill>
                <a:latin typeface="Verdana"/>
                <a:cs typeface="Verdana"/>
              </a:rPr>
              <a:t>factor.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24743" y="450893"/>
            <a:ext cx="3926204" cy="998855"/>
          </a:xfrm>
          <a:prstGeom prst="rect"/>
        </p:spPr>
        <p:txBody>
          <a:bodyPr wrap="square" lIns="0" tIns="30480" rIns="0" bIns="0" rtlCol="0" vert="horz">
            <a:spAutoFit/>
          </a:bodyPr>
          <a:lstStyle/>
          <a:p>
            <a:pPr marL="12700" marR="5080">
              <a:lnSpc>
                <a:spcPts val="3820"/>
              </a:lnSpc>
              <a:spcBef>
                <a:spcPts val="240"/>
              </a:spcBef>
            </a:pPr>
            <a:r>
              <a:rPr dirty="0" spc="-280"/>
              <a:t>Notebooks </a:t>
            </a:r>
            <a:r>
              <a:rPr dirty="0" spc="-335"/>
              <a:t>are</a:t>
            </a:r>
            <a:r>
              <a:rPr dirty="0" spc="-570"/>
              <a:t> </a:t>
            </a:r>
            <a:r>
              <a:rPr dirty="0" spc="-275"/>
              <a:t>good  </a:t>
            </a:r>
            <a:r>
              <a:rPr dirty="0" spc="-295"/>
              <a:t>integration</a:t>
            </a:r>
            <a:r>
              <a:rPr dirty="0" spc="-400"/>
              <a:t> </a:t>
            </a:r>
            <a:r>
              <a:rPr dirty="0" spc="-260"/>
              <a:t>tools.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4248" y="390599"/>
            <a:ext cx="2624455" cy="1549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5000" spc="-520">
                <a:solidFill>
                  <a:srgbClr val="E40814"/>
                </a:solidFill>
              </a:rPr>
              <a:t>Data  </a:t>
            </a:r>
            <a:r>
              <a:rPr dirty="0" sz="5000" spc="-484">
                <a:solidFill>
                  <a:srgbClr val="E40814"/>
                </a:solidFill>
              </a:rPr>
              <a:t>Platform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6447008" y="390599"/>
            <a:ext cx="2279015" cy="3886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02895">
              <a:lnSpc>
                <a:spcPct val="100000"/>
              </a:lnSpc>
              <a:spcBef>
                <a:spcPts val="100"/>
              </a:spcBef>
            </a:pPr>
            <a:r>
              <a:rPr dirty="0" sz="5000" spc="-375" b="1">
                <a:solidFill>
                  <a:srgbClr val="E40814"/>
                </a:solidFill>
                <a:latin typeface="Verdana"/>
                <a:cs typeface="Verdana"/>
              </a:rPr>
              <a:t>Opens  </a:t>
            </a:r>
            <a:r>
              <a:rPr dirty="0" sz="5000" spc="-459" b="1">
                <a:solidFill>
                  <a:srgbClr val="E40814"/>
                </a:solidFill>
                <a:latin typeface="Verdana"/>
                <a:cs typeface="Verdana"/>
              </a:rPr>
              <a:t>Doors</a:t>
            </a:r>
            <a:endParaRPr sz="5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5000" spc="-360" b="1">
                <a:solidFill>
                  <a:srgbClr val="E40814"/>
                </a:solidFill>
                <a:latin typeface="Verdana"/>
                <a:cs typeface="Verdana"/>
              </a:rPr>
              <a:t>...</a:t>
            </a:r>
            <a:endParaRPr sz="50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dirty="0" sz="5000" spc="-475" b="1">
                <a:solidFill>
                  <a:srgbClr val="E40814"/>
                </a:solidFill>
                <a:latin typeface="Verdana"/>
                <a:cs typeface="Verdana"/>
              </a:rPr>
              <a:t>not</a:t>
            </a:r>
            <a:r>
              <a:rPr dirty="0" sz="5000" spc="-690" b="1">
                <a:solidFill>
                  <a:srgbClr val="E40814"/>
                </a:solidFill>
                <a:latin typeface="Verdana"/>
                <a:cs typeface="Verdana"/>
              </a:rPr>
              <a:t> </a:t>
            </a:r>
            <a:r>
              <a:rPr dirty="0" sz="5000" spc="-434" b="1">
                <a:solidFill>
                  <a:srgbClr val="E40814"/>
                </a:solidFill>
                <a:latin typeface="Verdana"/>
                <a:cs typeface="Verdana"/>
              </a:rPr>
              <a:t>this  </a:t>
            </a:r>
            <a:r>
              <a:rPr dirty="0" sz="5000" spc="-505" b="1">
                <a:solidFill>
                  <a:srgbClr val="E40814"/>
                </a:solidFill>
                <a:latin typeface="Verdana"/>
                <a:cs typeface="Verdana"/>
              </a:rPr>
              <a:t>one</a:t>
            </a:r>
            <a:endParaRPr sz="5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76372" y="1768829"/>
            <a:ext cx="4396740" cy="140652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355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dirty="0" sz="1600" spc="-140" b="1">
                <a:solidFill>
                  <a:srgbClr val="211F1F"/>
                </a:solidFill>
                <a:latin typeface="Verdana"/>
                <a:cs typeface="Verdana"/>
              </a:rPr>
              <a:t>Keep </a:t>
            </a:r>
            <a:r>
              <a:rPr dirty="0" sz="1600" spc="-195" b="1">
                <a:solidFill>
                  <a:srgbClr val="211F1F"/>
                </a:solidFill>
                <a:latin typeface="Verdana"/>
                <a:cs typeface="Verdana"/>
              </a:rPr>
              <a:t>a </a:t>
            </a:r>
            <a:r>
              <a:rPr dirty="0" sz="1600" spc="-185" b="1">
                <a:solidFill>
                  <a:srgbClr val="211F1F"/>
                </a:solidFill>
                <a:latin typeface="Verdana"/>
                <a:cs typeface="Verdana"/>
              </a:rPr>
              <a:t>low </a:t>
            </a:r>
            <a:r>
              <a:rPr dirty="0" sz="1600" spc="-150" b="1">
                <a:solidFill>
                  <a:srgbClr val="211F1F"/>
                </a:solidFill>
                <a:latin typeface="Verdana"/>
                <a:cs typeface="Verdana"/>
              </a:rPr>
              <a:t>branching</a:t>
            </a:r>
            <a:r>
              <a:rPr dirty="0" sz="1600" spc="-265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600" spc="-130" b="1">
                <a:solidFill>
                  <a:srgbClr val="211F1F"/>
                </a:solidFill>
                <a:latin typeface="Verdana"/>
                <a:cs typeface="Verdana"/>
              </a:rPr>
              <a:t>factor</a:t>
            </a:r>
            <a:endParaRPr sz="1600">
              <a:latin typeface="Verdana"/>
              <a:cs typeface="Verdana"/>
            </a:endParaRPr>
          </a:p>
          <a:p>
            <a:pPr marL="363855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dirty="0" sz="1600" spc="-145" b="1">
                <a:solidFill>
                  <a:srgbClr val="211F1F"/>
                </a:solidFill>
                <a:latin typeface="Verdana"/>
                <a:cs typeface="Verdana"/>
              </a:rPr>
              <a:t>Short </a:t>
            </a:r>
            <a:r>
              <a:rPr dirty="0" sz="1600" spc="-170" b="1">
                <a:solidFill>
                  <a:srgbClr val="211F1F"/>
                </a:solidFill>
                <a:latin typeface="Verdana"/>
                <a:cs typeface="Verdana"/>
              </a:rPr>
              <a:t>and </a:t>
            </a:r>
            <a:r>
              <a:rPr dirty="0" sz="1600" spc="-160" b="1">
                <a:solidFill>
                  <a:srgbClr val="211F1F"/>
                </a:solidFill>
                <a:latin typeface="Verdana"/>
                <a:cs typeface="Verdana"/>
              </a:rPr>
              <a:t>simple </a:t>
            </a:r>
            <a:r>
              <a:rPr dirty="0" sz="1600" spc="-125" b="1">
                <a:solidFill>
                  <a:srgbClr val="211F1F"/>
                </a:solidFill>
                <a:latin typeface="Verdana"/>
                <a:cs typeface="Verdana"/>
              </a:rPr>
              <a:t>is</a:t>
            </a:r>
            <a:r>
              <a:rPr dirty="0" sz="1600" spc="-315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600" spc="-145" b="1">
                <a:solidFill>
                  <a:srgbClr val="211F1F"/>
                </a:solidFill>
                <a:latin typeface="Verdana"/>
                <a:cs typeface="Verdana"/>
              </a:rPr>
              <a:t>better</a:t>
            </a:r>
            <a:endParaRPr sz="1600">
              <a:latin typeface="Verdana"/>
              <a:cs typeface="Verdana"/>
            </a:endParaRPr>
          </a:p>
          <a:p>
            <a:pPr marL="363855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dirty="0" sz="1600" spc="-140" b="1">
                <a:solidFill>
                  <a:srgbClr val="211F1F"/>
                </a:solidFill>
                <a:latin typeface="Verdana"/>
                <a:cs typeface="Verdana"/>
              </a:rPr>
              <a:t>Keep </a:t>
            </a:r>
            <a:r>
              <a:rPr dirty="0" sz="1600" spc="-135" b="1">
                <a:solidFill>
                  <a:srgbClr val="211F1F"/>
                </a:solidFill>
                <a:latin typeface="Verdana"/>
                <a:cs typeface="Verdana"/>
              </a:rPr>
              <a:t>to </a:t>
            </a:r>
            <a:r>
              <a:rPr dirty="0" sz="1600" spc="-165" b="1">
                <a:solidFill>
                  <a:srgbClr val="211F1F"/>
                </a:solidFill>
                <a:latin typeface="Verdana"/>
                <a:cs typeface="Verdana"/>
              </a:rPr>
              <a:t>one </a:t>
            </a:r>
            <a:r>
              <a:rPr dirty="0" sz="1600" spc="-170" b="1">
                <a:solidFill>
                  <a:srgbClr val="211F1F"/>
                </a:solidFill>
                <a:latin typeface="Verdana"/>
                <a:cs typeface="Verdana"/>
              </a:rPr>
              <a:t>primary</a:t>
            </a:r>
            <a:r>
              <a:rPr dirty="0" sz="1600" spc="-345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600" spc="-165" b="1">
                <a:solidFill>
                  <a:srgbClr val="211F1F"/>
                </a:solidFill>
                <a:latin typeface="Verdana"/>
                <a:cs typeface="Verdana"/>
              </a:rPr>
              <a:t>outcome</a:t>
            </a:r>
            <a:endParaRPr sz="1600">
              <a:latin typeface="Verdana"/>
              <a:cs typeface="Verdana"/>
            </a:endParaRPr>
          </a:p>
          <a:p>
            <a:pPr marL="363855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dirty="0" sz="1600" spc="-155" b="1">
                <a:solidFill>
                  <a:srgbClr val="211F1F"/>
                </a:solidFill>
                <a:latin typeface="Verdana"/>
                <a:cs typeface="Verdana"/>
              </a:rPr>
              <a:t>(Try </a:t>
            </a:r>
            <a:r>
              <a:rPr dirty="0" sz="1600" spc="-200" b="1">
                <a:solidFill>
                  <a:srgbClr val="211F1F"/>
                </a:solidFill>
                <a:latin typeface="Verdana"/>
                <a:cs typeface="Verdana"/>
              </a:rPr>
              <a:t>to) </a:t>
            </a:r>
            <a:r>
              <a:rPr dirty="0" sz="1600" spc="-135" b="1">
                <a:solidFill>
                  <a:srgbClr val="211F1F"/>
                </a:solidFill>
                <a:latin typeface="Verdana"/>
                <a:cs typeface="Verdana"/>
              </a:rPr>
              <a:t>Leave </a:t>
            </a:r>
            <a:r>
              <a:rPr dirty="0" sz="1600" spc="-145" b="1">
                <a:solidFill>
                  <a:srgbClr val="211F1F"/>
                </a:solidFill>
                <a:latin typeface="Verdana"/>
                <a:cs typeface="Verdana"/>
              </a:rPr>
              <a:t>library </a:t>
            </a:r>
            <a:r>
              <a:rPr dirty="0" sz="1600" spc="-140" b="1">
                <a:solidFill>
                  <a:srgbClr val="211F1F"/>
                </a:solidFill>
                <a:latin typeface="Verdana"/>
                <a:cs typeface="Verdana"/>
              </a:rPr>
              <a:t>functions </a:t>
            </a:r>
            <a:r>
              <a:rPr dirty="0" sz="1600" spc="-150" b="1">
                <a:solidFill>
                  <a:srgbClr val="211F1F"/>
                </a:solidFill>
                <a:latin typeface="Verdana"/>
                <a:cs typeface="Verdana"/>
              </a:rPr>
              <a:t>in</a:t>
            </a:r>
            <a:r>
              <a:rPr dirty="0" sz="1600" spc="-380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600" spc="-140" b="1">
                <a:solidFill>
                  <a:srgbClr val="211F1F"/>
                </a:solidFill>
                <a:latin typeface="Verdana"/>
                <a:cs typeface="Verdana"/>
              </a:rPr>
              <a:t>libraries</a:t>
            </a:r>
            <a:endParaRPr sz="1600">
              <a:latin typeface="Verdana"/>
              <a:cs typeface="Verdana"/>
            </a:endParaRPr>
          </a:p>
          <a:p>
            <a:pPr lvl="1" marL="821055" indent="-352425">
              <a:lnSpc>
                <a:spcPct val="100000"/>
              </a:lnSpc>
              <a:spcBef>
                <a:spcPts val="254"/>
              </a:spcBef>
              <a:buFont typeface="Arial"/>
              <a:buChar char="○"/>
              <a:tabLst>
                <a:tab pos="821055" algn="l"/>
                <a:tab pos="821690" algn="l"/>
              </a:tabLst>
            </a:pPr>
            <a:r>
              <a:rPr dirty="0" sz="1600" spc="-125" b="1">
                <a:solidFill>
                  <a:srgbClr val="211F1F"/>
                </a:solidFill>
                <a:latin typeface="Verdana"/>
                <a:cs typeface="Verdana"/>
              </a:rPr>
              <a:t>Move </a:t>
            </a:r>
            <a:r>
              <a:rPr dirty="0" sz="1600" spc="-140" b="1">
                <a:solidFill>
                  <a:srgbClr val="211F1F"/>
                </a:solidFill>
                <a:latin typeface="Verdana"/>
                <a:cs typeface="Verdana"/>
              </a:rPr>
              <a:t>complexity </a:t>
            </a:r>
            <a:r>
              <a:rPr dirty="0" sz="1600" spc="-135" b="1">
                <a:solidFill>
                  <a:srgbClr val="211F1F"/>
                </a:solidFill>
                <a:latin typeface="Verdana"/>
                <a:cs typeface="Verdana"/>
              </a:rPr>
              <a:t>to</a:t>
            </a:r>
            <a:r>
              <a:rPr dirty="0" sz="1600" spc="-335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600" spc="-140" b="1">
                <a:solidFill>
                  <a:srgbClr val="211F1F"/>
                </a:solidFill>
                <a:latin typeface="Verdana"/>
                <a:cs typeface="Verdana"/>
              </a:rPr>
              <a:t>libraries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24743" y="693780"/>
            <a:ext cx="592518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60"/>
              <a:t>Some </a:t>
            </a:r>
            <a:r>
              <a:rPr dirty="0" spc="-315"/>
              <a:t>development</a:t>
            </a:r>
            <a:r>
              <a:rPr dirty="0" spc="-440"/>
              <a:t> </a:t>
            </a:r>
            <a:r>
              <a:rPr dirty="0" spc="-280"/>
              <a:t>guidelines.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3873" y="1719082"/>
            <a:ext cx="478218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290"/>
              <a:t>Tests </a:t>
            </a:r>
            <a:r>
              <a:rPr dirty="0" sz="4200" spc="-365"/>
              <a:t>via</a:t>
            </a:r>
            <a:r>
              <a:rPr dirty="0" sz="4200" spc="-780"/>
              <a:t> </a:t>
            </a:r>
            <a:r>
              <a:rPr dirty="0" sz="4200" spc="-415"/>
              <a:t>papermill</a:t>
            </a:r>
            <a:endParaRPr sz="4200"/>
          </a:p>
        </p:txBody>
      </p:sp>
      <p:grpSp>
        <p:nvGrpSpPr>
          <p:cNvPr id="4" name="object 4"/>
          <p:cNvGrpSpPr/>
          <p:nvPr/>
        </p:nvGrpSpPr>
        <p:grpSpPr>
          <a:xfrm>
            <a:off x="1064622" y="4015192"/>
            <a:ext cx="7390765" cy="729615"/>
            <a:chOff x="1064622" y="4015192"/>
            <a:chExt cx="7390765" cy="729615"/>
          </a:xfrm>
        </p:grpSpPr>
        <p:sp>
          <p:nvSpPr>
            <p:cNvPr id="5" name="object 5"/>
            <p:cNvSpPr/>
            <p:nvPr/>
          </p:nvSpPr>
          <p:spPr>
            <a:xfrm>
              <a:off x="7158685" y="4015192"/>
              <a:ext cx="1296567" cy="7292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74147" y="4179466"/>
              <a:ext cx="1270" cy="361315"/>
            </a:xfrm>
            <a:custGeom>
              <a:avLst/>
              <a:gdLst/>
              <a:ahLst/>
              <a:cxnLst/>
              <a:rect l="l" t="t" r="r" b="b"/>
              <a:pathLst>
                <a:path w="1269" h="361314">
                  <a:moveTo>
                    <a:pt x="0" y="0"/>
                  </a:moveTo>
                  <a:lnTo>
                    <a:pt x="1199" y="361199"/>
                  </a:lnTo>
                </a:path>
              </a:pathLst>
            </a:custGeom>
            <a:ln w="19049">
              <a:solidFill>
                <a:srgbClr val="E4081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147176" y="4309193"/>
            <a:ext cx="262826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95">
                <a:solidFill>
                  <a:srgbClr val="211F1F"/>
                </a:solidFill>
                <a:latin typeface="Verdana"/>
                <a:cs typeface="Verdana"/>
              </a:rPr>
              <a:t>Integration</a:t>
            </a:r>
            <a:r>
              <a:rPr dirty="0" sz="1500" spc="-195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500" spc="-70">
                <a:solidFill>
                  <a:srgbClr val="211F1F"/>
                </a:solidFill>
                <a:latin typeface="Verdana"/>
                <a:cs typeface="Verdana"/>
              </a:rPr>
              <a:t>testing</a:t>
            </a:r>
            <a:r>
              <a:rPr dirty="0" sz="1500" spc="-190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500" spc="-60">
                <a:solidFill>
                  <a:srgbClr val="211F1F"/>
                </a:solidFill>
                <a:latin typeface="Verdana"/>
                <a:cs typeface="Verdana"/>
              </a:rPr>
              <a:t>is</a:t>
            </a:r>
            <a:r>
              <a:rPr dirty="0" sz="1500" spc="-190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500" spc="-85">
                <a:solidFill>
                  <a:srgbClr val="211F1F"/>
                </a:solidFill>
                <a:latin typeface="Verdana"/>
                <a:cs typeface="Verdana"/>
              </a:rPr>
              <a:t>easy</a:t>
            </a:r>
            <a:r>
              <a:rPr dirty="0" sz="1500" spc="-190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500" spc="-85">
                <a:solidFill>
                  <a:srgbClr val="211F1F"/>
                </a:solidFill>
                <a:latin typeface="Verdana"/>
                <a:cs typeface="Verdana"/>
              </a:rPr>
              <a:t>now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3773" y="1440631"/>
            <a:ext cx="7067550" cy="3425825"/>
          </a:xfrm>
          <a:prstGeom prst="rect">
            <a:avLst/>
          </a:prstGeom>
        </p:spPr>
        <p:txBody>
          <a:bodyPr wrap="square" lIns="0" tIns="298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4"/>
              </a:spcBef>
            </a:pPr>
            <a:r>
              <a:rPr dirty="0" sz="1200" b="1" i="1">
                <a:solidFill>
                  <a:srgbClr val="999999"/>
                </a:solidFill>
                <a:latin typeface="Courier New"/>
                <a:cs typeface="Courier New"/>
              </a:rPr>
              <a:t># </a:t>
            </a:r>
            <a:r>
              <a:rPr dirty="0" sz="1200" spc="-5" b="1" i="1">
                <a:solidFill>
                  <a:srgbClr val="999999"/>
                </a:solidFill>
                <a:latin typeface="Courier New"/>
                <a:cs typeface="Courier New"/>
              </a:rPr>
              <a:t>Linear notebooks with dummy parameters can test</a:t>
            </a:r>
            <a:r>
              <a:rPr dirty="0" sz="1200" spc="-35" b="1" i="1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200" spc="-5" b="1" i="1">
                <a:solidFill>
                  <a:srgbClr val="999999"/>
                </a:solidFill>
                <a:latin typeface="Courier New"/>
                <a:cs typeface="Courier New"/>
              </a:rPr>
              <a:t>integrations</a:t>
            </a:r>
            <a:endParaRPr sz="1200">
              <a:latin typeface="Courier New"/>
              <a:cs typeface="Courier New"/>
            </a:endParaRPr>
          </a:p>
          <a:p>
            <a:pPr marL="469265" marR="918844" indent="-457200">
              <a:lnSpc>
                <a:spcPct val="109400"/>
              </a:lnSpc>
            </a:pP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pm.execute_notebook(</a:t>
            </a:r>
            <a:r>
              <a:rPr dirty="0" sz="1200" spc="-5" b="1">
                <a:solidFill>
                  <a:srgbClr val="69B824"/>
                </a:solidFill>
                <a:latin typeface="Courier New"/>
                <a:cs typeface="Courier New"/>
              </a:rPr>
              <a:t>'s3://commuter/templates/spark.ipynb'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,  </a:t>
            </a:r>
            <a:r>
              <a:rPr dirty="0" sz="1200" spc="-5" b="1">
                <a:solidFill>
                  <a:srgbClr val="69B824"/>
                </a:solidFill>
                <a:latin typeface="Courier New"/>
                <a:cs typeface="Courier New"/>
              </a:rPr>
              <a:t>'s3://commuter/tests/runs/{run_id}/spark_output.ipynb'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.format(</a:t>
            </a:r>
            <a:endParaRPr sz="1200">
              <a:latin typeface="Courier New"/>
              <a:cs typeface="Courier New"/>
            </a:endParaRPr>
          </a:p>
          <a:p>
            <a:pPr marL="926465">
              <a:lnSpc>
                <a:spcPct val="100000"/>
              </a:lnSpc>
              <a:spcBef>
                <a:spcPts val="135"/>
              </a:spcBef>
            </a:pP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run_id=run_date),</a:t>
            </a:r>
            <a:endParaRPr sz="12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135"/>
              </a:spcBef>
            </a:pP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dirty="0" sz="1200" spc="-5" b="1">
                <a:solidFill>
                  <a:srgbClr val="69B824"/>
                </a:solidFill>
                <a:latin typeface="Courier New"/>
                <a:cs typeface="Courier New"/>
              </a:rPr>
              <a:t>'region'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dirty="0" sz="1200" spc="-5" b="1">
                <a:solidFill>
                  <a:srgbClr val="69B824"/>
                </a:solidFill>
                <a:latin typeface="Courier New"/>
                <a:cs typeface="Courier New"/>
              </a:rPr>
              <a:t>'luna'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dirty="0" sz="1200" spc="-5" b="1">
                <a:solidFill>
                  <a:srgbClr val="69B824"/>
                </a:solidFill>
                <a:latin typeface="Courier New"/>
                <a:cs typeface="Courier New"/>
              </a:rPr>
              <a:t>'run_date'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: run_date, </a:t>
            </a:r>
            <a:r>
              <a:rPr dirty="0" sz="1200" spc="-5" b="1">
                <a:solidFill>
                  <a:srgbClr val="69B824"/>
                </a:solidFill>
                <a:latin typeface="Courier New"/>
                <a:cs typeface="Courier New"/>
              </a:rPr>
              <a:t>'debug'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00FFFF"/>
                </a:solidFill>
                <a:latin typeface="Courier New"/>
                <a:cs typeface="Courier New"/>
              </a:rPr>
              <a:t>True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})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…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Courier New"/>
              <a:cs typeface="Courier New"/>
            </a:endParaRPr>
          </a:p>
          <a:p>
            <a:pPr marL="469900" indent="-457200">
              <a:lnSpc>
                <a:spcPct val="100000"/>
              </a:lnSpc>
              <a:buClr>
                <a:srgbClr val="FFFFFF"/>
              </a:buClr>
              <a:buFont typeface="Courier New"/>
              <a:buAutoNum type="arabicPlain" startAt="3"/>
              <a:tabLst>
                <a:tab pos="469265" algn="l"/>
                <a:tab pos="469900" algn="l"/>
              </a:tabLst>
            </a:pPr>
            <a:r>
              <a:rPr dirty="0" sz="1200" b="1" i="1">
                <a:solidFill>
                  <a:srgbClr val="999999"/>
                </a:solidFill>
                <a:latin typeface="Courier New"/>
                <a:cs typeface="Courier New"/>
              </a:rPr>
              <a:t>#</a:t>
            </a:r>
            <a:r>
              <a:rPr dirty="0" sz="1200" spc="-10" b="1" i="1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200" spc="-5" b="1" i="1">
                <a:solidFill>
                  <a:srgbClr val="999999"/>
                </a:solidFill>
                <a:latin typeface="Courier New"/>
                <a:cs typeface="Courier New"/>
              </a:rPr>
              <a:t>Parameters</a:t>
            </a:r>
            <a:endParaRPr sz="1200">
              <a:latin typeface="Courier New"/>
              <a:cs typeface="Courier New"/>
            </a:endParaRPr>
          </a:p>
          <a:p>
            <a:pPr marL="469265" marR="4668520">
              <a:lnSpc>
                <a:spcPct val="109400"/>
              </a:lnSpc>
            </a:pP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region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dirty="0" sz="1200" spc="-5" b="1">
                <a:solidFill>
                  <a:srgbClr val="69B824"/>
                </a:solidFill>
                <a:latin typeface="Courier New"/>
                <a:cs typeface="Courier New"/>
              </a:rPr>
              <a:t>'luna'  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run_date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dirty="0" sz="1200" spc="-5" b="1">
                <a:solidFill>
                  <a:srgbClr val="69B824"/>
                </a:solidFill>
                <a:latin typeface="Courier New"/>
                <a:cs typeface="Courier New"/>
              </a:rPr>
              <a:t>'20180402'  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debug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1200" spc="-2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00FFFF"/>
                </a:solidFill>
                <a:latin typeface="Courier New"/>
                <a:cs typeface="Courier New"/>
              </a:rPr>
              <a:t>True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Courier New"/>
              <a:cs typeface="Courier New"/>
            </a:endParaRPr>
          </a:p>
          <a:p>
            <a:pPr marL="469265" indent="-457200">
              <a:lnSpc>
                <a:spcPct val="100000"/>
              </a:lnSpc>
              <a:buAutoNum type="arabicPlain" startAt="4"/>
              <a:tabLst>
                <a:tab pos="469265" algn="l"/>
                <a:tab pos="469900" algn="l"/>
              </a:tabLst>
            </a:pP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spark.sql(</a:t>
            </a:r>
            <a:r>
              <a:rPr dirty="0" sz="1200" spc="-5" b="1">
                <a:solidFill>
                  <a:srgbClr val="69B824"/>
                </a:solidFill>
                <a:latin typeface="Courier New"/>
                <a:cs typeface="Courier New"/>
              </a:rPr>
              <a:t>'''</a:t>
            </a:r>
            <a:endParaRPr sz="1200">
              <a:latin typeface="Courier New"/>
              <a:cs typeface="Courier New"/>
            </a:endParaRPr>
          </a:p>
          <a:p>
            <a:pPr marL="926465" marR="1193165">
              <a:lnSpc>
                <a:spcPct val="109400"/>
              </a:lnSpc>
            </a:pPr>
            <a:r>
              <a:rPr dirty="0" sz="1200" spc="-5" b="1">
                <a:solidFill>
                  <a:srgbClr val="69B824"/>
                </a:solidFill>
                <a:latin typeface="Courier New"/>
                <a:cs typeface="Courier New"/>
              </a:rPr>
              <a:t>insert into </a:t>
            </a:r>
            <a:r>
              <a:rPr dirty="0" sz="1200" spc="-5" b="1">
                <a:solidFill>
                  <a:srgbClr val="D89E38"/>
                </a:solidFill>
                <a:latin typeface="Courier New"/>
                <a:cs typeface="Courier New"/>
              </a:rPr>
              <a:t>{out_table} </a:t>
            </a:r>
            <a:r>
              <a:rPr dirty="0" sz="1200" spc="-5" b="1">
                <a:solidFill>
                  <a:srgbClr val="69B824"/>
                </a:solidFill>
                <a:latin typeface="Courier New"/>
                <a:cs typeface="Courier New"/>
              </a:rPr>
              <a:t>select </a:t>
            </a:r>
            <a:r>
              <a:rPr dirty="0" sz="1200" b="1">
                <a:solidFill>
                  <a:srgbClr val="69B824"/>
                </a:solidFill>
                <a:latin typeface="Courier New"/>
                <a:cs typeface="Courier New"/>
              </a:rPr>
              <a:t>* </a:t>
            </a:r>
            <a:r>
              <a:rPr dirty="0" sz="1200" spc="-5" b="1">
                <a:solidFill>
                  <a:srgbClr val="69B824"/>
                </a:solidFill>
                <a:latin typeface="Courier New"/>
                <a:cs typeface="Courier New"/>
              </a:rPr>
              <a:t>from click_events  where date </a:t>
            </a:r>
            <a:r>
              <a:rPr dirty="0" sz="1200" b="1">
                <a:solidFill>
                  <a:srgbClr val="69B824"/>
                </a:solidFill>
                <a:latin typeface="Courier New"/>
                <a:cs typeface="Courier New"/>
              </a:rPr>
              <a:t>= </a:t>
            </a:r>
            <a:r>
              <a:rPr dirty="0" sz="1200" spc="-5" b="1">
                <a:solidFill>
                  <a:srgbClr val="69B824"/>
                </a:solidFill>
                <a:latin typeface="Courier New"/>
                <a:cs typeface="Courier New"/>
              </a:rPr>
              <a:t>'</a:t>
            </a:r>
            <a:r>
              <a:rPr dirty="0" sz="1200" spc="-5" b="1">
                <a:solidFill>
                  <a:srgbClr val="D89E38"/>
                </a:solidFill>
                <a:latin typeface="Courier New"/>
                <a:cs typeface="Courier New"/>
              </a:rPr>
              <a:t>{run_date}</a:t>
            </a:r>
            <a:r>
              <a:rPr dirty="0" sz="1200" spc="-5" b="1">
                <a:solidFill>
                  <a:srgbClr val="69B824"/>
                </a:solidFill>
                <a:latin typeface="Courier New"/>
                <a:cs typeface="Courier New"/>
              </a:rPr>
              <a:t>' and envt_region </a:t>
            </a:r>
            <a:r>
              <a:rPr dirty="0" sz="1200" b="1">
                <a:solidFill>
                  <a:srgbClr val="69B824"/>
                </a:solidFill>
                <a:latin typeface="Courier New"/>
                <a:cs typeface="Courier New"/>
              </a:rPr>
              <a:t>=</a:t>
            </a:r>
            <a:r>
              <a:rPr dirty="0" sz="1200" spc="-60" b="1">
                <a:solidFill>
                  <a:srgbClr val="69B824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69B824"/>
                </a:solidFill>
                <a:latin typeface="Courier New"/>
                <a:cs typeface="Courier New"/>
              </a:rPr>
              <a:t>'</a:t>
            </a:r>
            <a:r>
              <a:rPr dirty="0" sz="1200" spc="-5" b="1">
                <a:solidFill>
                  <a:srgbClr val="D89E38"/>
                </a:solidFill>
                <a:latin typeface="Courier New"/>
                <a:cs typeface="Courier New"/>
              </a:rPr>
              <a:t>{region}</a:t>
            </a:r>
            <a:r>
              <a:rPr dirty="0" sz="1200" spc="-5" b="1">
                <a:solidFill>
                  <a:srgbClr val="69B824"/>
                </a:solidFill>
                <a:latin typeface="Courier New"/>
                <a:cs typeface="Courier New"/>
              </a:rPr>
              <a:t>'</a:t>
            </a:r>
            <a:endParaRPr sz="1200">
              <a:latin typeface="Courier New"/>
              <a:cs typeface="Courier New"/>
            </a:endParaRPr>
          </a:p>
          <a:p>
            <a:pPr marL="1475105" marR="5080" indent="-1005840">
              <a:lnSpc>
                <a:spcPct val="109400"/>
              </a:lnSpc>
            </a:pPr>
            <a:r>
              <a:rPr dirty="0" sz="1200" spc="-5" b="1">
                <a:solidFill>
                  <a:srgbClr val="69B824"/>
                </a:solidFill>
                <a:latin typeface="Courier New"/>
                <a:cs typeface="Courier New"/>
              </a:rPr>
              <a:t>'''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.format(run_date=run_date, enc_region=region,  out_table=</a:t>
            </a:r>
            <a:r>
              <a:rPr dirty="0" sz="1200" spc="-5" b="1">
                <a:solidFill>
                  <a:srgbClr val="69B824"/>
                </a:solidFill>
                <a:latin typeface="Courier New"/>
                <a:cs typeface="Courier New"/>
              </a:rPr>
              <a:t>'test/reg_test 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if debug else </a:t>
            </a:r>
            <a:r>
              <a:rPr dirty="0" sz="1200" spc="-5" b="1">
                <a:solidFill>
                  <a:srgbClr val="69B824"/>
                </a:solidFill>
                <a:latin typeface="Courier New"/>
                <a:cs typeface="Courier New"/>
              </a:rPr>
              <a:t>'prod/reg_'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dirty="0" sz="1200" spc="-6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region))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9894" y="693780"/>
            <a:ext cx="557784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60">
                <a:solidFill>
                  <a:srgbClr val="FFFFFF"/>
                </a:solidFill>
              </a:rPr>
              <a:t>Controlling </a:t>
            </a:r>
            <a:r>
              <a:rPr dirty="0" spc="-345">
                <a:solidFill>
                  <a:srgbClr val="FFFFFF"/>
                </a:solidFill>
              </a:rPr>
              <a:t>Integration</a:t>
            </a:r>
            <a:r>
              <a:rPr dirty="0" spc="-565">
                <a:solidFill>
                  <a:srgbClr val="FFFFFF"/>
                </a:solidFill>
              </a:rPr>
              <a:t> </a:t>
            </a:r>
            <a:r>
              <a:rPr dirty="0" spc="-220">
                <a:solidFill>
                  <a:srgbClr val="FFFFFF"/>
                </a:solidFill>
              </a:rPr>
              <a:t>Tests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650673" y="1959380"/>
              <a:ext cx="2759710" cy="829310"/>
            </a:xfrm>
            <a:custGeom>
              <a:avLst/>
              <a:gdLst/>
              <a:ahLst/>
              <a:cxnLst/>
              <a:rect l="l" t="t" r="r" b="b"/>
              <a:pathLst>
                <a:path w="2759710" h="829310">
                  <a:moveTo>
                    <a:pt x="392871" y="14387"/>
                  </a:moveTo>
                  <a:lnTo>
                    <a:pt x="335942" y="17677"/>
                  </a:lnTo>
                  <a:lnTo>
                    <a:pt x="282632" y="27546"/>
                  </a:lnTo>
                  <a:lnTo>
                    <a:pt x="232943" y="43995"/>
                  </a:lnTo>
                  <a:lnTo>
                    <a:pt x="186874" y="67024"/>
                  </a:lnTo>
                  <a:lnTo>
                    <a:pt x="145141" y="95789"/>
                  </a:lnTo>
                  <a:lnTo>
                    <a:pt x="108281" y="129449"/>
                  </a:lnTo>
                  <a:lnTo>
                    <a:pt x="76293" y="168004"/>
                  </a:lnTo>
                  <a:lnTo>
                    <a:pt x="49177" y="211454"/>
                  </a:lnTo>
                  <a:lnTo>
                    <a:pt x="27662" y="259025"/>
                  </a:lnTo>
                  <a:lnTo>
                    <a:pt x="12294" y="309943"/>
                  </a:lnTo>
                  <a:lnTo>
                    <a:pt x="3073" y="364207"/>
                  </a:lnTo>
                  <a:lnTo>
                    <a:pt x="0" y="421819"/>
                  </a:lnTo>
                  <a:lnTo>
                    <a:pt x="3073" y="478984"/>
                  </a:lnTo>
                  <a:lnTo>
                    <a:pt x="12294" y="533007"/>
                  </a:lnTo>
                  <a:lnTo>
                    <a:pt x="27662" y="583890"/>
                  </a:lnTo>
                  <a:lnTo>
                    <a:pt x="49177" y="631638"/>
                  </a:lnTo>
                  <a:lnTo>
                    <a:pt x="76293" y="675321"/>
                  </a:lnTo>
                  <a:lnTo>
                    <a:pt x="108281" y="714044"/>
                  </a:lnTo>
                  <a:lnTo>
                    <a:pt x="145141" y="747808"/>
                  </a:lnTo>
                  <a:lnTo>
                    <a:pt x="186874" y="776613"/>
                  </a:lnTo>
                  <a:lnTo>
                    <a:pt x="233012" y="799563"/>
                  </a:lnTo>
                  <a:lnTo>
                    <a:pt x="282906" y="815953"/>
                  </a:lnTo>
                  <a:lnTo>
                    <a:pt x="336556" y="825786"/>
                  </a:lnTo>
                  <a:lnTo>
                    <a:pt x="393964" y="829063"/>
                  </a:lnTo>
                  <a:lnTo>
                    <a:pt x="449471" y="826161"/>
                  </a:lnTo>
                  <a:lnTo>
                    <a:pt x="500698" y="817453"/>
                  </a:lnTo>
                  <a:lnTo>
                    <a:pt x="547644" y="802938"/>
                  </a:lnTo>
                  <a:lnTo>
                    <a:pt x="590311" y="782613"/>
                  </a:lnTo>
                  <a:lnTo>
                    <a:pt x="628503" y="757371"/>
                  </a:lnTo>
                  <a:lnTo>
                    <a:pt x="661845" y="728072"/>
                  </a:lnTo>
                  <a:lnTo>
                    <a:pt x="690338" y="694719"/>
                  </a:lnTo>
                  <a:lnTo>
                    <a:pt x="713981" y="657313"/>
                  </a:lnTo>
                  <a:lnTo>
                    <a:pt x="732628" y="616733"/>
                  </a:lnTo>
                  <a:lnTo>
                    <a:pt x="745947" y="573855"/>
                  </a:lnTo>
                  <a:lnTo>
                    <a:pt x="753939" y="528675"/>
                  </a:lnTo>
                  <a:lnTo>
                    <a:pt x="756603" y="481194"/>
                  </a:lnTo>
                  <a:lnTo>
                    <a:pt x="756603" y="365904"/>
                  </a:lnTo>
                  <a:lnTo>
                    <a:pt x="392871" y="365904"/>
                  </a:lnTo>
                  <a:lnTo>
                    <a:pt x="392871" y="515798"/>
                  </a:lnTo>
                  <a:lnTo>
                    <a:pt x="577561" y="515798"/>
                  </a:lnTo>
                  <a:lnTo>
                    <a:pt x="577561" y="524723"/>
                  </a:lnTo>
                  <a:lnTo>
                    <a:pt x="564958" y="580088"/>
                  </a:lnTo>
                  <a:lnTo>
                    <a:pt x="542873" y="612689"/>
                  </a:lnTo>
                  <a:lnTo>
                    <a:pt x="511820" y="639004"/>
                  </a:lnTo>
                  <a:lnTo>
                    <a:pt x="472318" y="658194"/>
                  </a:lnTo>
                  <a:lnTo>
                    <a:pt x="425600" y="667944"/>
                  </a:lnTo>
                  <a:lnTo>
                    <a:pt x="399611" y="669163"/>
                  </a:lnTo>
                  <a:lnTo>
                    <a:pt x="351970" y="664926"/>
                  </a:lnTo>
                  <a:lnTo>
                    <a:pt x="309770" y="652216"/>
                  </a:lnTo>
                  <a:lnTo>
                    <a:pt x="273013" y="631036"/>
                  </a:lnTo>
                  <a:lnTo>
                    <a:pt x="241697" y="601388"/>
                  </a:lnTo>
                  <a:lnTo>
                    <a:pt x="216755" y="564767"/>
                  </a:lnTo>
                  <a:lnTo>
                    <a:pt x="198940" y="522629"/>
                  </a:lnTo>
                  <a:lnTo>
                    <a:pt x="188250" y="474979"/>
                  </a:lnTo>
                  <a:lnTo>
                    <a:pt x="184687" y="421819"/>
                  </a:lnTo>
                  <a:lnTo>
                    <a:pt x="188216" y="367736"/>
                  </a:lnTo>
                  <a:lnTo>
                    <a:pt x="198803" y="319687"/>
                  </a:lnTo>
                  <a:lnTo>
                    <a:pt x="216448" y="277672"/>
                  </a:lnTo>
                  <a:lnTo>
                    <a:pt x="241152" y="241689"/>
                  </a:lnTo>
                  <a:lnTo>
                    <a:pt x="271876" y="212763"/>
                  </a:lnTo>
                  <a:lnTo>
                    <a:pt x="307404" y="192103"/>
                  </a:lnTo>
                  <a:lnTo>
                    <a:pt x="347736" y="179706"/>
                  </a:lnTo>
                  <a:lnTo>
                    <a:pt x="392871" y="175574"/>
                  </a:lnTo>
                  <a:lnTo>
                    <a:pt x="424268" y="177122"/>
                  </a:lnTo>
                  <a:lnTo>
                    <a:pt x="477635" y="189508"/>
                  </a:lnTo>
                  <a:lnTo>
                    <a:pt x="518582" y="213549"/>
                  </a:lnTo>
                  <a:lnTo>
                    <a:pt x="547450" y="245422"/>
                  </a:lnTo>
                  <a:lnTo>
                    <a:pt x="557343" y="264091"/>
                  </a:lnTo>
                  <a:lnTo>
                    <a:pt x="743123" y="264091"/>
                  </a:lnTo>
                  <a:lnTo>
                    <a:pt x="728917" y="218726"/>
                  </a:lnTo>
                  <a:lnTo>
                    <a:pt x="709610" y="177629"/>
                  </a:lnTo>
                  <a:lnTo>
                    <a:pt x="685204" y="140801"/>
                  </a:lnTo>
                  <a:lnTo>
                    <a:pt x="655697" y="108243"/>
                  </a:lnTo>
                  <a:lnTo>
                    <a:pt x="621091" y="79954"/>
                  </a:lnTo>
                  <a:lnTo>
                    <a:pt x="582237" y="56350"/>
                  </a:lnTo>
                  <a:lnTo>
                    <a:pt x="539988" y="37991"/>
                  </a:lnTo>
                  <a:lnTo>
                    <a:pt x="494344" y="24878"/>
                  </a:lnTo>
                  <a:lnTo>
                    <a:pt x="445305" y="17010"/>
                  </a:lnTo>
                  <a:lnTo>
                    <a:pt x="392871" y="14387"/>
                  </a:lnTo>
                  <a:close/>
                </a:path>
                <a:path w="2759710" h="829310">
                  <a:moveTo>
                    <a:pt x="1133680" y="360256"/>
                  </a:moveTo>
                  <a:lnTo>
                    <a:pt x="1184406" y="370912"/>
                  </a:lnTo>
                  <a:lnTo>
                    <a:pt x="1224750" y="402876"/>
                  </a:lnTo>
                  <a:lnTo>
                    <a:pt x="1251251" y="453144"/>
                  </a:lnTo>
                  <a:lnTo>
                    <a:pt x="1260084" y="519076"/>
                  </a:lnTo>
                  <a:lnTo>
                    <a:pt x="1257876" y="554121"/>
                  </a:lnTo>
                  <a:lnTo>
                    <a:pt x="1240209" y="612681"/>
                  </a:lnTo>
                  <a:lnTo>
                    <a:pt x="1205875" y="654990"/>
                  </a:lnTo>
                  <a:lnTo>
                    <a:pt x="1160340" y="676477"/>
                  </a:lnTo>
                  <a:lnTo>
                    <a:pt x="1133680" y="679163"/>
                  </a:lnTo>
                  <a:lnTo>
                    <a:pt x="1107042" y="676477"/>
                  </a:lnTo>
                  <a:lnTo>
                    <a:pt x="1061690" y="654990"/>
                  </a:lnTo>
                  <a:lnTo>
                    <a:pt x="1027835" y="612681"/>
                  </a:lnTo>
                  <a:lnTo>
                    <a:pt x="1010533" y="554121"/>
                  </a:lnTo>
                  <a:lnTo>
                    <a:pt x="1008370" y="519076"/>
                  </a:lnTo>
                  <a:lnTo>
                    <a:pt x="1010533" y="484152"/>
                  </a:lnTo>
                  <a:lnTo>
                    <a:pt x="1027835" y="426052"/>
                  </a:lnTo>
                  <a:lnTo>
                    <a:pt x="1061690" y="384230"/>
                  </a:lnTo>
                  <a:lnTo>
                    <a:pt x="1107042" y="362920"/>
                  </a:lnTo>
                  <a:lnTo>
                    <a:pt x="1133680" y="360256"/>
                  </a:lnTo>
                  <a:close/>
                </a:path>
                <a:path w="2759710" h="829310">
                  <a:moveTo>
                    <a:pt x="1133680" y="211454"/>
                  </a:moveTo>
                  <a:lnTo>
                    <a:pt x="1091310" y="213901"/>
                  </a:lnTo>
                  <a:lnTo>
                    <a:pt x="1051445" y="221244"/>
                  </a:lnTo>
                  <a:lnTo>
                    <a:pt x="1014084" y="233481"/>
                  </a:lnTo>
                  <a:lnTo>
                    <a:pt x="979228" y="250614"/>
                  </a:lnTo>
                  <a:lnTo>
                    <a:pt x="947444" y="272082"/>
                  </a:lnTo>
                  <a:lnTo>
                    <a:pt x="894806" y="326357"/>
                  </a:lnTo>
                  <a:lnTo>
                    <a:pt x="873950" y="359164"/>
                  </a:lnTo>
                  <a:lnTo>
                    <a:pt x="857376" y="395181"/>
                  </a:lnTo>
                  <a:lnTo>
                    <a:pt x="845537" y="433839"/>
                  </a:lnTo>
                  <a:lnTo>
                    <a:pt x="838433" y="475137"/>
                  </a:lnTo>
                  <a:lnTo>
                    <a:pt x="836065" y="519076"/>
                  </a:lnTo>
                  <a:lnTo>
                    <a:pt x="838433" y="563126"/>
                  </a:lnTo>
                  <a:lnTo>
                    <a:pt x="845537" y="604584"/>
                  </a:lnTo>
                  <a:lnTo>
                    <a:pt x="857376" y="643446"/>
                  </a:lnTo>
                  <a:lnTo>
                    <a:pt x="873950" y="679713"/>
                  </a:lnTo>
                  <a:lnTo>
                    <a:pt x="894806" y="712760"/>
                  </a:lnTo>
                  <a:lnTo>
                    <a:pt x="919304" y="741960"/>
                  </a:lnTo>
                  <a:lnTo>
                    <a:pt x="979228" y="788813"/>
                  </a:lnTo>
                  <a:lnTo>
                    <a:pt x="1014084" y="805941"/>
                  </a:lnTo>
                  <a:lnTo>
                    <a:pt x="1051445" y="818175"/>
                  </a:lnTo>
                  <a:lnTo>
                    <a:pt x="1091310" y="825516"/>
                  </a:lnTo>
                  <a:lnTo>
                    <a:pt x="1133680" y="827963"/>
                  </a:lnTo>
                  <a:lnTo>
                    <a:pt x="1176085" y="825516"/>
                  </a:lnTo>
                  <a:lnTo>
                    <a:pt x="1216053" y="818175"/>
                  </a:lnTo>
                  <a:lnTo>
                    <a:pt x="1253584" y="805941"/>
                  </a:lnTo>
                  <a:lnTo>
                    <a:pt x="1288679" y="788813"/>
                  </a:lnTo>
                  <a:lnTo>
                    <a:pt x="1320691" y="767312"/>
                  </a:lnTo>
                  <a:lnTo>
                    <a:pt x="1373511" y="712760"/>
                  </a:lnTo>
                  <a:lnTo>
                    <a:pt x="1394319" y="679713"/>
                  </a:lnTo>
                  <a:lnTo>
                    <a:pt x="1410974" y="643446"/>
                  </a:lnTo>
                  <a:lnTo>
                    <a:pt x="1422870" y="604584"/>
                  </a:lnTo>
                  <a:lnTo>
                    <a:pt x="1430008" y="563126"/>
                  </a:lnTo>
                  <a:lnTo>
                    <a:pt x="1432387" y="519076"/>
                  </a:lnTo>
                  <a:lnTo>
                    <a:pt x="1430008" y="475137"/>
                  </a:lnTo>
                  <a:lnTo>
                    <a:pt x="1422870" y="433839"/>
                  </a:lnTo>
                  <a:lnTo>
                    <a:pt x="1410974" y="395181"/>
                  </a:lnTo>
                  <a:lnTo>
                    <a:pt x="1394319" y="359164"/>
                  </a:lnTo>
                  <a:lnTo>
                    <a:pt x="1373511" y="326357"/>
                  </a:lnTo>
                  <a:lnTo>
                    <a:pt x="1320691" y="272082"/>
                  </a:lnTo>
                  <a:lnTo>
                    <a:pt x="1288679" y="250614"/>
                  </a:lnTo>
                  <a:lnTo>
                    <a:pt x="1253584" y="233481"/>
                  </a:lnTo>
                  <a:lnTo>
                    <a:pt x="1216053" y="221244"/>
                  </a:lnTo>
                  <a:lnTo>
                    <a:pt x="1176085" y="213901"/>
                  </a:lnTo>
                  <a:lnTo>
                    <a:pt x="1133680" y="211454"/>
                  </a:lnTo>
                  <a:close/>
                </a:path>
                <a:path w="2759710" h="829310">
                  <a:moveTo>
                    <a:pt x="1801758" y="360256"/>
                  </a:moveTo>
                  <a:lnTo>
                    <a:pt x="1852484" y="370912"/>
                  </a:lnTo>
                  <a:lnTo>
                    <a:pt x="1892821" y="402876"/>
                  </a:lnTo>
                  <a:lnTo>
                    <a:pt x="1919336" y="453144"/>
                  </a:lnTo>
                  <a:lnTo>
                    <a:pt x="1928171" y="519076"/>
                  </a:lnTo>
                  <a:lnTo>
                    <a:pt x="1925962" y="554121"/>
                  </a:lnTo>
                  <a:lnTo>
                    <a:pt x="1908290" y="612681"/>
                  </a:lnTo>
                  <a:lnTo>
                    <a:pt x="1873952" y="654990"/>
                  </a:lnTo>
                  <a:lnTo>
                    <a:pt x="1828419" y="676477"/>
                  </a:lnTo>
                  <a:lnTo>
                    <a:pt x="1801758" y="679163"/>
                  </a:lnTo>
                  <a:lnTo>
                    <a:pt x="1775121" y="676477"/>
                  </a:lnTo>
                  <a:lnTo>
                    <a:pt x="1729768" y="654990"/>
                  </a:lnTo>
                  <a:lnTo>
                    <a:pt x="1695912" y="612681"/>
                  </a:lnTo>
                  <a:lnTo>
                    <a:pt x="1678609" y="554121"/>
                  </a:lnTo>
                  <a:lnTo>
                    <a:pt x="1676446" y="519076"/>
                  </a:lnTo>
                  <a:lnTo>
                    <a:pt x="1678609" y="484152"/>
                  </a:lnTo>
                  <a:lnTo>
                    <a:pt x="1695912" y="426052"/>
                  </a:lnTo>
                  <a:lnTo>
                    <a:pt x="1729768" y="384230"/>
                  </a:lnTo>
                  <a:lnTo>
                    <a:pt x="1775121" y="362920"/>
                  </a:lnTo>
                  <a:lnTo>
                    <a:pt x="1801758" y="360256"/>
                  </a:lnTo>
                  <a:close/>
                </a:path>
                <a:path w="2759710" h="829310">
                  <a:moveTo>
                    <a:pt x="1801758" y="211454"/>
                  </a:moveTo>
                  <a:lnTo>
                    <a:pt x="1759388" y="213901"/>
                  </a:lnTo>
                  <a:lnTo>
                    <a:pt x="1719522" y="221244"/>
                  </a:lnTo>
                  <a:lnTo>
                    <a:pt x="1682161" y="233481"/>
                  </a:lnTo>
                  <a:lnTo>
                    <a:pt x="1647304" y="250614"/>
                  </a:lnTo>
                  <a:lnTo>
                    <a:pt x="1615521" y="272082"/>
                  </a:lnTo>
                  <a:lnTo>
                    <a:pt x="1562884" y="326357"/>
                  </a:lnTo>
                  <a:lnTo>
                    <a:pt x="1542029" y="359164"/>
                  </a:lnTo>
                  <a:lnTo>
                    <a:pt x="1525454" y="395181"/>
                  </a:lnTo>
                  <a:lnTo>
                    <a:pt x="1513615" y="433839"/>
                  </a:lnTo>
                  <a:lnTo>
                    <a:pt x="1506512" y="475137"/>
                  </a:lnTo>
                  <a:lnTo>
                    <a:pt x="1504144" y="519076"/>
                  </a:lnTo>
                  <a:lnTo>
                    <a:pt x="1506512" y="563126"/>
                  </a:lnTo>
                  <a:lnTo>
                    <a:pt x="1513615" y="604584"/>
                  </a:lnTo>
                  <a:lnTo>
                    <a:pt x="1525454" y="643446"/>
                  </a:lnTo>
                  <a:lnTo>
                    <a:pt x="1542029" y="679713"/>
                  </a:lnTo>
                  <a:lnTo>
                    <a:pt x="1562884" y="712760"/>
                  </a:lnTo>
                  <a:lnTo>
                    <a:pt x="1587381" y="741960"/>
                  </a:lnTo>
                  <a:lnTo>
                    <a:pt x="1647304" y="788813"/>
                  </a:lnTo>
                  <a:lnTo>
                    <a:pt x="1682161" y="805941"/>
                  </a:lnTo>
                  <a:lnTo>
                    <a:pt x="1719522" y="818175"/>
                  </a:lnTo>
                  <a:lnTo>
                    <a:pt x="1759388" y="825516"/>
                  </a:lnTo>
                  <a:lnTo>
                    <a:pt x="1801758" y="827963"/>
                  </a:lnTo>
                  <a:lnTo>
                    <a:pt x="1844163" y="825516"/>
                  </a:lnTo>
                  <a:lnTo>
                    <a:pt x="1884132" y="818175"/>
                  </a:lnTo>
                  <a:lnTo>
                    <a:pt x="1921660" y="805941"/>
                  </a:lnTo>
                  <a:lnTo>
                    <a:pt x="1956746" y="788813"/>
                  </a:lnTo>
                  <a:lnTo>
                    <a:pt x="1988761" y="767312"/>
                  </a:lnTo>
                  <a:lnTo>
                    <a:pt x="2041588" y="712760"/>
                  </a:lnTo>
                  <a:lnTo>
                    <a:pt x="2062395" y="679713"/>
                  </a:lnTo>
                  <a:lnTo>
                    <a:pt x="2079050" y="643446"/>
                  </a:lnTo>
                  <a:lnTo>
                    <a:pt x="2090948" y="604584"/>
                  </a:lnTo>
                  <a:lnTo>
                    <a:pt x="2098089" y="563126"/>
                  </a:lnTo>
                  <a:lnTo>
                    <a:pt x="2100470" y="519076"/>
                  </a:lnTo>
                  <a:lnTo>
                    <a:pt x="2098089" y="475137"/>
                  </a:lnTo>
                  <a:lnTo>
                    <a:pt x="2090948" y="433839"/>
                  </a:lnTo>
                  <a:lnTo>
                    <a:pt x="2079050" y="395181"/>
                  </a:lnTo>
                  <a:lnTo>
                    <a:pt x="2062395" y="359164"/>
                  </a:lnTo>
                  <a:lnTo>
                    <a:pt x="2041588" y="326357"/>
                  </a:lnTo>
                  <a:lnTo>
                    <a:pt x="1988761" y="272082"/>
                  </a:lnTo>
                  <a:lnTo>
                    <a:pt x="1956746" y="250614"/>
                  </a:lnTo>
                  <a:lnTo>
                    <a:pt x="1921660" y="233481"/>
                  </a:lnTo>
                  <a:lnTo>
                    <a:pt x="1884132" y="221244"/>
                  </a:lnTo>
                  <a:lnTo>
                    <a:pt x="1844163" y="213901"/>
                  </a:lnTo>
                  <a:lnTo>
                    <a:pt x="1801758" y="211454"/>
                  </a:lnTo>
                  <a:close/>
                </a:path>
                <a:path w="2759710" h="829310">
                  <a:moveTo>
                    <a:pt x="2470920" y="360256"/>
                  </a:moveTo>
                  <a:lnTo>
                    <a:pt x="2521785" y="371048"/>
                  </a:lnTo>
                  <a:lnTo>
                    <a:pt x="2562544" y="403421"/>
                  </a:lnTo>
                  <a:lnTo>
                    <a:pt x="2589454" y="454146"/>
                  </a:lnTo>
                  <a:lnTo>
                    <a:pt x="2598419" y="520351"/>
                  </a:lnTo>
                  <a:lnTo>
                    <a:pt x="2596178" y="554839"/>
                  </a:lnTo>
                  <a:lnTo>
                    <a:pt x="2578243" y="612761"/>
                  </a:lnTo>
                  <a:lnTo>
                    <a:pt x="2543429" y="654990"/>
                  </a:lnTo>
                  <a:lnTo>
                    <a:pt x="2497614" y="676477"/>
                  </a:lnTo>
                  <a:lnTo>
                    <a:pt x="2470920" y="679163"/>
                  </a:lnTo>
                  <a:lnTo>
                    <a:pt x="2444693" y="676510"/>
                  </a:lnTo>
                  <a:lnTo>
                    <a:pt x="2399345" y="655296"/>
                  </a:lnTo>
                  <a:lnTo>
                    <a:pt x="2364601" y="613478"/>
                  </a:lnTo>
                  <a:lnTo>
                    <a:pt x="2346751" y="555290"/>
                  </a:lnTo>
                  <a:lnTo>
                    <a:pt x="2344520" y="520351"/>
                  </a:lnTo>
                  <a:lnTo>
                    <a:pt x="2346751" y="484870"/>
                  </a:lnTo>
                  <a:lnTo>
                    <a:pt x="2364601" y="426132"/>
                  </a:lnTo>
                  <a:lnTo>
                    <a:pt x="2399345" y="384230"/>
                  </a:lnTo>
                  <a:lnTo>
                    <a:pt x="2444693" y="362920"/>
                  </a:lnTo>
                  <a:lnTo>
                    <a:pt x="2470920" y="360256"/>
                  </a:lnTo>
                  <a:close/>
                </a:path>
                <a:path w="2759710" h="829310">
                  <a:moveTo>
                    <a:pt x="2590594" y="0"/>
                  </a:moveTo>
                  <a:lnTo>
                    <a:pt x="2590594" y="288679"/>
                  </a:lnTo>
                  <a:lnTo>
                    <a:pt x="2575365" y="271252"/>
                  </a:lnTo>
                  <a:lnTo>
                    <a:pt x="2558629" y="255941"/>
                  </a:lnTo>
                  <a:lnTo>
                    <a:pt x="2520644" y="231672"/>
                  </a:lnTo>
                  <a:lnTo>
                    <a:pt x="2477204" y="216509"/>
                  </a:lnTo>
                  <a:lnTo>
                    <a:pt x="2428495" y="211454"/>
                  </a:lnTo>
                  <a:lnTo>
                    <a:pt x="2392055" y="213901"/>
                  </a:lnTo>
                  <a:lnTo>
                    <a:pt x="2325663" y="233481"/>
                  </a:lnTo>
                  <a:lnTo>
                    <a:pt x="2268476" y="272082"/>
                  </a:lnTo>
                  <a:lnTo>
                    <a:pt x="2223214" y="326357"/>
                  </a:lnTo>
                  <a:lnTo>
                    <a:pt x="2190772" y="395181"/>
                  </a:lnTo>
                  <a:lnTo>
                    <a:pt x="2180467" y="433839"/>
                  </a:lnTo>
                  <a:lnTo>
                    <a:pt x="2174282" y="475137"/>
                  </a:lnTo>
                  <a:lnTo>
                    <a:pt x="2172220" y="519076"/>
                  </a:lnTo>
                  <a:lnTo>
                    <a:pt x="2174282" y="563126"/>
                  </a:lnTo>
                  <a:lnTo>
                    <a:pt x="2180467" y="604584"/>
                  </a:lnTo>
                  <a:lnTo>
                    <a:pt x="2190772" y="643446"/>
                  </a:lnTo>
                  <a:lnTo>
                    <a:pt x="2205195" y="679713"/>
                  </a:lnTo>
                  <a:lnTo>
                    <a:pt x="2244307" y="741960"/>
                  </a:lnTo>
                  <a:lnTo>
                    <a:pt x="2295720" y="788813"/>
                  </a:lnTo>
                  <a:lnTo>
                    <a:pt x="2357776" y="818175"/>
                  </a:lnTo>
                  <a:lnTo>
                    <a:pt x="2428495" y="827963"/>
                  </a:lnTo>
                  <a:lnTo>
                    <a:pt x="2455133" y="826608"/>
                  </a:lnTo>
                  <a:lnTo>
                    <a:pt x="2503760" y="815771"/>
                  </a:lnTo>
                  <a:lnTo>
                    <a:pt x="2546206" y="794209"/>
                  </a:lnTo>
                  <a:lnTo>
                    <a:pt x="2581991" y="763067"/>
                  </a:lnTo>
                  <a:lnTo>
                    <a:pt x="2597319" y="744013"/>
                  </a:lnTo>
                  <a:lnTo>
                    <a:pt x="2597319" y="811213"/>
                  </a:lnTo>
                  <a:lnTo>
                    <a:pt x="2759619" y="811213"/>
                  </a:lnTo>
                  <a:lnTo>
                    <a:pt x="2759619" y="0"/>
                  </a:lnTo>
                  <a:lnTo>
                    <a:pt x="2590594" y="0"/>
                  </a:lnTo>
                  <a:close/>
                </a:path>
              </a:pathLst>
            </a:custGeom>
            <a:ln w="9524">
              <a:solidFill>
                <a:srgbClr val="F4F4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524255" y="1924383"/>
              <a:ext cx="212074" cy="2109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544692" y="2187593"/>
              <a:ext cx="170180" cy="583565"/>
            </a:xfrm>
            <a:custGeom>
              <a:avLst/>
              <a:gdLst/>
              <a:ahLst/>
              <a:cxnLst/>
              <a:rect l="l" t="t" r="r" b="b"/>
              <a:pathLst>
                <a:path w="170179" h="583564">
                  <a:moveTo>
                    <a:pt x="0" y="0"/>
                  </a:moveTo>
                  <a:lnTo>
                    <a:pt x="0" y="583001"/>
                  </a:lnTo>
                  <a:lnTo>
                    <a:pt x="170099" y="583001"/>
                  </a:lnTo>
                  <a:lnTo>
                    <a:pt x="170099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4F4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982929" y="2299212"/>
              <a:ext cx="240124" cy="12372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818867" y="2170835"/>
              <a:ext cx="1138555" cy="616585"/>
            </a:xfrm>
            <a:custGeom>
              <a:avLst/>
              <a:gdLst/>
              <a:ahLst/>
              <a:cxnLst/>
              <a:rect l="l" t="t" r="r" b="b"/>
              <a:pathLst>
                <a:path w="1138554" h="616585">
                  <a:moveTo>
                    <a:pt x="290874" y="0"/>
                  </a:moveTo>
                  <a:lnTo>
                    <a:pt x="247102" y="2515"/>
                  </a:lnTo>
                  <a:lnTo>
                    <a:pt x="206496" y="10063"/>
                  </a:lnTo>
                  <a:lnTo>
                    <a:pt x="169054" y="22641"/>
                  </a:lnTo>
                  <a:lnTo>
                    <a:pt x="134774" y="40252"/>
                  </a:lnTo>
                  <a:lnTo>
                    <a:pt x="77037" y="87652"/>
                  </a:lnTo>
                  <a:lnTo>
                    <a:pt x="34599" y="149349"/>
                  </a:lnTo>
                  <a:lnTo>
                    <a:pt x="19458" y="184922"/>
                  </a:lnTo>
                  <a:lnTo>
                    <a:pt x="8646" y="222794"/>
                  </a:lnTo>
                  <a:lnTo>
                    <a:pt x="2161" y="262966"/>
                  </a:lnTo>
                  <a:lnTo>
                    <a:pt x="0" y="305436"/>
                  </a:lnTo>
                  <a:lnTo>
                    <a:pt x="3131" y="360773"/>
                  </a:lnTo>
                  <a:lnTo>
                    <a:pt x="12527" y="411226"/>
                  </a:lnTo>
                  <a:lnTo>
                    <a:pt x="28187" y="456796"/>
                  </a:lnTo>
                  <a:lnTo>
                    <a:pt x="50111" y="497482"/>
                  </a:lnTo>
                  <a:lnTo>
                    <a:pt x="78299" y="533283"/>
                  </a:lnTo>
                  <a:lnTo>
                    <a:pt x="112001" y="563251"/>
                  </a:lnTo>
                  <a:lnTo>
                    <a:pt x="150437" y="586555"/>
                  </a:lnTo>
                  <a:lnTo>
                    <a:pt x="193607" y="603197"/>
                  </a:lnTo>
                  <a:lnTo>
                    <a:pt x="241511" y="613181"/>
                  </a:lnTo>
                  <a:lnTo>
                    <a:pt x="294149" y="616508"/>
                  </a:lnTo>
                  <a:lnTo>
                    <a:pt x="343030" y="613607"/>
                  </a:lnTo>
                  <a:lnTo>
                    <a:pt x="387674" y="604902"/>
                  </a:lnTo>
                  <a:lnTo>
                    <a:pt x="428080" y="590394"/>
                  </a:lnTo>
                  <a:lnTo>
                    <a:pt x="464249" y="570083"/>
                  </a:lnTo>
                  <a:lnTo>
                    <a:pt x="495472" y="544864"/>
                  </a:lnTo>
                  <a:lnTo>
                    <a:pt x="520817" y="515665"/>
                  </a:lnTo>
                  <a:lnTo>
                    <a:pt x="540284" y="482481"/>
                  </a:lnTo>
                  <a:lnTo>
                    <a:pt x="553873" y="445309"/>
                  </a:lnTo>
                  <a:lnTo>
                    <a:pt x="384849" y="445309"/>
                  </a:lnTo>
                  <a:lnTo>
                    <a:pt x="379543" y="452870"/>
                  </a:lnTo>
                  <a:lnTo>
                    <a:pt x="372552" y="459880"/>
                  </a:lnTo>
                  <a:lnTo>
                    <a:pt x="327793" y="480605"/>
                  </a:lnTo>
                  <a:lnTo>
                    <a:pt x="295424" y="483384"/>
                  </a:lnTo>
                  <a:lnTo>
                    <a:pt x="247208" y="475823"/>
                  </a:lnTo>
                  <a:lnTo>
                    <a:pt x="210037" y="453143"/>
                  </a:lnTo>
                  <a:lnTo>
                    <a:pt x="183909" y="415346"/>
                  </a:lnTo>
                  <a:lnTo>
                    <a:pt x="168824" y="362434"/>
                  </a:lnTo>
                  <a:lnTo>
                    <a:pt x="562798" y="362434"/>
                  </a:lnTo>
                  <a:lnTo>
                    <a:pt x="562798" y="308896"/>
                  </a:lnTo>
                  <a:lnTo>
                    <a:pt x="559978" y="254359"/>
                  </a:lnTo>
                  <a:lnTo>
                    <a:pt x="551518" y="204542"/>
                  </a:lnTo>
                  <a:lnTo>
                    <a:pt x="537418" y="159446"/>
                  </a:lnTo>
                  <a:lnTo>
                    <a:pt x="517678" y="119071"/>
                  </a:lnTo>
                  <a:lnTo>
                    <a:pt x="492299" y="83417"/>
                  </a:lnTo>
                  <a:lnTo>
                    <a:pt x="461693" y="53386"/>
                  </a:lnTo>
                  <a:lnTo>
                    <a:pt x="426246" y="30029"/>
                  </a:lnTo>
                  <a:lnTo>
                    <a:pt x="385960" y="13346"/>
                  </a:lnTo>
                  <a:lnTo>
                    <a:pt x="340836" y="3336"/>
                  </a:lnTo>
                  <a:lnTo>
                    <a:pt x="290874" y="0"/>
                  </a:lnTo>
                  <a:close/>
                </a:path>
                <a:path w="1138554" h="616585">
                  <a:moveTo>
                    <a:pt x="882798" y="0"/>
                  </a:moveTo>
                  <a:lnTo>
                    <a:pt x="818960" y="6010"/>
                  </a:lnTo>
                  <a:lnTo>
                    <a:pt x="761498" y="24042"/>
                  </a:lnTo>
                  <a:lnTo>
                    <a:pt x="712776" y="53138"/>
                  </a:lnTo>
                  <a:lnTo>
                    <a:pt x="675173" y="92342"/>
                  </a:lnTo>
                  <a:lnTo>
                    <a:pt x="651267" y="140242"/>
                  </a:lnTo>
                  <a:lnTo>
                    <a:pt x="643298" y="195792"/>
                  </a:lnTo>
                  <a:lnTo>
                    <a:pt x="645811" y="229429"/>
                  </a:lnTo>
                  <a:lnTo>
                    <a:pt x="665932" y="287075"/>
                  </a:lnTo>
                  <a:lnTo>
                    <a:pt x="706550" y="331450"/>
                  </a:lnTo>
                  <a:lnTo>
                    <a:pt x="769287" y="359951"/>
                  </a:lnTo>
                  <a:lnTo>
                    <a:pt x="809023" y="368084"/>
                  </a:lnTo>
                  <a:lnTo>
                    <a:pt x="890623" y="379384"/>
                  </a:lnTo>
                  <a:lnTo>
                    <a:pt x="911786" y="383063"/>
                  </a:lnTo>
                  <a:lnTo>
                    <a:pt x="953823" y="398859"/>
                  </a:lnTo>
                  <a:lnTo>
                    <a:pt x="971323" y="433109"/>
                  </a:lnTo>
                  <a:lnTo>
                    <a:pt x="969991" y="443268"/>
                  </a:lnTo>
                  <a:lnTo>
                    <a:pt x="938302" y="475189"/>
                  </a:lnTo>
                  <a:lnTo>
                    <a:pt x="890623" y="483384"/>
                  </a:lnTo>
                  <a:lnTo>
                    <a:pt x="871891" y="482334"/>
                  </a:lnTo>
                  <a:lnTo>
                    <a:pt x="825798" y="466634"/>
                  </a:lnTo>
                  <a:lnTo>
                    <a:pt x="799153" y="438927"/>
                  </a:lnTo>
                  <a:lnTo>
                    <a:pt x="795548" y="428559"/>
                  </a:lnTo>
                  <a:lnTo>
                    <a:pt x="634373" y="428559"/>
                  </a:lnTo>
                  <a:lnTo>
                    <a:pt x="642647" y="469433"/>
                  </a:lnTo>
                  <a:lnTo>
                    <a:pt x="658545" y="505918"/>
                  </a:lnTo>
                  <a:lnTo>
                    <a:pt x="682070" y="538010"/>
                  </a:lnTo>
                  <a:lnTo>
                    <a:pt x="713223" y="565708"/>
                  </a:lnTo>
                  <a:lnTo>
                    <a:pt x="750822" y="587937"/>
                  </a:lnTo>
                  <a:lnTo>
                    <a:pt x="793682" y="603811"/>
                  </a:lnTo>
                  <a:lnTo>
                    <a:pt x="841807" y="613334"/>
                  </a:lnTo>
                  <a:lnTo>
                    <a:pt x="895198" y="616508"/>
                  </a:lnTo>
                  <a:lnTo>
                    <a:pt x="928976" y="615074"/>
                  </a:lnTo>
                  <a:lnTo>
                    <a:pt x="991076" y="603599"/>
                  </a:lnTo>
                  <a:lnTo>
                    <a:pt x="1045376" y="580842"/>
                  </a:lnTo>
                  <a:lnTo>
                    <a:pt x="1088725" y="547873"/>
                  </a:lnTo>
                  <a:lnTo>
                    <a:pt x="1120043" y="505049"/>
                  </a:lnTo>
                  <a:lnTo>
                    <a:pt x="1135980" y="453872"/>
                  </a:lnTo>
                  <a:lnTo>
                    <a:pt x="1137972" y="425284"/>
                  </a:lnTo>
                  <a:lnTo>
                    <a:pt x="1135309" y="391777"/>
                  </a:lnTo>
                  <a:lnTo>
                    <a:pt x="1113999" y="331948"/>
                  </a:lnTo>
                  <a:lnTo>
                    <a:pt x="1071404" y="282840"/>
                  </a:lnTo>
                  <a:lnTo>
                    <a:pt x="1007112" y="251970"/>
                  </a:lnTo>
                  <a:lnTo>
                    <a:pt x="966773" y="243877"/>
                  </a:lnTo>
                  <a:lnTo>
                    <a:pt x="886273" y="232767"/>
                  </a:lnTo>
                  <a:lnTo>
                    <a:pt x="866979" y="229636"/>
                  </a:lnTo>
                  <a:lnTo>
                    <a:pt x="826873" y="216557"/>
                  </a:lnTo>
                  <a:lnTo>
                    <a:pt x="809023" y="185774"/>
                  </a:lnTo>
                  <a:lnTo>
                    <a:pt x="810312" y="175030"/>
                  </a:lnTo>
                  <a:lnTo>
                    <a:pt x="840872" y="141642"/>
                  </a:lnTo>
                  <a:lnTo>
                    <a:pt x="885173" y="133139"/>
                  </a:lnTo>
                  <a:lnTo>
                    <a:pt x="901715" y="134016"/>
                  </a:lnTo>
                  <a:lnTo>
                    <a:pt x="942173" y="147164"/>
                  </a:lnTo>
                  <a:lnTo>
                    <a:pt x="970223" y="182314"/>
                  </a:lnTo>
                  <a:lnTo>
                    <a:pt x="1129047" y="182314"/>
                  </a:lnTo>
                  <a:lnTo>
                    <a:pt x="1117260" y="135916"/>
                  </a:lnTo>
                  <a:lnTo>
                    <a:pt x="1093172" y="92887"/>
                  </a:lnTo>
                  <a:lnTo>
                    <a:pt x="1057197" y="55323"/>
                  </a:lnTo>
                  <a:lnTo>
                    <a:pt x="1009747" y="25679"/>
                  </a:lnTo>
                  <a:lnTo>
                    <a:pt x="951513" y="6419"/>
                  </a:lnTo>
                  <a:lnTo>
                    <a:pt x="918464" y="1604"/>
                  </a:lnTo>
                  <a:lnTo>
                    <a:pt x="882798" y="0"/>
                  </a:lnTo>
                  <a:close/>
                </a:path>
              </a:pathLst>
            </a:custGeom>
            <a:ln w="9524">
              <a:solidFill>
                <a:srgbClr val="F4F4F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18498" y="1350269"/>
            <a:ext cx="2614930" cy="406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229">
                <a:solidFill>
                  <a:srgbClr val="F4F4F0"/>
                </a:solidFill>
              </a:rPr>
              <a:t>Other</a:t>
            </a:r>
            <a:r>
              <a:rPr dirty="0" sz="2500" spc="-360">
                <a:solidFill>
                  <a:srgbClr val="F4F4F0"/>
                </a:solidFill>
              </a:rPr>
              <a:t> </a:t>
            </a:r>
            <a:r>
              <a:rPr dirty="0" sz="2500" spc="-215">
                <a:solidFill>
                  <a:srgbClr val="F4F4F0"/>
                </a:solidFill>
              </a:rPr>
              <a:t>Ecosystem</a:t>
            </a:r>
            <a:endParaRPr sz="25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70476" y="1773655"/>
            <a:ext cx="1502410" cy="239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70" b="1">
                <a:solidFill>
                  <a:srgbClr val="211F1F"/>
                </a:solidFill>
                <a:latin typeface="Verdana"/>
                <a:cs typeface="Verdana"/>
              </a:rPr>
              <a:t>To </a:t>
            </a:r>
            <a:r>
              <a:rPr dirty="0" sz="1400" spc="-185" b="1">
                <a:solidFill>
                  <a:srgbClr val="211F1F"/>
                </a:solidFill>
                <a:latin typeface="Verdana"/>
                <a:cs typeface="Verdana"/>
              </a:rPr>
              <a:t>name </a:t>
            </a:r>
            <a:r>
              <a:rPr dirty="0" sz="1400" spc="-170" b="1">
                <a:solidFill>
                  <a:srgbClr val="211F1F"/>
                </a:solidFill>
                <a:latin typeface="Verdana"/>
                <a:cs typeface="Verdana"/>
              </a:rPr>
              <a:t>a</a:t>
            </a:r>
            <a:r>
              <a:rPr dirty="0" sz="1400" spc="-285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400" spc="-155" b="1">
                <a:solidFill>
                  <a:srgbClr val="211F1F"/>
                </a:solidFill>
                <a:latin typeface="Verdana"/>
                <a:cs typeface="Verdana"/>
              </a:rPr>
              <a:t>few: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Verdana"/>
              <a:cs typeface="Verdana"/>
            </a:endParaRPr>
          </a:p>
          <a:p>
            <a:pPr marL="469900" indent="-327025">
              <a:lnSpc>
                <a:spcPct val="100000"/>
              </a:lnSpc>
              <a:spcBef>
                <a:spcPts val="5"/>
              </a:spcBef>
              <a:buChar char="-"/>
              <a:tabLst>
                <a:tab pos="469265" algn="l"/>
                <a:tab pos="469900" algn="l"/>
              </a:tabLst>
            </a:pPr>
            <a:r>
              <a:rPr dirty="0" sz="1600" spc="-140" b="1">
                <a:solidFill>
                  <a:srgbClr val="211F1F"/>
                </a:solidFill>
                <a:latin typeface="Verdana"/>
                <a:cs typeface="Verdana"/>
              </a:rPr>
              <a:t>nbconvert</a:t>
            </a:r>
            <a:endParaRPr sz="1600">
              <a:latin typeface="Verdana"/>
              <a:cs typeface="Verdana"/>
            </a:endParaRPr>
          </a:p>
          <a:p>
            <a:pPr marL="469900" indent="-327025">
              <a:lnSpc>
                <a:spcPct val="100000"/>
              </a:lnSpc>
              <a:spcBef>
                <a:spcPts val="254"/>
              </a:spcBef>
              <a:buChar char="-"/>
              <a:tabLst>
                <a:tab pos="469265" algn="l"/>
                <a:tab pos="469900" algn="l"/>
              </a:tabLst>
            </a:pPr>
            <a:r>
              <a:rPr dirty="0" sz="1600" spc="-185" b="1">
                <a:solidFill>
                  <a:srgbClr val="211F1F"/>
                </a:solidFill>
                <a:latin typeface="Verdana"/>
                <a:cs typeface="Verdana"/>
              </a:rPr>
              <a:t>commuter</a:t>
            </a:r>
            <a:endParaRPr sz="1600">
              <a:latin typeface="Verdana"/>
              <a:cs typeface="Verdana"/>
            </a:endParaRPr>
          </a:p>
          <a:p>
            <a:pPr marL="469900" indent="-327025">
              <a:lnSpc>
                <a:spcPct val="100000"/>
              </a:lnSpc>
              <a:spcBef>
                <a:spcPts val="254"/>
              </a:spcBef>
              <a:buChar char="-"/>
              <a:tabLst>
                <a:tab pos="469265" algn="l"/>
                <a:tab pos="469900" algn="l"/>
              </a:tabLst>
            </a:pPr>
            <a:r>
              <a:rPr dirty="0" sz="1600" spc="-170" b="1">
                <a:solidFill>
                  <a:srgbClr val="211F1F"/>
                </a:solidFill>
                <a:latin typeface="Verdana"/>
                <a:cs typeface="Verdana"/>
              </a:rPr>
              <a:t>nbformat</a:t>
            </a:r>
            <a:endParaRPr sz="1600">
              <a:latin typeface="Verdana"/>
              <a:cs typeface="Verdana"/>
            </a:endParaRPr>
          </a:p>
          <a:p>
            <a:pPr marL="469900" indent="-327025">
              <a:lnSpc>
                <a:spcPct val="100000"/>
              </a:lnSpc>
              <a:spcBef>
                <a:spcPts val="254"/>
              </a:spcBef>
              <a:buChar char="-"/>
              <a:tabLst>
                <a:tab pos="469265" algn="l"/>
                <a:tab pos="469900" algn="l"/>
              </a:tabLst>
            </a:pPr>
            <a:r>
              <a:rPr dirty="0" sz="1600" spc="-145" b="1">
                <a:solidFill>
                  <a:srgbClr val="211F1F"/>
                </a:solidFill>
                <a:latin typeface="Verdana"/>
                <a:cs typeface="Verdana"/>
              </a:rPr>
              <a:t>bookstore</a:t>
            </a:r>
            <a:endParaRPr sz="1600">
              <a:latin typeface="Verdana"/>
              <a:cs typeface="Verdana"/>
            </a:endParaRPr>
          </a:p>
          <a:p>
            <a:pPr marL="469900" indent="-327025">
              <a:lnSpc>
                <a:spcPct val="100000"/>
              </a:lnSpc>
              <a:spcBef>
                <a:spcPts val="254"/>
              </a:spcBef>
              <a:buChar char="-"/>
              <a:tabLst>
                <a:tab pos="469265" algn="l"/>
                <a:tab pos="469900" algn="l"/>
              </a:tabLst>
            </a:pPr>
            <a:r>
              <a:rPr dirty="0" sz="1600" spc="-140" b="1">
                <a:solidFill>
                  <a:srgbClr val="211F1F"/>
                </a:solidFill>
                <a:latin typeface="Verdana"/>
                <a:cs typeface="Verdana"/>
              </a:rPr>
              <a:t>scrapbook</a:t>
            </a:r>
            <a:endParaRPr sz="1600">
              <a:latin typeface="Verdana"/>
              <a:cs typeface="Verdana"/>
            </a:endParaRPr>
          </a:p>
          <a:p>
            <a:pPr marL="142875">
              <a:lnSpc>
                <a:spcPct val="100000"/>
              </a:lnSpc>
              <a:spcBef>
                <a:spcPts val="254"/>
              </a:spcBef>
              <a:tabLst>
                <a:tab pos="469265" algn="l"/>
              </a:tabLst>
            </a:pPr>
            <a:r>
              <a:rPr dirty="0" sz="1600" spc="5" b="1">
                <a:solidFill>
                  <a:srgbClr val="211F1F"/>
                </a:solidFill>
                <a:latin typeface="Verdana"/>
                <a:cs typeface="Verdana"/>
              </a:rPr>
              <a:t>-	</a:t>
            </a:r>
            <a:r>
              <a:rPr dirty="0" sz="1600" spc="-114" b="1">
                <a:solidFill>
                  <a:srgbClr val="211F1F"/>
                </a:solidFill>
                <a:latin typeface="Verdana"/>
                <a:cs typeface="Verdana"/>
              </a:rPr>
              <a:t>...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24743" y="693780"/>
            <a:ext cx="319913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4"/>
              <a:t>Host </a:t>
            </a:r>
            <a:r>
              <a:rPr dirty="0" spc="-229"/>
              <a:t>of</a:t>
            </a:r>
            <a:r>
              <a:rPr dirty="0" spc="-615"/>
              <a:t> </a:t>
            </a:r>
            <a:r>
              <a:rPr dirty="0" spc="-275"/>
              <a:t>libraries.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7048" y="4714967"/>
            <a:ext cx="441261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70">
                <a:solidFill>
                  <a:srgbClr val="211F1F"/>
                </a:solidFill>
                <a:latin typeface="Verdana"/>
                <a:cs typeface="Verdana"/>
              </a:rPr>
              <a:t>See</a:t>
            </a:r>
            <a:r>
              <a:rPr dirty="0" sz="1500" spc="-175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500" spc="-105">
                <a:solidFill>
                  <a:srgbClr val="211F1F"/>
                </a:solidFill>
                <a:latin typeface="Verdana"/>
                <a:cs typeface="Verdana"/>
              </a:rPr>
              <a:t>jupyter</a:t>
            </a:r>
            <a:r>
              <a:rPr dirty="0" sz="1500" spc="-170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500" spc="-80">
                <a:solidFill>
                  <a:srgbClr val="211F1F"/>
                </a:solidFill>
                <a:latin typeface="Verdana"/>
                <a:cs typeface="Verdana"/>
              </a:rPr>
              <a:t>and</a:t>
            </a:r>
            <a:r>
              <a:rPr dirty="0" sz="1500" spc="-170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500" spc="-80">
                <a:solidFill>
                  <a:srgbClr val="211F1F"/>
                </a:solidFill>
                <a:latin typeface="Verdana"/>
                <a:cs typeface="Verdana"/>
              </a:rPr>
              <a:t>nteract</a:t>
            </a:r>
            <a:r>
              <a:rPr dirty="0" sz="1500" spc="-175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500" spc="-70">
                <a:solidFill>
                  <a:srgbClr val="211F1F"/>
                </a:solidFill>
                <a:latin typeface="Verdana"/>
                <a:cs typeface="Verdana"/>
              </a:rPr>
              <a:t>githubs</a:t>
            </a:r>
            <a:r>
              <a:rPr dirty="0" sz="1500" spc="-170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500" spc="-75">
                <a:solidFill>
                  <a:srgbClr val="211F1F"/>
                </a:solidFill>
                <a:latin typeface="Verdana"/>
                <a:cs typeface="Verdana"/>
              </a:rPr>
              <a:t>to</a:t>
            </a:r>
            <a:r>
              <a:rPr dirty="0" sz="1500" spc="-170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500" spc="-60">
                <a:solidFill>
                  <a:srgbClr val="211F1F"/>
                </a:solidFill>
                <a:latin typeface="Verdana"/>
                <a:cs typeface="Verdana"/>
              </a:rPr>
              <a:t>find</a:t>
            </a:r>
            <a:r>
              <a:rPr dirty="0" sz="1500" spc="-170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500" spc="-125">
                <a:solidFill>
                  <a:srgbClr val="211F1F"/>
                </a:solidFill>
                <a:latin typeface="Verdana"/>
                <a:cs typeface="Verdana"/>
              </a:rPr>
              <a:t>many</a:t>
            </a:r>
            <a:r>
              <a:rPr dirty="0" sz="1500" spc="-175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500" spc="-80">
                <a:solidFill>
                  <a:srgbClr val="211F1F"/>
                </a:solidFill>
                <a:latin typeface="Verdana"/>
                <a:cs typeface="Verdana"/>
              </a:rPr>
              <a:t>others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3873" y="1719082"/>
            <a:ext cx="277241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355"/>
              <a:t>Scrapbook</a:t>
            </a:r>
            <a:endParaRPr sz="4200"/>
          </a:p>
        </p:txBody>
      </p:sp>
      <p:grpSp>
        <p:nvGrpSpPr>
          <p:cNvPr id="4" name="object 4"/>
          <p:cNvGrpSpPr/>
          <p:nvPr/>
        </p:nvGrpSpPr>
        <p:grpSpPr>
          <a:xfrm>
            <a:off x="1064622" y="4015192"/>
            <a:ext cx="7390765" cy="729615"/>
            <a:chOff x="1064622" y="4015192"/>
            <a:chExt cx="7390765" cy="729615"/>
          </a:xfrm>
        </p:grpSpPr>
        <p:sp>
          <p:nvSpPr>
            <p:cNvPr id="5" name="object 5"/>
            <p:cNvSpPr/>
            <p:nvPr/>
          </p:nvSpPr>
          <p:spPr>
            <a:xfrm>
              <a:off x="7158685" y="4015192"/>
              <a:ext cx="1296567" cy="7292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74147" y="4179466"/>
              <a:ext cx="1270" cy="361315"/>
            </a:xfrm>
            <a:custGeom>
              <a:avLst/>
              <a:gdLst/>
              <a:ahLst/>
              <a:cxnLst/>
              <a:rect l="l" t="t" r="r" b="b"/>
              <a:pathLst>
                <a:path w="1269" h="361314">
                  <a:moveTo>
                    <a:pt x="0" y="0"/>
                  </a:moveTo>
                  <a:lnTo>
                    <a:pt x="1199" y="361199"/>
                  </a:lnTo>
                </a:path>
              </a:pathLst>
            </a:custGeom>
            <a:ln w="19049">
              <a:solidFill>
                <a:srgbClr val="E4081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147176" y="4309193"/>
            <a:ext cx="319214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95">
                <a:solidFill>
                  <a:srgbClr val="211F1F"/>
                </a:solidFill>
                <a:latin typeface="Verdana"/>
                <a:cs typeface="Verdana"/>
              </a:rPr>
              <a:t>Save</a:t>
            </a:r>
            <a:r>
              <a:rPr dirty="0" sz="1500" spc="-185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500" spc="-70">
                <a:solidFill>
                  <a:srgbClr val="211F1F"/>
                </a:solidFill>
                <a:latin typeface="Verdana"/>
                <a:cs typeface="Verdana"/>
              </a:rPr>
              <a:t>outcomes</a:t>
            </a:r>
            <a:r>
              <a:rPr dirty="0" sz="1500" spc="-180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500" spc="-65">
                <a:solidFill>
                  <a:srgbClr val="211F1F"/>
                </a:solidFill>
                <a:latin typeface="Verdana"/>
                <a:cs typeface="Verdana"/>
              </a:rPr>
              <a:t>inside</a:t>
            </a:r>
            <a:r>
              <a:rPr dirty="0" sz="1500" spc="-180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500" spc="-100">
                <a:solidFill>
                  <a:srgbClr val="211F1F"/>
                </a:solidFill>
                <a:latin typeface="Verdana"/>
                <a:cs typeface="Verdana"/>
              </a:rPr>
              <a:t>your</a:t>
            </a:r>
            <a:r>
              <a:rPr dirty="0" sz="1500" spc="-185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500" spc="-70">
                <a:solidFill>
                  <a:srgbClr val="211F1F"/>
                </a:solidFill>
                <a:latin typeface="Verdana"/>
                <a:cs typeface="Verdana"/>
              </a:rPr>
              <a:t>notebook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3773" y="1337285"/>
            <a:ext cx="7248525" cy="2625725"/>
          </a:xfrm>
          <a:prstGeom prst="rect">
            <a:avLst/>
          </a:prstGeom>
        </p:spPr>
        <p:txBody>
          <a:bodyPr wrap="square" lIns="0" tIns="29844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234"/>
              </a:spcBef>
              <a:buClr>
                <a:srgbClr val="FFFFFF"/>
              </a:buClr>
              <a:buFont typeface="Courier New"/>
              <a:buAutoNum type="arabicPlain"/>
              <a:tabLst>
                <a:tab pos="469265" algn="l"/>
                <a:tab pos="469900" algn="l"/>
              </a:tabLst>
            </a:pPr>
            <a:r>
              <a:rPr dirty="0" sz="1200" b="1" i="1">
                <a:solidFill>
                  <a:srgbClr val="999999"/>
                </a:solidFill>
                <a:latin typeface="Courier New"/>
                <a:cs typeface="Courier New"/>
              </a:rPr>
              <a:t># </a:t>
            </a:r>
            <a:r>
              <a:rPr dirty="0" sz="1200" spc="-5" b="1" i="1">
                <a:solidFill>
                  <a:srgbClr val="999999"/>
                </a:solidFill>
                <a:latin typeface="Courier New"/>
                <a:cs typeface="Courier New"/>
              </a:rPr>
              <a:t>Inside your notebook you can save data by calling the glue</a:t>
            </a:r>
            <a:r>
              <a:rPr dirty="0" sz="1200" spc="-45" b="1" i="1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200" spc="-5" b="1" i="1">
                <a:solidFill>
                  <a:srgbClr val="999999"/>
                </a:solidFill>
                <a:latin typeface="Courier New"/>
                <a:cs typeface="Courier New"/>
              </a:rPr>
              <a:t>function</a:t>
            </a:r>
            <a:endParaRPr sz="12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135"/>
              </a:spcBef>
            </a:pPr>
            <a:r>
              <a:rPr dirty="0" sz="1200" spc="-5" b="1">
                <a:solidFill>
                  <a:srgbClr val="FF0085"/>
                </a:solidFill>
                <a:latin typeface="Courier New"/>
                <a:cs typeface="Courier New"/>
              </a:rPr>
              <a:t>import 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scrapbook </a:t>
            </a:r>
            <a:r>
              <a:rPr dirty="0" sz="1200" spc="-5" b="1">
                <a:solidFill>
                  <a:srgbClr val="FF0085"/>
                </a:solidFill>
                <a:latin typeface="Courier New"/>
                <a:cs typeface="Courier New"/>
              </a:rPr>
              <a:t>as</a:t>
            </a:r>
            <a:r>
              <a:rPr dirty="0" sz="1200" spc="5" b="1">
                <a:solidFill>
                  <a:srgbClr val="FF0085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sb</a:t>
            </a:r>
            <a:endParaRPr sz="12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135"/>
              </a:spcBef>
            </a:pP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sb.glue(</a:t>
            </a:r>
            <a:r>
              <a:rPr dirty="0" sz="1200" spc="-5" b="1">
                <a:solidFill>
                  <a:srgbClr val="69B824"/>
                </a:solidFill>
                <a:latin typeface="Courier New"/>
                <a:cs typeface="Courier New"/>
              </a:rPr>
              <a:t>'model_results'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, model,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encoder=</a:t>
            </a:r>
            <a:r>
              <a:rPr dirty="0" sz="1200" spc="-5" b="1">
                <a:solidFill>
                  <a:srgbClr val="69B824"/>
                </a:solidFill>
                <a:latin typeface="Courier New"/>
                <a:cs typeface="Courier New"/>
              </a:rPr>
              <a:t>'json'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…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b="1" i="1">
                <a:solidFill>
                  <a:srgbClr val="999999"/>
                </a:solidFill>
                <a:latin typeface="Courier New"/>
                <a:cs typeface="Courier New"/>
              </a:rPr>
              <a:t># </a:t>
            </a:r>
            <a:r>
              <a:rPr dirty="0" sz="1200" spc="-5" b="1" i="1">
                <a:solidFill>
                  <a:srgbClr val="999999"/>
                </a:solidFill>
                <a:latin typeface="Courier New"/>
                <a:cs typeface="Courier New"/>
              </a:rPr>
              <a:t>Then later you can read the results of that notebook by “scrap”</a:t>
            </a:r>
            <a:r>
              <a:rPr dirty="0" sz="1200" spc="-35" b="1" i="1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200" spc="-5" b="1" i="1">
                <a:solidFill>
                  <a:srgbClr val="999999"/>
                </a:solidFill>
                <a:latin typeface="Courier New"/>
                <a:cs typeface="Courier New"/>
              </a:rPr>
              <a:t>name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model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1200" spc="-3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sb.read_notebook(</a:t>
            </a:r>
            <a:r>
              <a:rPr dirty="0" sz="1200" spc="-5" b="1">
                <a:solidFill>
                  <a:srgbClr val="69B824"/>
                </a:solidFill>
                <a:latin typeface="Courier New"/>
                <a:cs typeface="Courier New"/>
              </a:rPr>
              <a:t>'s3://bucket/run_71.ipynb'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).scraps[</a:t>
            </a:r>
            <a:r>
              <a:rPr dirty="0" sz="1200" spc="-5" b="1">
                <a:solidFill>
                  <a:srgbClr val="69B824"/>
                </a:solidFill>
                <a:latin typeface="Courier New"/>
                <a:cs typeface="Courier New"/>
              </a:rPr>
              <a:t>'model_results'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…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Courier New"/>
              <a:cs typeface="Courier New"/>
            </a:endParaRPr>
          </a:p>
          <a:p>
            <a:pPr marL="469900" indent="-457200">
              <a:lnSpc>
                <a:spcPct val="100000"/>
              </a:lnSpc>
              <a:buClr>
                <a:srgbClr val="FFFFFF"/>
              </a:buClr>
              <a:buFont typeface="Courier New"/>
              <a:buAutoNum type="arabicPlain" startAt="2"/>
              <a:tabLst>
                <a:tab pos="469265" algn="l"/>
                <a:tab pos="469900" algn="l"/>
              </a:tabLst>
            </a:pPr>
            <a:r>
              <a:rPr dirty="0" sz="1200" b="1" i="1">
                <a:solidFill>
                  <a:srgbClr val="999999"/>
                </a:solidFill>
                <a:latin typeface="Courier New"/>
                <a:cs typeface="Courier New"/>
              </a:rPr>
              <a:t># </a:t>
            </a:r>
            <a:r>
              <a:rPr dirty="0" sz="1200" spc="-5" b="1" i="1">
                <a:solidFill>
                  <a:srgbClr val="999999"/>
                </a:solidFill>
                <a:latin typeface="Courier New"/>
                <a:cs typeface="Courier New"/>
              </a:rPr>
              <a:t>You can even save displays and recall them just like other data</a:t>
            </a:r>
            <a:r>
              <a:rPr dirty="0" sz="1200" spc="-50" b="1" i="1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200" spc="-5" b="1" i="1">
                <a:solidFill>
                  <a:srgbClr val="999999"/>
                </a:solidFill>
                <a:latin typeface="Courier New"/>
                <a:cs typeface="Courier New"/>
              </a:rPr>
              <a:t>outcomes</a:t>
            </a:r>
            <a:endParaRPr sz="12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135"/>
              </a:spcBef>
            </a:pP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sb.glue(</a:t>
            </a:r>
            <a:r>
              <a:rPr dirty="0" sz="1200" spc="-5" b="1">
                <a:solidFill>
                  <a:srgbClr val="69B824"/>
                </a:solidFill>
                <a:latin typeface="Courier New"/>
                <a:cs typeface="Courier New"/>
              </a:rPr>
              <a:t>'performance_graph'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, scrapbook_logo_png,</a:t>
            </a:r>
            <a:r>
              <a:rPr dirty="0" sz="1200" spc="-1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display=</a:t>
            </a:r>
            <a:r>
              <a:rPr dirty="0" sz="1200" spc="-5" b="1">
                <a:solidFill>
                  <a:srgbClr val="00FFFF"/>
                </a:solidFill>
                <a:latin typeface="Courier New"/>
                <a:cs typeface="Courier New"/>
              </a:rPr>
              <a:t>True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9894" y="450893"/>
            <a:ext cx="626745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45">
                <a:solidFill>
                  <a:srgbClr val="FFFFFF"/>
                </a:solidFill>
              </a:rPr>
              <a:t>Adds </a:t>
            </a:r>
            <a:r>
              <a:rPr dirty="0" spc="-330">
                <a:solidFill>
                  <a:srgbClr val="FFFFFF"/>
                </a:solidFill>
              </a:rPr>
              <a:t>return </a:t>
            </a:r>
            <a:r>
              <a:rPr dirty="0" spc="-300">
                <a:solidFill>
                  <a:srgbClr val="FFFFFF"/>
                </a:solidFill>
              </a:rPr>
              <a:t>values </a:t>
            </a:r>
            <a:r>
              <a:rPr dirty="0" spc="-270">
                <a:solidFill>
                  <a:srgbClr val="FFFFFF"/>
                </a:solidFill>
              </a:rPr>
              <a:t>to</a:t>
            </a:r>
            <a:r>
              <a:rPr dirty="0" spc="-745">
                <a:solidFill>
                  <a:srgbClr val="FFFFFF"/>
                </a:solidFill>
              </a:rPr>
              <a:t> </a:t>
            </a:r>
            <a:r>
              <a:rPr dirty="0" spc="-290">
                <a:solidFill>
                  <a:srgbClr val="FFFFFF"/>
                </a:solidFill>
              </a:rPr>
              <a:t>notebooks</a:t>
            </a:r>
          </a:p>
        </p:txBody>
      </p:sp>
      <p:sp>
        <p:nvSpPr>
          <p:cNvPr id="5" name="object 5"/>
          <p:cNvSpPr/>
          <p:nvPr/>
        </p:nvSpPr>
        <p:spPr>
          <a:xfrm>
            <a:off x="1266947" y="3986791"/>
            <a:ext cx="1169447" cy="11566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3873" y="1719082"/>
            <a:ext cx="268414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459"/>
              <a:t>Commuter</a:t>
            </a:r>
            <a:endParaRPr sz="4200"/>
          </a:p>
        </p:txBody>
      </p:sp>
      <p:grpSp>
        <p:nvGrpSpPr>
          <p:cNvPr id="4" name="object 4"/>
          <p:cNvGrpSpPr/>
          <p:nvPr/>
        </p:nvGrpSpPr>
        <p:grpSpPr>
          <a:xfrm>
            <a:off x="1064622" y="4015192"/>
            <a:ext cx="7390765" cy="729615"/>
            <a:chOff x="1064622" y="4015192"/>
            <a:chExt cx="7390765" cy="729615"/>
          </a:xfrm>
        </p:grpSpPr>
        <p:sp>
          <p:nvSpPr>
            <p:cNvPr id="5" name="object 5"/>
            <p:cNvSpPr/>
            <p:nvPr/>
          </p:nvSpPr>
          <p:spPr>
            <a:xfrm>
              <a:off x="7158685" y="4015192"/>
              <a:ext cx="1296567" cy="7292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74147" y="4179466"/>
              <a:ext cx="1270" cy="361315"/>
            </a:xfrm>
            <a:custGeom>
              <a:avLst/>
              <a:gdLst/>
              <a:ahLst/>
              <a:cxnLst/>
              <a:rect l="l" t="t" r="r" b="b"/>
              <a:pathLst>
                <a:path w="1269" h="361314">
                  <a:moveTo>
                    <a:pt x="0" y="0"/>
                  </a:moveTo>
                  <a:lnTo>
                    <a:pt x="1199" y="361199"/>
                  </a:lnTo>
                </a:path>
              </a:pathLst>
            </a:custGeom>
            <a:ln w="19049">
              <a:solidFill>
                <a:srgbClr val="E4081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147176" y="4309193"/>
            <a:ext cx="308038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solidFill>
                  <a:srgbClr val="211F1F"/>
                </a:solidFill>
                <a:latin typeface="Verdana"/>
                <a:cs typeface="Verdana"/>
              </a:rPr>
              <a:t>A</a:t>
            </a:r>
            <a:r>
              <a:rPr dirty="0" sz="1500" spc="-195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500" spc="-70">
                <a:solidFill>
                  <a:srgbClr val="211F1F"/>
                </a:solidFill>
                <a:latin typeface="Verdana"/>
                <a:cs typeface="Verdana"/>
              </a:rPr>
              <a:t>read-only</a:t>
            </a:r>
            <a:r>
              <a:rPr dirty="0" sz="1500" spc="-190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500" spc="-70">
                <a:solidFill>
                  <a:srgbClr val="211F1F"/>
                </a:solidFill>
                <a:latin typeface="Verdana"/>
                <a:cs typeface="Verdana"/>
              </a:rPr>
              <a:t>interface</a:t>
            </a:r>
            <a:r>
              <a:rPr dirty="0" sz="1500" spc="-190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500" spc="-70">
                <a:solidFill>
                  <a:srgbClr val="211F1F"/>
                </a:solidFill>
                <a:latin typeface="Verdana"/>
                <a:cs typeface="Verdana"/>
              </a:rPr>
              <a:t>for</a:t>
            </a:r>
            <a:r>
              <a:rPr dirty="0" sz="1500" spc="-190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500" spc="-65">
                <a:solidFill>
                  <a:srgbClr val="211F1F"/>
                </a:solidFill>
                <a:latin typeface="Verdana"/>
                <a:cs typeface="Verdana"/>
              </a:rPr>
              <a:t>notebooks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7048" y="4714967"/>
            <a:ext cx="263207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5">
                <a:solidFill>
                  <a:srgbClr val="211F1F"/>
                </a:solidFill>
                <a:latin typeface="Verdana"/>
                <a:cs typeface="Verdana"/>
              </a:rPr>
              <a:t>No</a:t>
            </a:r>
            <a:r>
              <a:rPr dirty="0" sz="1500" spc="-180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500" spc="-90">
                <a:solidFill>
                  <a:srgbClr val="211F1F"/>
                </a:solidFill>
                <a:latin typeface="Verdana"/>
                <a:cs typeface="Verdana"/>
              </a:rPr>
              <a:t>kernel</a:t>
            </a:r>
            <a:r>
              <a:rPr dirty="0" sz="1500" spc="-175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500" spc="-100">
                <a:solidFill>
                  <a:srgbClr val="211F1F"/>
                </a:solidFill>
                <a:latin typeface="Verdana"/>
                <a:cs typeface="Verdana"/>
              </a:rPr>
              <a:t>/</a:t>
            </a:r>
            <a:r>
              <a:rPr dirty="0" sz="1500" spc="-175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500" spc="-70">
                <a:solidFill>
                  <a:srgbClr val="211F1F"/>
                </a:solidFill>
                <a:latin typeface="Verdana"/>
                <a:cs typeface="Verdana"/>
              </a:rPr>
              <a:t>resources</a:t>
            </a:r>
            <a:r>
              <a:rPr dirty="0" sz="1500" spc="-180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500" spc="-80">
                <a:solidFill>
                  <a:srgbClr val="211F1F"/>
                </a:solidFill>
                <a:latin typeface="Verdana"/>
                <a:cs typeface="Verdana"/>
              </a:rPr>
              <a:t>required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5063089" cy="43447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08534" y="129680"/>
            <a:ext cx="2116455" cy="1484630"/>
          </a:xfrm>
          <a:prstGeom prst="rect"/>
        </p:spPr>
        <p:txBody>
          <a:bodyPr wrap="square" lIns="0" tIns="30480" rIns="0" bIns="0" rtlCol="0" vert="horz">
            <a:spAutoFit/>
          </a:bodyPr>
          <a:lstStyle/>
          <a:p>
            <a:pPr algn="just" marL="12700" marR="5080">
              <a:lnSpc>
                <a:spcPts val="3820"/>
              </a:lnSpc>
              <a:spcBef>
                <a:spcPts val="240"/>
              </a:spcBef>
            </a:pPr>
            <a:r>
              <a:rPr dirty="0" spc="-350"/>
              <a:t>Commuter  </a:t>
            </a:r>
            <a:r>
              <a:rPr dirty="0" spc="-229"/>
              <a:t>Read-Only  </a:t>
            </a:r>
            <a:r>
              <a:rPr dirty="0" spc="-335"/>
              <a:t>Interface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650673" y="1990706"/>
              <a:ext cx="2241550" cy="784860"/>
            </a:xfrm>
            <a:custGeom>
              <a:avLst/>
              <a:gdLst/>
              <a:ahLst/>
              <a:cxnLst/>
              <a:rect l="l" t="t" r="r" b="b"/>
              <a:pathLst>
                <a:path w="2241550" h="784860">
                  <a:moveTo>
                    <a:pt x="384859" y="199072"/>
                  </a:moveTo>
                  <a:lnTo>
                    <a:pt x="477749" y="468811"/>
                  </a:lnTo>
                  <a:lnTo>
                    <a:pt x="290874" y="468811"/>
                  </a:lnTo>
                  <a:lnTo>
                    <a:pt x="384859" y="199072"/>
                  </a:lnTo>
                  <a:close/>
                </a:path>
                <a:path w="2241550" h="784860">
                  <a:moveTo>
                    <a:pt x="294334" y="1094"/>
                  </a:moveTo>
                  <a:lnTo>
                    <a:pt x="0" y="779888"/>
                  </a:lnTo>
                  <a:lnTo>
                    <a:pt x="183412" y="779888"/>
                  </a:lnTo>
                  <a:lnTo>
                    <a:pt x="237144" y="624363"/>
                  </a:lnTo>
                  <a:lnTo>
                    <a:pt x="532571" y="624363"/>
                  </a:lnTo>
                  <a:lnTo>
                    <a:pt x="586303" y="779888"/>
                  </a:lnTo>
                  <a:lnTo>
                    <a:pt x="778823" y="779888"/>
                  </a:lnTo>
                  <a:lnTo>
                    <a:pt x="484486" y="1094"/>
                  </a:lnTo>
                  <a:lnTo>
                    <a:pt x="294334" y="1094"/>
                  </a:lnTo>
                  <a:close/>
                </a:path>
                <a:path w="2241550" h="784860">
                  <a:moveTo>
                    <a:pt x="1070915" y="0"/>
                  </a:moveTo>
                  <a:lnTo>
                    <a:pt x="1028976" y="10701"/>
                  </a:lnTo>
                  <a:lnTo>
                    <a:pt x="985855" y="18397"/>
                  </a:lnTo>
                  <a:lnTo>
                    <a:pt x="942734" y="23587"/>
                  </a:lnTo>
                  <a:lnTo>
                    <a:pt x="900798" y="26774"/>
                  </a:lnTo>
                  <a:lnTo>
                    <a:pt x="900798" y="196887"/>
                  </a:lnTo>
                  <a:lnTo>
                    <a:pt x="811185" y="196887"/>
                  </a:lnTo>
                  <a:lnTo>
                    <a:pt x="811185" y="342409"/>
                  </a:lnTo>
                  <a:lnTo>
                    <a:pt x="900798" y="342409"/>
                  </a:lnTo>
                  <a:lnTo>
                    <a:pt x="900798" y="590838"/>
                  </a:lnTo>
                  <a:lnTo>
                    <a:pt x="903905" y="635514"/>
                  </a:lnTo>
                  <a:lnTo>
                    <a:pt x="913229" y="674479"/>
                  </a:lnTo>
                  <a:lnTo>
                    <a:pt x="950520" y="735263"/>
                  </a:lnTo>
                  <a:lnTo>
                    <a:pt x="1010580" y="772150"/>
                  </a:lnTo>
                  <a:lnTo>
                    <a:pt x="1048226" y="781367"/>
                  </a:lnTo>
                  <a:lnTo>
                    <a:pt x="1090950" y="784438"/>
                  </a:lnTo>
                  <a:lnTo>
                    <a:pt x="1177282" y="784438"/>
                  </a:lnTo>
                  <a:lnTo>
                    <a:pt x="1177282" y="640013"/>
                  </a:lnTo>
                  <a:lnTo>
                    <a:pt x="1133570" y="640013"/>
                  </a:lnTo>
                  <a:lnTo>
                    <a:pt x="1119773" y="638931"/>
                  </a:lnTo>
                  <a:lnTo>
                    <a:pt x="1080340" y="613043"/>
                  </a:lnTo>
                  <a:lnTo>
                    <a:pt x="1070915" y="571713"/>
                  </a:lnTo>
                  <a:lnTo>
                    <a:pt x="1070915" y="342409"/>
                  </a:lnTo>
                  <a:lnTo>
                    <a:pt x="1177282" y="342409"/>
                  </a:lnTo>
                  <a:lnTo>
                    <a:pt x="1177282" y="196887"/>
                  </a:lnTo>
                  <a:lnTo>
                    <a:pt x="1070915" y="196887"/>
                  </a:lnTo>
                  <a:lnTo>
                    <a:pt x="1070915" y="0"/>
                  </a:lnTo>
                  <a:close/>
                </a:path>
                <a:path w="2241550" h="784860">
                  <a:moveTo>
                    <a:pt x="1543064" y="1094"/>
                  </a:moveTo>
                  <a:lnTo>
                    <a:pt x="1543064" y="779888"/>
                  </a:lnTo>
                  <a:lnTo>
                    <a:pt x="1717734" y="779888"/>
                  </a:lnTo>
                  <a:lnTo>
                    <a:pt x="1717734" y="277389"/>
                  </a:lnTo>
                  <a:lnTo>
                    <a:pt x="2066895" y="779888"/>
                  </a:lnTo>
                  <a:lnTo>
                    <a:pt x="2241370" y="779888"/>
                  </a:lnTo>
                  <a:lnTo>
                    <a:pt x="2241370" y="1094"/>
                  </a:lnTo>
                  <a:lnTo>
                    <a:pt x="2066895" y="1094"/>
                  </a:lnTo>
                  <a:lnTo>
                    <a:pt x="2066895" y="502321"/>
                  </a:lnTo>
                  <a:lnTo>
                    <a:pt x="1718826" y="1094"/>
                  </a:lnTo>
                  <a:lnTo>
                    <a:pt x="1543064" y="1094"/>
                  </a:lnTo>
                  <a:close/>
                </a:path>
              </a:pathLst>
            </a:custGeom>
            <a:ln w="9524">
              <a:solidFill>
                <a:srgbClr val="F4F4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172631" y="2299212"/>
              <a:ext cx="240099" cy="12372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08543" y="1959380"/>
              <a:ext cx="1674495" cy="828040"/>
            </a:xfrm>
            <a:custGeom>
              <a:avLst/>
              <a:gdLst/>
              <a:ahLst/>
              <a:cxnLst/>
              <a:rect l="l" t="t" r="r" b="b"/>
              <a:pathLst>
                <a:path w="1674495" h="828039">
                  <a:moveTo>
                    <a:pt x="290874" y="211454"/>
                  </a:moveTo>
                  <a:lnTo>
                    <a:pt x="247102" y="213970"/>
                  </a:lnTo>
                  <a:lnTo>
                    <a:pt x="206499" y="221517"/>
                  </a:lnTo>
                  <a:lnTo>
                    <a:pt x="169065" y="234096"/>
                  </a:lnTo>
                  <a:lnTo>
                    <a:pt x="134799" y="251706"/>
                  </a:lnTo>
                  <a:lnTo>
                    <a:pt x="77049" y="299107"/>
                  </a:lnTo>
                  <a:lnTo>
                    <a:pt x="34599" y="360804"/>
                  </a:lnTo>
                  <a:lnTo>
                    <a:pt x="19469" y="396377"/>
                  </a:lnTo>
                  <a:lnTo>
                    <a:pt x="8656" y="434249"/>
                  </a:lnTo>
                  <a:lnTo>
                    <a:pt x="2164" y="474420"/>
                  </a:lnTo>
                  <a:lnTo>
                    <a:pt x="0" y="516891"/>
                  </a:lnTo>
                  <a:lnTo>
                    <a:pt x="3132" y="572228"/>
                  </a:lnTo>
                  <a:lnTo>
                    <a:pt x="12529" y="622681"/>
                  </a:lnTo>
                  <a:lnTo>
                    <a:pt x="28193" y="668250"/>
                  </a:lnTo>
                  <a:lnTo>
                    <a:pt x="50124" y="708936"/>
                  </a:lnTo>
                  <a:lnTo>
                    <a:pt x="78324" y="744738"/>
                  </a:lnTo>
                  <a:lnTo>
                    <a:pt x="112024" y="774705"/>
                  </a:lnTo>
                  <a:lnTo>
                    <a:pt x="150453" y="798009"/>
                  </a:lnTo>
                  <a:lnTo>
                    <a:pt x="193616" y="814652"/>
                  </a:lnTo>
                  <a:lnTo>
                    <a:pt x="241514" y="824635"/>
                  </a:lnTo>
                  <a:lnTo>
                    <a:pt x="294149" y="827963"/>
                  </a:lnTo>
                  <a:lnTo>
                    <a:pt x="343034" y="825061"/>
                  </a:lnTo>
                  <a:lnTo>
                    <a:pt x="387686" y="816357"/>
                  </a:lnTo>
                  <a:lnTo>
                    <a:pt x="428101" y="801849"/>
                  </a:lnTo>
                  <a:lnTo>
                    <a:pt x="464274" y="781538"/>
                  </a:lnTo>
                  <a:lnTo>
                    <a:pt x="495483" y="756318"/>
                  </a:lnTo>
                  <a:lnTo>
                    <a:pt x="520823" y="727119"/>
                  </a:lnTo>
                  <a:lnTo>
                    <a:pt x="540295" y="693936"/>
                  </a:lnTo>
                  <a:lnTo>
                    <a:pt x="553898" y="656763"/>
                  </a:lnTo>
                  <a:lnTo>
                    <a:pt x="384874" y="656763"/>
                  </a:lnTo>
                  <a:lnTo>
                    <a:pt x="379567" y="664324"/>
                  </a:lnTo>
                  <a:lnTo>
                    <a:pt x="372574" y="671335"/>
                  </a:lnTo>
                  <a:lnTo>
                    <a:pt x="327802" y="692060"/>
                  </a:lnTo>
                  <a:lnTo>
                    <a:pt x="295424" y="694838"/>
                  </a:lnTo>
                  <a:lnTo>
                    <a:pt x="247223" y="687278"/>
                  </a:lnTo>
                  <a:lnTo>
                    <a:pt x="210058" y="664598"/>
                  </a:lnTo>
                  <a:lnTo>
                    <a:pt x="183933" y="626800"/>
                  </a:lnTo>
                  <a:lnTo>
                    <a:pt x="168849" y="573888"/>
                  </a:lnTo>
                  <a:lnTo>
                    <a:pt x="562823" y="573888"/>
                  </a:lnTo>
                  <a:lnTo>
                    <a:pt x="562823" y="520351"/>
                  </a:lnTo>
                  <a:lnTo>
                    <a:pt x="560003" y="465813"/>
                  </a:lnTo>
                  <a:lnTo>
                    <a:pt x="551543" y="415997"/>
                  </a:lnTo>
                  <a:lnTo>
                    <a:pt x="537443" y="370901"/>
                  </a:lnTo>
                  <a:lnTo>
                    <a:pt x="517703" y="330526"/>
                  </a:lnTo>
                  <a:lnTo>
                    <a:pt x="492324" y="294871"/>
                  </a:lnTo>
                  <a:lnTo>
                    <a:pt x="461706" y="264841"/>
                  </a:lnTo>
                  <a:lnTo>
                    <a:pt x="426252" y="241484"/>
                  </a:lnTo>
                  <a:lnTo>
                    <a:pt x="385962" y="224801"/>
                  </a:lnTo>
                  <a:lnTo>
                    <a:pt x="340836" y="214791"/>
                  </a:lnTo>
                  <a:lnTo>
                    <a:pt x="290874" y="211454"/>
                  </a:lnTo>
                  <a:close/>
                </a:path>
                <a:path w="1674495" h="828039">
                  <a:moveTo>
                    <a:pt x="879548" y="31324"/>
                  </a:moveTo>
                  <a:lnTo>
                    <a:pt x="837601" y="42026"/>
                  </a:lnTo>
                  <a:lnTo>
                    <a:pt x="794473" y="49722"/>
                  </a:lnTo>
                  <a:lnTo>
                    <a:pt x="751357" y="54912"/>
                  </a:lnTo>
                  <a:lnTo>
                    <a:pt x="709423" y="58099"/>
                  </a:lnTo>
                  <a:lnTo>
                    <a:pt x="709423" y="228212"/>
                  </a:lnTo>
                  <a:lnTo>
                    <a:pt x="619798" y="228212"/>
                  </a:lnTo>
                  <a:lnTo>
                    <a:pt x="619798" y="373734"/>
                  </a:lnTo>
                  <a:lnTo>
                    <a:pt x="709423" y="373734"/>
                  </a:lnTo>
                  <a:lnTo>
                    <a:pt x="709423" y="622163"/>
                  </a:lnTo>
                  <a:lnTo>
                    <a:pt x="712531" y="666839"/>
                  </a:lnTo>
                  <a:lnTo>
                    <a:pt x="721854" y="705804"/>
                  </a:lnTo>
                  <a:lnTo>
                    <a:pt x="759148" y="766588"/>
                  </a:lnTo>
                  <a:lnTo>
                    <a:pt x="819207" y="803475"/>
                  </a:lnTo>
                  <a:lnTo>
                    <a:pt x="856851" y="812692"/>
                  </a:lnTo>
                  <a:lnTo>
                    <a:pt x="899573" y="815763"/>
                  </a:lnTo>
                  <a:lnTo>
                    <a:pt x="985898" y="815763"/>
                  </a:lnTo>
                  <a:lnTo>
                    <a:pt x="985898" y="671338"/>
                  </a:lnTo>
                  <a:lnTo>
                    <a:pt x="942198" y="671338"/>
                  </a:lnTo>
                  <a:lnTo>
                    <a:pt x="928402" y="670256"/>
                  </a:lnTo>
                  <a:lnTo>
                    <a:pt x="888966" y="644368"/>
                  </a:lnTo>
                  <a:lnTo>
                    <a:pt x="879548" y="603038"/>
                  </a:lnTo>
                  <a:lnTo>
                    <a:pt x="879548" y="373734"/>
                  </a:lnTo>
                  <a:lnTo>
                    <a:pt x="985898" y="373734"/>
                  </a:lnTo>
                  <a:lnTo>
                    <a:pt x="985898" y="228212"/>
                  </a:lnTo>
                  <a:lnTo>
                    <a:pt x="879548" y="228212"/>
                  </a:lnTo>
                  <a:lnTo>
                    <a:pt x="879548" y="31324"/>
                  </a:lnTo>
                  <a:close/>
                </a:path>
                <a:path w="1674495" h="828039">
                  <a:moveTo>
                    <a:pt x="1337147" y="0"/>
                  </a:moveTo>
                  <a:lnTo>
                    <a:pt x="1292129" y="3460"/>
                  </a:lnTo>
                  <a:lnTo>
                    <a:pt x="1252138" y="13841"/>
                  </a:lnTo>
                  <a:lnTo>
                    <a:pt x="1217176" y="31143"/>
                  </a:lnTo>
                  <a:lnTo>
                    <a:pt x="1187247" y="55367"/>
                  </a:lnTo>
                  <a:lnTo>
                    <a:pt x="1163261" y="85533"/>
                  </a:lnTo>
                  <a:lnTo>
                    <a:pt x="1146128" y="120662"/>
                  </a:lnTo>
                  <a:lnTo>
                    <a:pt x="1135849" y="160754"/>
                  </a:lnTo>
                  <a:lnTo>
                    <a:pt x="1132422" y="205809"/>
                  </a:lnTo>
                  <a:lnTo>
                    <a:pt x="1132422" y="228212"/>
                  </a:lnTo>
                  <a:lnTo>
                    <a:pt x="1044097" y="228212"/>
                  </a:lnTo>
                  <a:lnTo>
                    <a:pt x="1044097" y="373734"/>
                  </a:lnTo>
                  <a:lnTo>
                    <a:pt x="1132422" y="373734"/>
                  </a:lnTo>
                  <a:lnTo>
                    <a:pt x="1132422" y="811213"/>
                  </a:lnTo>
                  <a:lnTo>
                    <a:pt x="1302547" y="811213"/>
                  </a:lnTo>
                  <a:lnTo>
                    <a:pt x="1302547" y="373734"/>
                  </a:lnTo>
                  <a:lnTo>
                    <a:pt x="1408922" y="373734"/>
                  </a:lnTo>
                  <a:lnTo>
                    <a:pt x="1408922" y="228212"/>
                  </a:lnTo>
                  <a:lnTo>
                    <a:pt x="1302547" y="228212"/>
                  </a:lnTo>
                  <a:lnTo>
                    <a:pt x="1302547" y="218194"/>
                  </a:lnTo>
                  <a:lnTo>
                    <a:pt x="1312893" y="175336"/>
                  </a:lnTo>
                  <a:lnTo>
                    <a:pt x="1343800" y="149301"/>
                  </a:lnTo>
                  <a:lnTo>
                    <a:pt x="1375222" y="144247"/>
                  </a:lnTo>
                  <a:lnTo>
                    <a:pt x="1408922" y="144247"/>
                  </a:lnTo>
                  <a:lnTo>
                    <a:pt x="1408922" y="0"/>
                  </a:lnTo>
                  <a:lnTo>
                    <a:pt x="1337147" y="0"/>
                  </a:lnTo>
                  <a:close/>
                </a:path>
                <a:path w="1674495" h="828039">
                  <a:moveTo>
                    <a:pt x="1504021" y="0"/>
                  </a:moveTo>
                  <a:lnTo>
                    <a:pt x="1504021" y="811213"/>
                  </a:lnTo>
                  <a:lnTo>
                    <a:pt x="1674121" y="811213"/>
                  </a:lnTo>
                  <a:lnTo>
                    <a:pt x="1674121" y="0"/>
                  </a:lnTo>
                  <a:lnTo>
                    <a:pt x="1504021" y="0"/>
                  </a:lnTo>
                  <a:close/>
                </a:path>
              </a:pathLst>
            </a:custGeom>
            <a:ln w="9524">
              <a:solidFill>
                <a:srgbClr val="F4F4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796502" y="1924383"/>
              <a:ext cx="212074" cy="2109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816940" y="2187593"/>
              <a:ext cx="877569" cy="583565"/>
            </a:xfrm>
            <a:custGeom>
              <a:avLst/>
              <a:gdLst/>
              <a:ahLst/>
              <a:cxnLst/>
              <a:rect l="l" t="t" r="r" b="b"/>
              <a:pathLst>
                <a:path w="877570" h="583564">
                  <a:moveTo>
                    <a:pt x="0" y="0"/>
                  </a:moveTo>
                  <a:lnTo>
                    <a:pt x="0" y="583001"/>
                  </a:lnTo>
                  <a:lnTo>
                    <a:pt x="170124" y="583001"/>
                  </a:lnTo>
                  <a:lnTo>
                    <a:pt x="170124" y="0"/>
                  </a:lnTo>
                  <a:lnTo>
                    <a:pt x="0" y="0"/>
                  </a:lnTo>
                  <a:close/>
                </a:path>
                <a:path w="877570" h="583564">
                  <a:moveTo>
                    <a:pt x="265074" y="0"/>
                  </a:moveTo>
                  <a:lnTo>
                    <a:pt x="454299" y="275201"/>
                  </a:lnTo>
                  <a:lnTo>
                    <a:pt x="246124" y="583001"/>
                  </a:lnTo>
                  <a:lnTo>
                    <a:pt x="437549" y="583001"/>
                  </a:lnTo>
                  <a:lnTo>
                    <a:pt x="553948" y="399426"/>
                  </a:lnTo>
                  <a:lnTo>
                    <a:pt x="674698" y="583001"/>
                  </a:lnTo>
                  <a:lnTo>
                    <a:pt x="877223" y="583001"/>
                  </a:lnTo>
                  <a:lnTo>
                    <a:pt x="669048" y="283031"/>
                  </a:lnTo>
                  <a:lnTo>
                    <a:pt x="857198" y="0"/>
                  </a:lnTo>
                  <a:lnTo>
                    <a:pt x="664673" y="0"/>
                  </a:lnTo>
                  <a:lnTo>
                    <a:pt x="568323" y="158819"/>
                  </a:lnTo>
                  <a:lnTo>
                    <a:pt x="467799" y="0"/>
                  </a:lnTo>
                  <a:lnTo>
                    <a:pt x="265074" y="0"/>
                  </a:lnTo>
                  <a:close/>
                </a:path>
              </a:pathLst>
            </a:custGeom>
            <a:ln w="9524">
              <a:solidFill>
                <a:srgbClr val="F4F4F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18498" y="1350269"/>
            <a:ext cx="1680210" cy="406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220">
                <a:solidFill>
                  <a:srgbClr val="F4F4F0"/>
                </a:solidFill>
              </a:rPr>
              <a:t>Notebooks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2287782" y="0"/>
              <a:ext cx="6856198" cy="51434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321189" y="0"/>
              <a:ext cx="2669194" cy="51434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6858000" cy="5143500"/>
            </a:xfrm>
            <a:custGeom>
              <a:avLst/>
              <a:gdLst/>
              <a:ahLst/>
              <a:cxnLst/>
              <a:rect l="l" t="t" r="r" b="b"/>
              <a:pathLst>
                <a:path w="6858000" h="5143500">
                  <a:moveTo>
                    <a:pt x="6857386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6857386" y="0"/>
                  </a:lnTo>
                  <a:lnTo>
                    <a:pt x="6857386" y="51434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857386" y="0"/>
              <a:ext cx="383199" cy="51434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509393" y="827898"/>
              <a:ext cx="1723521" cy="16030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98335" y="827898"/>
              <a:ext cx="1468909" cy="170259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51772" y="3319618"/>
              <a:ext cx="962023" cy="175259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20449" y="141606"/>
            <a:ext cx="421449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285" b="1">
                <a:solidFill>
                  <a:srgbClr val="211F1F"/>
                </a:solidFill>
                <a:latin typeface="Verdana"/>
                <a:cs typeface="Verdana"/>
              </a:rPr>
              <a:t>Open </a:t>
            </a:r>
            <a:r>
              <a:rPr dirty="0" sz="3200" spc="-275" b="1">
                <a:solidFill>
                  <a:srgbClr val="211F1F"/>
                </a:solidFill>
                <a:latin typeface="Verdana"/>
                <a:cs typeface="Verdana"/>
              </a:rPr>
              <a:t>Source</a:t>
            </a:r>
            <a:r>
              <a:rPr dirty="0" sz="3200" spc="-535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3200" spc="-275" b="1">
                <a:solidFill>
                  <a:srgbClr val="211F1F"/>
                </a:solidFill>
                <a:latin typeface="Verdana"/>
                <a:cs typeface="Verdana"/>
              </a:rPr>
              <a:t>Projects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0449" y="2673099"/>
            <a:ext cx="3418204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270" b="1">
                <a:solidFill>
                  <a:srgbClr val="211F1F"/>
                </a:solidFill>
                <a:latin typeface="Verdana"/>
                <a:cs typeface="Verdana"/>
              </a:rPr>
              <a:t>Contributed to</a:t>
            </a:r>
            <a:r>
              <a:rPr dirty="0" sz="3200" spc="-550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3200" spc="-250" b="1">
                <a:solidFill>
                  <a:srgbClr val="211F1F"/>
                </a:solidFill>
                <a:latin typeface="Verdana"/>
                <a:cs typeface="Verdana"/>
              </a:rPr>
              <a:t>by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3981" cy="51434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114291" y="1234897"/>
              <a:ext cx="5029689" cy="335571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270476" y="1491717"/>
            <a:ext cx="4142104" cy="2501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1400" spc="-155" b="1">
                <a:solidFill>
                  <a:srgbClr val="211F1F"/>
                </a:solidFill>
                <a:latin typeface="Verdana"/>
                <a:cs typeface="Verdana"/>
              </a:rPr>
              <a:t>We </a:t>
            </a:r>
            <a:r>
              <a:rPr dirty="0" sz="1400" spc="-130" b="1">
                <a:solidFill>
                  <a:srgbClr val="211F1F"/>
                </a:solidFill>
                <a:latin typeface="Verdana"/>
                <a:cs typeface="Verdana"/>
              </a:rPr>
              <a:t>see notebooks </a:t>
            </a:r>
            <a:r>
              <a:rPr dirty="0" sz="1400" spc="-135" b="1">
                <a:solidFill>
                  <a:srgbClr val="211F1F"/>
                </a:solidFill>
                <a:latin typeface="Verdana"/>
                <a:cs typeface="Verdana"/>
              </a:rPr>
              <a:t>becoming </a:t>
            </a:r>
            <a:r>
              <a:rPr dirty="0" sz="1400" spc="-170" b="1">
                <a:solidFill>
                  <a:srgbClr val="211F1F"/>
                </a:solidFill>
                <a:latin typeface="Verdana"/>
                <a:cs typeface="Verdana"/>
              </a:rPr>
              <a:t>a common</a:t>
            </a:r>
            <a:r>
              <a:rPr dirty="0" sz="1400" spc="-310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400" spc="-120" b="1">
                <a:solidFill>
                  <a:srgbClr val="211F1F"/>
                </a:solidFill>
                <a:latin typeface="Verdana"/>
                <a:cs typeface="Verdana"/>
              </a:rPr>
              <a:t>interface  </a:t>
            </a:r>
            <a:r>
              <a:rPr dirty="0" sz="1400" spc="-114" b="1">
                <a:solidFill>
                  <a:srgbClr val="211F1F"/>
                </a:solidFill>
                <a:latin typeface="Verdana"/>
                <a:cs typeface="Verdana"/>
              </a:rPr>
              <a:t>for </a:t>
            </a:r>
            <a:r>
              <a:rPr dirty="0" sz="1400" spc="-180" b="1">
                <a:solidFill>
                  <a:srgbClr val="211F1F"/>
                </a:solidFill>
                <a:latin typeface="Verdana"/>
                <a:cs typeface="Verdana"/>
              </a:rPr>
              <a:t>many </a:t>
            </a:r>
            <a:r>
              <a:rPr dirty="0" sz="1400" spc="-100" b="1">
                <a:solidFill>
                  <a:srgbClr val="211F1F"/>
                </a:solidFill>
                <a:latin typeface="Verdana"/>
                <a:cs typeface="Verdana"/>
              </a:rPr>
              <a:t>of </a:t>
            </a:r>
            <a:r>
              <a:rPr dirty="0" sz="1400" spc="-150" b="1">
                <a:solidFill>
                  <a:srgbClr val="211F1F"/>
                </a:solidFill>
                <a:latin typeface="Verdana"/>
                <a:cs typeface="Verdana"/>
              </a:rPr>
              <a:t>our</a:t>
            </a:r>
            <a:r>
              <a:rPr dirty="0" sz="1400" spc="-290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400" spc="-130" b="1">
                <a:solidFill>
                  <a:srgbClr val="211F1F"/>
                </a:solidFill>
                <a:latin typeface="Verdana"/>
                <a:cs typeface="Verdana"/>
              </a:rPr>
              <a:t>users.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Verdana"/>
              <a:cs typeface="Verdana"/>
            </a:endParaRPr>
          </a:p>
          <a:p>
            <a:pPr marL="12700" marR="114935">
              <a:lnSpc>
                <a:spcPct val="116100"/>
              </a:lnSpc>
              <a:spcBef>
                <a:spcPts val="5"/>
              </a:spcBef>
            </a:pPr>
            <a:r>
              <a:rPr dirty="0" sz="1400" spc="-125" b="1">
                <a:solidFill>
                  <a:srgbClr val="211F1F"/>
                </a:solidFill>
                <a:latin typeface="Verdana"/>
                <a:cs typeface="Verdana"/>
              </a:rPr>
              <a:t>We’ve invested </a:t>
            </a:r>
            <a:r>
              <a:rPr dirty="0" sz="1400" spc="-130" b="1">
                <a:solidFill>
                  <a:srgbClr val="211F1F"/>
                </a:solidFill>
                <a:latin typeface="Verdana"/>
                <a:cs typeface="Verdana"/>
              </a:rPr>
              <a:t>in notebook infrastructure </a:t>
            </a:r>
            <a:r>
              <a:rPr dirty="0" sz="1400" spc="-114" b="1">
                <a:solidFill>
                  <a:srgbClr val="211F1F"/>
                </a:solidFill>
                <a:latin typeface="Verdana"/>
                <a:cs typeface="Verdana"/>
              </a:rPr>
              <a:t>for  </a:t>
            </a:r>
            <a:r>
              <a:rPr dirty="0" sz="1400" spc="-120" b="1">
                <a:solidFill>
                  <a:srgbClr val="211F1F"/>
                </a:solidFill>
                <a:latin typeface="Verdana"/>
                <a:cs typeface="Verdana"/>
              </a:rPr>
              <a:t>developing </a:t>
            </a:r>
            <a:r>
              <a:rPr dirty="0" sz="1400" spc="-140" b="1">
                <a:solidFill>
                  <a:srgbClr val="211F1F"/>
                </a:solidFill>
                <a:latin typeface="Verdana"/>
                <a:cs typeface="Verdana"/>
              </a:rPr>
              <a:t>shareable </a:t>
            </a:r>
            <a:r>
              <a:rPr dirty="0" sz="1400" spc="-130" b="1">
                <a:solidFill>
                  <a:srgbClr val="211F1F"/>
                </a:solidFill>
                <a:latin typeface="Verdana"/>
                <a:cs typeface="Verdana"/>
              </a:rPr>
              <a:t>analysis resulting in</a:t>
            </a:r>
            <a:r>
              <a:rPr dirty="0" sz="1400" spc="-335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400" spc="-180" b="1">
                <a:solidFill>
                  <a:srgbClr val="211F1F"/>
                </a:solidFill>
                <a:latin typeface="Verdana"/>
                <a:cs typeface="Verdana"/>
              </a:rPr>
              <a:t>many  </a:t>
            </a:r>
            <a:r>
              <a:rPr dirty="0" sz="1400" spc="-140" b="1">
                <a:solidFill>
                  <a:srgbClr val="211F1F"/>
                </a:solidFill>
                <a:latin typeface="Verdana"/>
                <a:cs typeface="Verdana"/>
              </a:rPr>
              <a:t>thousands </a:t>
            </a:r>
            <a:r>
              <a:rPr dirty="0" sz="1400" spc="-100" b="1">
                <a:solidFill>
                  <a:srgbClr val="211F1F"/>
                </a:solidFill>
                <a:latin typeface="Verdana"/>
                <a:cs typeface="Verdana"/>
              </a:rPr>
              <a:t>of </a:t>
            </a:r>
            <a:r>
              <a:rPr dirty="0" sz="1400" spc="-145" b="1">
                <a:solidFill>
                  <a:srgbClr val="211F1F"/>
                </a:solidFill>
                <a:latin typeface="Verdana"/>
                <a:cs typeface="Verdana"/>
              </a:rPr>
              <a:t>user</a:t>
            </a:r>
            <a:r>
              <a:rPr dirty="0" sz="1400" spc="-275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400" spc="-125" b="1">
                <a:solidFill>
                  <a:srgbClr val="211F1F"/>
                </a:solidFill>
                <a:latin typeface="Verdana"/>
                <a:cs typeface="Verdana"/>
              </a:rPr>
              <a:t>notebooks.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Verdana"/>
              <a:cs typeface="Verdana"/>
            </a:endParaRPr>
          </a:p>
          <a:p>
            <a:pPr marL="12700" marR="17145">
              <a:lnSpc>
                <a:spcPct val="116100"/>
              </a:lnSpc>
              <a:spcBef>
                <a:spcPts val="5"/>
              </a:spcBef>
            </a:pPr>
            <a:r>
              <a:rPr dirty="0" sz="1400" spc="-120" b="1">
                <a:solidFill>
                  <a:srgbClr val="211F1F"/>
                </a:solidFill>
                <a:latin typeface="Verdana"/>
                <a:cs typeface="Verdana"/>
              </a:rPr>
              <a:t>And </a:t>
            </a:r>
            <a:r>
              <a:rPr dirty="0" sz="1400" spc="-140" b="1">
                <a:solidFill>
                  <a:srgbClr val="211F1F"/>
                </a:solidFill>
                <a:latin typeface="Verdana"/>
                <a:cs typeface="Verdana"/>
              </a:rPr>
              <a:t>we’ve </a:t>
            </a:r>
            <a:r>
              <a:rPr dirty="0" sz="1400" spc="-130" b="1">
                <a:solidFill>
                  <a:srgbClr val="211F1F"/>
                </a:solidFill>
                <a:latin typeface="Verdana"/>
                <a:cs typeface="Verdana"/>
              </a:rPr>
              <a:t>changed </a:t>
            </a:r>
            <a:r>
              <a:rPr dirty="0" sz="1400" spc="-125" b="1">
                <a:solidFill>
                  <a:srgbClr val="211F1F"/>
                </a:solidFill>
                <a:latin typeface="Verdana"/>
                <a:cs typeface="Verdana"/>
              </a:rPr>
              <a:t>over </a:t>
            </a:r>
            <a:r>
              <a:rPr dirty="0" sz="1400" spc="-135" b="1">
                <a:solidFill>
                  <a:srgbClr val="E40814"/>
                </a:solidFill>
                <a:latin typeface="Verdana"/>
                <a:cs typeface="Verdana"/>
              </a:rPr>
              <a:t>10,000 </a:t>
            </a:r>
            <a:r>
              <a:rPr dirty="0" sz="1400" spc="-135" b="1">
                <a:solidFill>
                  <a:srgbClr val="211F1F"/>
                </a:solidFill>
                <a:latin typeface="Verdana"/>
                <a:cs typeface="Verdana"/>
              </a:rPr>
              <a:t>jobs </a:t>
            </a:r>
            <a:r>
              <a:rPr dirty="0" sz="1400" spc="-145" b="1">
                <a:solidFill>
                  <a:srgbClr val="211F1F"/>
                </a:solidFill>
                <a:latin typeface="Verdana"/>
                <a:cs typeface="Verdana"/>
              </a:rPr>
              <a:t>which  </a:t>
            </a:r>
            <a:r>
              <a:rPr dirty="0" sz="1400" spc="-125" b="1">
                <a:solidFill>
                  <a:srgbClr val="211F1F"/>
                </a:solidFill>
                <a:latin typeface="Verdana"/>
                <a:cs typeface="Verdana"/>
              </a:rPr>
              <a:t>produce</a:t>
            </a:r>
            <a:r>
              <a:rPr dirty="0" sz="1400" spc="-175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400" spc="-155" b="1">
                <a:solidFill>
                  <a:srgbClr val="211F1F"/>
                </a:solidFill>
                <a:latin typeface="Verdana"/>
                <a:cs typeface="Verdana"/>
              </a:rPr>
              <a:t>upwards</a:t>
            </a:r>
            <a:r>
              <a:rPr dirty="0" sz="1400" spc="-175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400" spc="-100" b="1">
                <a:solidFill>
                  <a:srgbClr val="211F1F"/>
                </a:solidFill>
                <a:latin typeface="Verdana"/>
                <a:cs typeface="Verdana"/>
              </a:rPr>
              <a:t>of</a:t>
            </a:r>
            <a:r>
              <a:rPr dirty="0" sz="1400" spc="-180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400" spc="-135" b="1">
                <a:solidFill>
                  <a:srgbClr val="E40814"/>
                </a:solidFill>
                <a:latin typeface="Verdana"/>
                <a:cs typeface="Verdana"/>
              </a:rPr>
              <a:t>150,000</a:t>
            </a:r>
            <a:r>
              <a:rPr dirty="0" sz="1400" spc="-180" b="1">
                <a:solidFill>
                  <a:srgbClr val="E40814"/>
                </a:solidFill>
                <a:latin typeface="Verdana"/>
                <a:cs typeface="Verdana"/>
              </a:rPr>
              <a:t> </a:t>
            </a:r>
            <a:r>
              <a:rPr dirty="0" sz="1400" spc="-130" b="1">
                <a:solidFill>
                  <a:srgbClr val="211F1F"/>
                </a:solidFill>
                <a:latin typeface="Verdana"/>
                <a:cs typeface="Verdana"/>
              </a:rPr>
              <a:t>queries</a:t>
            </a:r>
            <a:r>
              <a:rPr dirty="0" sz="1400" spc="-175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400" spc="-170" b="1">
                <a:solidFill>
                  <a:srgbClr val="211F1F"/>
                </a:solidFill>
                <a:latin typeface="Verdana"/>
                <a:cs typeface="Verdana"/>
              </a:rPr>
              <a:t>a </a:t>
            </a:r>
            <a:r>
              <a:rPr dirty="0" sz="1400" spc="-130" b="1">
                <a:solidFill>
                  <a:srgbClr val="211F1F"/>
                </a:solidFill>
                <a:latin typeface="Verdana"/>
                <a:cs typeface="Verdana"/>
              </a:rPr>
              <a:t>day</a:t>
            </a:r>
            <a:r>
              <a:rPr dirty="0" sz="1400" spc="-175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400" spc="-120" b="1">
                <a:solidFill>
                  <a:srgbClr val="211F1F"/>
                </a:solidFill>
                <a:latin typeface="Verdana"/>
                <a:cs typeface="Verdana"/>
              </a:rPr>
              <a:t>to</a:t>
            </a:r>
            <a:r>
              <a:rPr dirty="0" sz="1400" spc="-175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400" spc="-160" b="1">
                <a:solidFill>
                  <a:srgbClr val="211F1F"/>
                </a:solidFill>
                <a:latin typeface="Verdana"/>
                <a:cs typeface="Verdana"/>
              </a:rPr>
              <a:t>run  </a:t>
            </a:r>
            <a:r>
              <a:rPr dirty="0" sz="1400" spc="-125" b="1">
                <a:solidFill>
                  <a:srgbClr val="211F1F"/>
                </a:solidFill>
                <a:latin typeface="Verdana"/>
                <a:cs typeface="Verdana"/>
              </a:rPr>
              <a:t>inside</a:t>
            </a:r>
            <a:r>
              <a:rPr dirty="0" sz="1400" spc="-175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400" spc="-125" b="1">
                <a:solidFill>
                  <a:srgbClr val="211F1F"/>
                </a:solidFill>
                <a:latin typeface="Verdana"/>
                <a:cs typeface="Verdana"/>
              </a:rPr>
              <a:t>notebooks.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24743" y="693780"/>
            <a:ext cx="297180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85"/>
              <a:t>A </a:t>
            </a:r>
            <a:r>
              <a:rPr dirty="0" spc="-265"/>
              <a:t>strategic</a:t>
            </a:r>
            <a:r>
              <a:rPr dirty="0" spc="-655"/>
              <a:t> </a:t>
            </a:r>
            <a:r>
              <a:rPr dirty="0" spc="-290"/>
              <a:t>bet!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3981" cy="51434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190960" y="4132666"/>
              <a:ext cx="1296567" cy="7292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50673" y="1913821"/>
              <a:ext cx="1322070" cy="811530"/>
            </a:xfrm>
            <a:custGeom>
              <a:avLst/>
              <a:gdLst/>
              <a:ahLst/>
              <a:cxnLst/>
              <a:rect l="l" t="t" r="r" b="b"/>
              <a:pathLst>
                <a:path w="1322070" h="811530">
                  <a:moveTo>
                    <a:pt x="0" y="32419"/>
                  </a:moveTo>
                  <a:lnTo>
                    <a:pt x="0" y="190147"/>
                  </a:lnTo>
                  <a:lnTo>
                    <a:pt x="247344" y="190147"/>
                  </a:lnTo>
                  <a:lnTo>
                    <a:pt x="247344" y="811223"/>
                  </a:lnTo>
                  <a:lnTo>
                    <a:pt x="429664" y="811223"/>
                  </a:lnTo>
                  <a:lnTo>
                    <a:pt x="429664" y="190147"/>
                  </a:lnTo>
                  <a:lnTo>
                    <a:pt x="677008" y="190147"/>
                  </a:lnTo>
                  <a:lnTo>
                    <a:pt x="677008" y="32419"/>
                  </a:lnTo>
                  <a:lnTo>
                    <a:pt x="0" y="32419"/>
                  </a:lnTo>
                  <a:close/>
                </a:path>
                <a:path w="1322070" h="811530">
                  <a:moveTo>
                    <a:pt x="784558" y="0"/>
                  </a:moveTo>
                  <a:lnTo>
                    <a:pt x="784558" y="811223"/>
                  </a:lnTo>
                  <a:lnTo>
                    <a:pt x="954675" y="811223"/>
                  </a:lnTo>
                  <a:lnTo>
                    <a:pt x="954675" y="470994"/>
                  </a:lnTo>
                  <a:lnTo>
                    <a:pt x="956417" y="447625"/>
                  </a:lnTo>
                  <a:lnTo>
                    <a:pt x="970351" y="408193"/>
                  </a:lnTo>
                  <a:lnTo>
                    <a:pt x="997603" y="379143"/>
                  </a:lnTo>
                  <a:lnTo>
                    <a:pt x="1033939" y="364299"/>
                  </a:lnTo>
                  <a:lnTo>
                    <a:pt x="1055215" y="362444"/>
                  </a:lnTo>
                  <a:lnTo>
                    <a:pt x="1078279" y="364333"/>
                  </a:lnTo>
                  <a:lnTo>
                    <a:pt x="1114706" y="379451"/>
                  </a:lnTo>
                  <a:lnTo>
                    <a:pt x="1145693" y="427966"/>
                  </a:lnTo>
                  <a:lnTo>
                    <a:pt x="1151567" y="473361"/>
                  </a:lnTo>
                  <a:lnTo>
                    <a:pt x="1151567" y="811223"/>
                  </a:lnTo>
                  <a:lnTo>
                    <a:pt x="1321684" y="811223"/>
                  </a:lnTo>
                  <a:lnTo>
                    <a:pt x="1321684" y="450959"/>
                  </a:lnTo>
                  <a:lnTo>
                    <a:pt x="1318258" y="399381"/>
                  </a:lnTo>
                  <a:lnTo>
                    <a:pt x="1307978" y="353200"/>
                  </a:lnTo>
                  <a:lnTo>
                    <a:pt x="1290845" y="312414"/>
                  </a:lnTo>
                  <a:lnTo>
                    <a:pt x="1266859" y="277024"/>
                  </a:lnTo>
                  <a:lnTo>
                    <a:pt x="1237069" y="248338"/>
                  </a:lnTo>
                  <a:lnTo>
                    <a:pt x="1202520" y="227848"/>
                  </a:lnTo>
                  <a:lnTo>
                    <a:pt x="1163211" y="215554"/>
                  </a:lnTo>
                  <a:lnTo>
                    <a:pt x="1119145" y="211457"/>
                  </a:lnTo>
                  <a:lnTo>
                    <a:pt x="1070686" y="216135"/>
                  </a:lnTo>
                  <a:lnTo>
                    <a:pt x="1027121" y="230170"/>
                  </a:lnTo>
                  <a:lnTo>
                    <a:pt x="988450" y="253562"/>
                  </a:lnTo>
                  <a:lnTo>
                    <a:pt x="954675" y="286311"/>
                  </a:lnTo>
                  <a:lnTo>
                    <a:pt x="954675" y="0"/>
                  </a:lnTo>
                  <a:lnTo>
                    <a:pt x="784558" y="0"/>
                  </a:lnTo>
                  <a:close/>
                </a:path>
              </a:pathLst>
            </a:custGeom>
            <a:ln w="9524">
              <a:solidFill>
                <a:srgbClr val="21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24925" y="2472942"/>
              <a:ext cx="200952" cy="1415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066308" y="1913821"/>
              <a:ext cx="2435225" cy="828040"/>
            </a:xfrm>
            <a:custGeom>
              <a:avLst/>
              <a:gdLst/>
              <a:ahLst/>
              <a:cxnLst/>
              <a:rect l="l" t="t" r="r" b="b"/>
              <a:pathLst>
                <a:path w="2435225" h="828039">
                  <a:moveTo>
                    <a:pt x="268654" y="211457"/>
                  </a:moveTo>
                  <a:lnTo>
                    <a:pt x="217097" y="214678"/>
                  </a:lnTo>
                  <a:lnTo>
                    <a:pt x="170982" y="224342"/>
                  </a:lnTo>
                  <a:lnTo>
                    <a:pt x="130308" y="240449"/>
                  </a:lnTo>
                  <a:lnTo>
                    <a:pt x="95077" y="262999"/>
                  </a:lnTo>
                  <a:lnTo>
                    <a:pt x="65798" y="290228"/>
                  </a:lnTo>
                  <a:lnTo>
                    <a:pt x="26091" y="353974"/>
                  </a:lnTo>
                  <a:lnTo>
                    <a:pt x="15664" y="390491"/>
                  </a:lnTo>
                  <a:lnTo>
                    <a:pt x="175764" y="390491"/>
                  </a:lnTo>
                  <a:lnTo>
                    <a:pt x="179555" y="381806"/>
                  </a:lnTo>
                  <a:lnTo>
                    <a:pt x="185462" y="373599"/>
                  </a:lnTo>
                  <a:lnTo>
                    <a:pt x="229677" y="348100"/>
                  </a:lnTo>
                  <a:lnTo>
                    <a:pt x="263006" y="344594"/>
                  </a:lnTo>
                  <a:lnTo>
                    <a:pt x="282667" y="345892"/>
                  </a:lnTo>
                  <a:lnTo>
                    <a:pt x="329489" y="365359"/>
                  </a:lnTo>
                  <a:lnTo>
                    <a:pt x="353224" y="409240"/>
                  </a:lnTo>
                  <a:lnTo>
                    <a:pt x="354806" y="429651"/>
                  </a:lnTo>
                  <a:lnTo>
                    <a:pt x="354806" y="449684"/>
                  </a:lnTo>
                  <a:lnTo>
                    <a:pt x="248436" y="449684"/>
                  </a:lnTo>
                  <a:lnTo>
                    <a:pt x="193386" y="452837"/>
                  </a:lnTo>
                  <a:lnTo>
                    <a:pt x="144618" y="462297"/>
                  </a:lnTo>
                  <a:lnTo>
                    <a:pt x="102134" y="478063"/>
                  </a:lnTo>
                  <a:lnTo>
                    <a:pt x="65934" y="500136"/>
                  </a:lnTo>
                  <a:lnTo>
                    <a:pt x="37089" y="527866"/>
                  </a:lnTo>
                  <a:lnTo>
                    <a:pt x="16484" y="560786"/>
                  </a:lnTo>
                  <a:lnTo>
                    <a:pt x="4121" y="598897"/>
                  </a:lnTo>
                  <a:lnTo>
                    <a:pt x="0" y="642198"/>
                  </a:lnTo>
                  <a:lnTo>
                    <a:pt x="3426" y="682121"/>
                  </a:lnTo>
                  <a:lnTo>
                    <a:pt x="30839" y="749600"/>
                  </a:lnTo>
                  <a:lnTo>
                    <a:pt x="84546" y="799391"/>
                  </a:lnTo>
                  <a:lnTo>
                    <a:pt x="157857" y="824799"/>
                  </a:lnTo>
                  <a:lnTo>
                    <a:pt x="201444" y="827973"/>
                  </a:lnTo>
                  <a:lnTo>
                    <a:pt x="224837" y="826754"/>
                  </a:lnTo>
                  <a:lnTo>
                    <a:pt x="271010" y="817015"/>
                  </a:lnTo>
                  <a:lnTo>
                    <a:pt x="315304" y="797164"/>
                  </a:lnTo>
                  <a:lnTo>
                    <a:pt x="351368" y="765562"/>
                  </a:lnTo>
                  <a:lnTo>
                    <a:pt x="365916" y="745298"/>
                  </a:lnTo>
                  <a:lnTo>
                    <a:pt x="365916" y="811223"/>
                  </a:lnTo>
                  <a:lnTo>
                    <a:pt x="520361" y="811223"/>
                  </a:lnTo>
                  <a:lnTo>
                    <a:pt x="520361" y="448591"/>
                  </a:lnTo>
                  <a:lnTo>
                    <a:pt x="516128" y="391243"/>
                  </a:lnTo>
                  <a:lnTo>
                    <a:pt x="503427" y="342135"/>
                  </a:lnTo>
                  <a:lnTo>
                    <a:pt x="482255" y="301269"/>
                  </a:lnTo>
                  <a:lnTo>
                    <a:pt x="452611" y="268644"/>
                  </a:lnTo>
                  <a:lnTo>
                    <a:pt x="415776" y="243624"/>
                  </a:lnTo>
                  <a:lnTo>
                    <a:pt x="372837" y="225753"/>
                  </a:lnTo>
                  <a:lnTo>
                    <a:pt x="323796" y="215031"/>
                  </a:lnTo>
                  <a:lnTo>
                    <a:pt x="268654" y="211457"/>
                  </a:lnTo>
                  <a:close/>
                </a:path>
                <a:path w="2435225" h="828039">
                  <a:moveTo>
                    <a:pt x="984835" y="211457"/>
                  </a:moveTo>
                  <a:lnTo>
                    <a:pt x="933357" y="216556"/>
                  </a:lnTo>
                  <a:lnTo>
                    <a:pt x="887482" y="231855"/>
                  </a:lnTo>
                  <a:lnTo>
                    <a:pt x="847209" y="257353"/>
                  </a:lnTo>
                  <a:lnTo>
                    <a:pt x="812535" y="293051"/>
                  </a:lnTo>
                  <a:lnTo>
                    <a:pt x="812535" y="228212"/>
                  </a:lnTo>
                  <a:lnTo>
                    <a:pt x="650236" y="228212"/>
                  </a:lnTo>
                  <a:lnTo>
                    <a:pt x="650236" y="811223"/>
                  </a:lnTo>
                  <a:lnTo>
                    <a:pt x="820360" y="811223"/>
                  </a:lnTo>
                  <a:lnTo>
                    <a:pt x="820360" y="470994"/>
                  </a:lnTo>
                  <a:lnTo>
                    <a:pt x="822104" y="447625"/>
                  </a:lnTo>
                  <a:lnTo>
                    <a:pt x="836044" y="408193"/>
                  </a:lnTo>
                  <a:lnTo>
                    <a:pt x="863296" y="379143"/>
                  </a:lnTo>
                  <a:lnTo>
                    <a:pt x="899634" y="364299"/>
                  </a:lnTo>
                  <a:lnTo>
                    <a:pt x="920910" y="362444"/>
                  </a:lnTo>
                  <a:lnTo>
                    <a:pt x="943968" y="364333"/>
                  </a:lnTo>
                  <a:lnTo>
                    <a:pt x="980391" y="379451"/>
                  </a:lnTo>
                  <a:lnTo>
                    <a:pt x="1011379" y="427966"/>
                  </a:lnTo>
                  <a:lnTo>
                    <a:pt x="1017260" y="473361"/>
                  </a:lnTo>
                  <a:lnTo>
                    <a:pt x="1017260" y="811223"/>
                  </a:lnTo>
                  <a:lnTo>
                    <a:pt x="1187360" y="811223"/>
                  </a:lnTo>
                  <a:lnTo>
                    <a:pt x="1187360" y="450959"/>
                  </a:lnTo>
                  <a:lnTo>
                    <a:pt x="1183933" y="399381"/>
                  </a:lnTo>
                  <a:lnTo>
                    <a:pt x="1173653" y="353200"/>
                  </a:lnTo>
                  <a:lnTo>
                    <a:pt x="1156521" y="312414"/>
                  </a:lnTo>
                  <a:lnTo>
                    <a:pt x="1132535" y="277024"/>
                  </a:lnTo>
                  <a:lnTo>
                    <a:pt x="1102745" y="248338"/>
                  </a:lnTo>
                  <a:lnTo>
                    <a:pt x="1068200" y="227848"/>
                  </a:lnTo>
                  <a:lnTo>
                    <a:pt x="1028898" y="215554"/>
                  </a:lnTo>
                  <a:lnTo>
                    <a:pt x="984835" y="211457"/>
                  </a:lnTo>
                  <a:close/>
                </a:path>
                <a:path w="2435225" h="828039">
                  <a:moveTo>
                    <a:pt x="1317209" y="0"/>
                  </a:moveTo>
                  <a:lnTo>
                    <a:pt x="1317209" y="811223"/>
                  </a:lnTo>
                  <a:lnTo>
                    <a:pt x="1487309" y="811223"/>
                  </a:lnTo>
                  <a:lnTo>
                    <a:pt x="1487309" y="562788"/>
                  </a:lnTo>
                  <a:lnTo>
                    <a:pt x="1683109" y="811223"/>
                  </a:lnTo>
                  <a:lnTo>
                    <a:pt x="1893483" y="811223"/>
                  </a:lnTo>
                  <a:lnTo>
                    <a:pt x="1640509" y="502321"/>
                  </a:lnTo>
                  <a:lnTo>
                    <a:pt x="1881108" y="228212"/>
                  </a:lnTo>
                  <a:lnTo>
                    <a:pt x="1680759" y="228212"/>
                  </a:lnTo>
                  <a:lnTo>
                    <a:pt x="1487309" y="453146"/>
                  </a:lnTo>
                  <a:lnTo>
                    <a:pt x="1487309" y="0"/>
                  </a:lnTo>
                  <a:lnTo>
                    <a:pt x="1317209" y="0"/>
                  </a:lnTo>
                  <a:close/>
                </a:path>
                <a:path w="2435225" h="828039">
                  <a:moveTo>
                    <a:pt x="2179883" y="211457"/>
                  </a:moveTo>
                  <a:lnTo>
                    <a:pt x="2116036" y="217466"/>
                  </a:lnTo>
                  <a:lnTo>
                    <a:pt x="2058583" y="235497"/>
                  </a:lnTo>
                  <a:lnTo>
                    <a:pt x="2009849" y="264592"/>
                  </a:lnTo>
                  <a:lnTo>
                    <a:pt x="1972233" y="303796"/>
                  </a:lnTo>
                  <a:lnTo>
                    <a:pt x="1948327" y="351698"/>
                  </a:lnTo>
                  <a:lnTo>
                    <a:pt x="1940358" y="407249"/>
                  </a:lnTo>
                  <a:lnTo>
                    <a:pt x="1942875" y="440886"/>
                  </a:lnTo>
                  <a:lnTo>
                    <a:pt x="1963002" y="498531"/>
                  </a:lnTo>
                  <a:lnTo>
                    <a:pt x="2003624" y="542903"/>
                  </a:lnTo>
                  <a:lnTo>
                    <a:pt x="2066372" y="571407"/>
                  </a:lnTo>
                  <a:lnTo>
                    <a:pt x="2106108" y="579546"/>
                  </a:lnTo>
                  <a:lnTo>
                    <a:pt x="2187708" y="590848"/>
                  </a:lnTo>
                  <a:lnTo>
                    <a:pt x="2208871" y="594514"/>
                  </a:lnTo>
                  <a:lnTo>
                    <a:pt x="2250907" y="610323"/>
                  </a:lnTo>
                  <a:lnTo>
                    <a:pt x="2268407" y="644573"/>
                  </a:lnTo>
                  <a:lnTo>
                    <a:pt x="2267072" y="654722"/>
                  </a:lnTo>
                  <a:lnTo>
                    <a:pt x="2235383" y="686639"/>
                  </a:lnTo>
                  <a:lnTo>
                    <a:pt x="2187708" y="694823"/>
                  </a:lnTo>
                  <a:lnTo>
                    <a:pt x="2168972" y="693777"/>
                  </a:lnTo>
                  <a:lnTo>
                    <a:pt x="2122858" y="678073"/>
                  </a:lnTo>
                  <a:lnTo>
                    <a:pt x="2096227" y="650388"/>
                  </a:lnTo>
                  <a:lnTo>
                    <a:pt x="2092633" y="640023"/>
                  </a:lnTo>
                  <a:lnTo>
                    <a:pt x="1931433" y="640023"/>
                  </a:lnTo>
                  <a:lnTo>
                    <a:pt x="1939711" y="680897"/>
                  </a:lnTo>
                  <a:lnTo>
                    <a:pt x="1955617" y="717379"/>
                  </a:lnTo>
                  <a:lnTo>
                    <a:pt x="1979151" y="749464"/>
                  </a:lnTo>
                  <a:lnTo>
                    <a:pt x="2010308" y="777148"/>
                  </a:lnTo>
                  <a:lnTo>
                    <a:pt x="2047906" y="799391"/>
                  </a:lnTo>
                  <a:lnTo>
                    <a:pt x="2090764" y="815273"/>
                  </a:lnTo>
                  <a:lnTo>
                    <a:pt x="2138881" y="824799"/>
                  </a:lnTo>
                  <a:lnTo>
                    <a:pt x="2192258" y="827973"/>
                  </a:lnTo>
                  <a:lnTo>
                    <a:pt x="2226050" y="826538"/>
                  </a:lnTo>
                  <a:lnTo>
                    <a:pt x="2288160" y="815063"/>
                  </a:lnTo>
                  <a:lnTo>
                    <a:pt x="2342460" y="792296"/>
                  </a:lnTo>
                  <a:lnTo>
                    <a:pt x="2385810" y="759334"/>
                  </a:lnTo>
                  <a:lnTo>
                    <a:pt x="2417127" y="716514"/>
                  </a:lnTo>
                  <a:lnTo>
                    <a:pt x="2433065" y="665326"/>
                  </a:lnTo>
                  <a:lnTo>
                    <a:pt x="2435057" y="636723"/>
                  </a:lnTo>
                  <a:lnTo>
                    <a:pt x="2432394" y="603229"/>
                  </a:lnTo>
                  <a:lnTo>
                    <a:pt x="2411084" y="543403"/>
                  </a:lnTo>
                  <a:lnTo>
                    <a:pt x="2368478" y="494296"/>
                  </a:lnTo>
                  <a:lnTo>
                    <a:pt x="2304183" y="463424"/>
                  </a:lnTo>
                  <a:lnTo>
                    <a:pt x="2263832" y="455331"/>
                  </a:lnTo>
                  <a:lnTo>
                    <a:pt x="2183333" y="444221"/>
                  </a:lnTo>
                  <a:lnTo>
                    <a:pt x="2164053" y="441090"/>
                  </a:lnTo>
                  <a:lnTo>
                    <a:pt x="2123958" y="428011"/>
                  </a:lnTo>
                  <a:lnTo>
                    <a:pt x="2106108" y="397231"/>
                  </a:lnTo>
                  <a:lnTo>
                    <a:pt x="2107396" y="386485"/>
                  </a:lnTo>
                  <a:lnTo>
                    <a:pt x="2137946" y="353098"/>
                  </a:lnTo>
                  <a:lnTo>
                    <a:pt x="2182233" y="344594"/>
                  </a:lnTo>
                  <a:lnTo>
                    <a:pt x="2198775" y="345470"/>
                  </a:lnTo>
                  <a:lnTo>
                    <a:pt x="2239257" y="358619"/>
                  </a:lnTo>
                  <a:lnTo>
                    <a:pt x="2267307" y="393771"/>
                  </a:lnTo>
                  <a:lnTo>
                    <a:pt x="2426132" y="393771"/>
                  </a:lnTo>
                  <a:lnTo>
                    <a:pt x="2414335" y="347372"/>
                  </a:lnTo>
                  <a:lnTo>
                    <a:pt x="2390257" y="304344"/>
                  </a:lnTo>
                  <a:lnTo>
                    <a:pt x="2354273" y="266778"/>
                  </a:lnTo>
                  <a:lnTo>
                    <a:pt x="2306832" y="237137"/>
                  </a:lnTo>
                  <a:lnTo>
                    <a:pt x="2248589" y="217877"/>
                  </a:lnTo>
                  <a:lnTo>
                    <a:pt x="2215546" y="213062"/>
                  </a:lnTo>
                  <a:lnTo>
                    <a:pt x="2179883" y="211457"/>
                  </a:lnTo>
                  <a:close/>
                </a:path>
              </a:pathLst>
            </a:custGeom>
            <a:ln w="9524">
              <a:solidFill>
                <a:srgbClr val="211F1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18498" y="969270"/>
            <a:ext cx="381698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500" spc="-280">
                <a:solidFill>
                  <a:srgbClr val="000000"/>
                </a:solidFill>
              </a:rPr>
              <a:t>We </a:t>
            </a:r>
            <a:r>
              <a:rPr dirty="0" sz="2500" spc="-240">
                <a:solidFill>
                  <a:srgbClr val="000000"/>
                </a:solidFill>
              </a:rPr>
              <a:t>hope you </a:t>
            </a:r>
            <a:r>
              <a:rPr dirty="0" sz="2500" spc="-245">
                <a:solidFill>
                  <a:srgbClr val="000000"/>
                </a:solidFill>
              </a:rPr>
              <a:t>enjoyed</a:t>
            </a:r>
            <a:r>
              <a:rPr dirty="0" sz="2500" spc="-520">
                <a:solidFill>
                  <a:srgbClr val="000000"/>
                </a:solidFill>
              </a:rPr>
              <a:t> </a:t>
            </a:r>
            <a:r>
              <a:rPr dirty="0" sz="2500" spc="-245">
                <a:solidFill>
                  <a:srgbClr val="000000"/>
                </a:solidFill>
              </a:rPr>
              <a:t>the  </a:t>
            </a:r>
            <a:r>
              <a:rPr dirty="0" sz="2500" spc="-225">
                <a:solidFill>
                  <a:srgbClr val="000000"/>
                </a:solidFill>
              </a:rPr>
              <a:t>session</a:t>
            </a:r>
            <a:endParaRPr sz="25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5974" y="1795024"/>
            <a:ext cx="2976245" cy="680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00" spc="-355">
                <a:solidFill>
                  <a:srgbClr val="F4F4F0"/>
                </a:solidFill>
              </a:rPr>
              <a:t>Questions?</a:t>
            </a:r>
            <a:endParaRPr sz="4300"/>
          </a:p>
        </p:txBody>
      </p:sp>
      <p:sp>
        <p:nvSpPr>
          <p:cNvPr id="4" name="object 4"/>
          <p:cNvSpPr/>
          <p:nvPr/>
        </p:nvSpPr>
        <p:spPr>
          <a:xfrm>
            <a:off x="6208037" y="0"/>
            <a:ext cx="2935943" cy="4127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47176" y="4118941"/>
            <a:ext cx="2565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500" spc="-90">
                <a:solidFill>
                  <a:srgbClr val="F4F4F0"/>
                </a:solidFill>
                <a:latin typeface="Verdana"/>
                <a:cs typeface="Verdana"/>
              </a:rPr>
              <a:t>https://slack.nteract.io/  </a:t>
            </a:r>
            <a:r>
              <a:rPr dirty="0" sz="1500" spc="-90">
                <a:solidFill>
                  <a:srgbClr val="F4F4F0"/>
                </a:solidFill>
                <a:latin typeface="Verdana"/>
                <a:cs typeface="Verdana"/>
              </a:rPr>
              <a:t>https://discourse.jupyter.org/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42822" y="4184991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0399"/>
                </a:lnTo>
              </a:path>
            </a:pathLst>
          </a:custGeom>
          <a:ln w="19049">
            <a:solidFill>
              <a:srgbClr val="E40814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650673" y="1929146"/>
              <a:ext cx="1702435" cy="811530"/>
            </a:xfrm>
            <a:custGeom>
              <a:avLst/>
              <a:gdLst/>
              <a:ahLst/>
              <a:cxnLst/>
              <a:rect l="l" t="t" r="r" b="b"/>
              <a:pathLst>
                <a:path w="1702435" h="811530">
                  <a:moveTo>
                    <a:pt x="0" y="32419"/>
                  </a:moveTo>
                  <a:lnTo>
                    <a:pt x="224939" y="811223"/>
                  </a:lnTo>
                  <a:lnTo>
                    <a:pt x="391596" y="811223"/>
                  </a:lnTo>
                  <a:lnTo>
                    <a:pt x="537126" y="291959"/>
                  </a:lnTo>
                  <a:lnTo>
                    <a:pt x="682653" y="811223"/>
                  </a:lnTo>
                  <a:lnTo>
                    <a:pt x="849310" y="811223"/>
                  </a:lnTo>
                  <a:lnTo>
                    <a:pt x="1075345" y="32419"/>
                  </a:lnTo>
                  <a:lnTo>
                    <a:pt x="888470" y="32419"/>
                  </a:lnTo>
                  <a:lnTo>
                    <a:pt x="760973" y="537108"/>
                  </a:lnTo>
                  <a:lnTo>
                    <a:pt x="618906" y="34604"/>
                  </a:lnTo>
                  <a:lnTo>
                    <a:pt x="454254" y="34604"/>
                  </a:lnTo>
                  <a:lnTo>
                    <a:pt x="321109" y="532556"/>
                  </a:lnTo>
                  <a:lnTo>
                    <a:pt x="189059" y="32419"/>
                  </a:lnTo>
                  <a:lnTo>
                    <a:pt x="0" y="32419"/>
                  </a:lnTo>
                  <a:close/>
                </a:path>
                <a:path w="1702435" h="811530">
                  <a:moveTo>
                    <a:pt x="1165007" y="0"/>
                  </a:moveTo>
                  <a:lnTo>
                    <a:pt x="1165007" y="811223"/>
                  </a:lnTo>
                  <a:lnTo>
                    <a:pt x="1335124" y="811223"/>
                  </a:lnTo>
                  <a:lnTo>
                    <a:pt x="1335124" y="470994"/>
                  </a:lnTo>
                  <a:lnTo>
                    <a:pt x="1336866" y="447625"/>
                  </a:lnTo>
                  <a:lnTo>
                    <a:pt x="1350800" y="408193"/>
                  </a:lnTo>
                  <a:lnTo>
                    <a:pt x="1378053" y="379143"/>
                  </a:lnTo>
                  <a:lnTo>
                    <a:pt x="1414390" y="364299"/>
                  </a:lnTo>
                  <a:lnTo>
                    <a:pt x="1435667" y="362444"/>
                  </a:lnTo>
                  <a:lnTo>
                    <a:pt x="1458729" y="364333"/>
                  </a:lnTo>
                  <a:lnTo>
                    <a:pt x="1495156" y="379451"/>
                  </a:lnTo>
                  <a:lnTo>
                    <a:pt x="1526142" y="427966"/>
                  </a:lnTo>
                  <a:lnTo>
                    <a:pt x="1532016" y="473364"/>
                  </a:lnTo>
                  <a:lnTo>
                    <a:pt x="1532016" y="811223"/>
                  </a:lnTo>
                  <a:lnTo>
                    <a:pt x="1702134" y="811223"/>
                  </a:lnTo>
                  <a:lnTo>
                    <a:pt x="1702134" y="450961"/>
                  </a:lnTo>
                  <a:lnTo>
                    <a:pt x="1698707" y="399383"/>
                  </a:lnTo>
                  <a:lnTo>
                    <a:pt x="1688428" y="353201"/>
                  </a:lnTo>
                  <a:lnTo>
                    <a:pt x="1671296" y="312414"/>
                  </a:lnTo>
                  <a:lnTo>
                    <a:pt x="1647311" y="277024"/>
                  </a:lnTo>
                  <a:lnTo>
                    <a:pt x="1617520" y="248338"/>
                  </a:lnTo>
                  <a:lnTo>
                    <a:pt x="1582970" y="227848"/>
                  </a:lnTo>
                  <a:lnTo>
                    <a:pt x="1543663" y="215554"/>
                  </a:lnTo>
                  <a:lnTo>
                    <a:pt x="1499596" y="211457"/>
                  </a:lnTo>
                  <a:lnTo>
                    <a:pt x="1451136" y="216135"/>
                  </a:lnTo>
                  <a:lnTo>
                    <a:pt x="1407571" y="230170"/>
                  </a:lnTo>
                  <a:lnTo>
                    <a:pt x="1368901" y="253562"/>
                  </a:lnTo>
                  <a:lnTo>
                    <a:pt x="1335124" y="286311"/>
                  </a:lnTo>
                  <a:lnTo>
                    <a:pt x="1335124" y="0"/>
                  </a:lnTo>
                  <a:lnTo>
                    <a:pt x="1165007" y="0"/>
                  </a:lnTo>
                  <a:close/>
                </a:path>
              </a:pathLst>
            </a:custGeom>
            <a:ln w="9524">
              <a:solidFill>
                <a:srgbClr val="F4F4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605382" y="2488264"/>
              <a:ext cx="200949" cy="1415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446760" y="1960473"/>
              <a:ext cx="2475865" cy="796925"/>
            </a:xfrm>
            <a:custGeom>
              <a:avLst/>
              <a:gdLst/>
              <a:ahLst/>
              <a:cxnLst/>
              <a:rect l="l" t="t" r="r" b="b"/>
              <a:pathLst>
                <a:path w="2475865" h="796925">
                  <a:moveTo>
                    <a:pt x="268659" y="180129"/>
                  </a:moveTo>
                  <a:lnTo>
                    <a:pt x="217101" y="183350"/>
                  </a:lnTo>
                  <a:lnTo>
                    <a:pt x="170987" y="193014"/>
                  </a:lnTo>
                  <a:lnTo>
                    <a:pt x="130316" y="209121"/>
                  </a:lnTo>
                  <a:lnTo>
                    <a:pt x="95084" y="231672"/>
                  </a:lnTo>
                  <a:lnTo>
                    <a:pt x="65800" y="258900"/>
                  </a:lnTo>
                  <a:lnTo>
                    <a:pt x="26090" y="322646"/>
                  </a:lnTo>
                  <a:lnTo>
                    <a:pt x="15662" y="359164"/>
                  </a:lnTo>
                  <a:lnTo>
                    <a:pt x="175759" y="359164"/>
                  </a:lnTo>
                  <a:lnTo>
                    <a:pt x="179552" y="350479"/>
                  </a:lnTo>
                  <a:lnTo>
                    <a:pt x="185459" y="342272"/>
                  </a:lnTo>
                  <a:lnTo>
                    <a:pt x="229675" y="316773"/>
                  </a:lnTo>
                  <a:lnTo>
                    <a:pt x="263009" y="313266"/>
                  </a:lnTo>
                  <a:lnTo>
                    <a:pt x="282663" y="314564"/>
                  </a:lnTo>
                  <a:lnTo>
                    <a:pt x="329484" y="334031"/>
                  </a:lnTo>
                  <a:lnTo>
                    <a:pt x="353225" y="377913"/>
                  </a:lnTo>
                  <a:lnTo>
                    <a:pt x="354809" y="398324"/>
                  </a:lnTo>
                  <a:lnTo>
                    <a:pt x="354809" y="418356"/>
                  </a:lnTo>
                  <a:lnTo>
                    <a:pt x="248434" y="418356"/>
                  </a:lnTo>
                  <a:lnTo>
                    <a:pt x="193379" y="421509"/>
                  </a:lnTo>
                  <a:lnTo>
                    <a:pt x="144612" y="430969"/>
                  </a:lnTo>
                  <a:lnTo>
                    <a:pt x="102132" y="446736"/>
                  </a:lnTo>
                  <a:lnTo>
                    <a:pt x="65934" y="468809"/>
                  </a:lnTo>
                  <a:lnTo>
                    <a:pt x="37088" y="496538"/>
                  </a:lnTo>
                  <a:lnTo>
                    <a:pt x="16483" y="529457"/>
                  </a:lnTo>
                  <a:lnTo>
                    <a:pt x="4120" y="567568"/>
                  </a:lnTo>
                  <a:lnTo>
                    <a:pt x="0" y="610871"/>
                  </a:lnTo>
                  <a:lnTo>
                    <a:pt x="3426" y="650793"/>
                  </a:lnTo>
                  <a:lnTo>
                    <a:pt x="30843" y="718273"/>
                  </a:lnTo>
                  <a:lnTo>
                    <a:pt x="84543" y="768063"/>
                  </a:lnTo>
                  <a:lnTo>
                    <a:pt x="157846" y="793471"/>
                  </a:lnTo>
                  <a:lnTo>
                    <a:pt x="201434" y="796645"/>
                  </a:lnTo>
                  <a:lnTo>
                    <a:pt x="224829" y="795427"/>
                  </a:lnTo>
                  <a:lnTo>
                    <a:pt x="271008" y="785687"/>
                  </a:lnTo>
                  <a:lnTo>
                    <a:pt x="315305" y="765836"/>
                  </a:lnTo>
                  <a:lnTo>
                    <a:pt x="351363" y="734234"/>
                  </a:lnTo>
                  <a:lnTo>
                    <a:pt x="365909" y="713971"/>
                  </a:lnTo>
                  <a:lnTo>
                    <a:pt x="365909" y="779895"/>
                  </a:lnTo>
                  <a:lnTo>
                    <a:pt x="520358" y="779895"/>
                  </a:lnTo>
                  <a:lnTo>
                    <a:pt x="520358" y="417264"/>
                  </a:lnTo>
                  <a:lnTo>
                    <a:pt x="516125" y="359915"/>
                  </a:lnTo>
                  <a:lnTo>
                    <a:pt x="503424" y="310808"/>
                  </a:lnTo>
                  <a:lnTo>
                    <a:pt x="482253" y="269942"/>
                  </a:lnTo>
                  <a:lnTo>
                    <a:pt x="452609" y="237317"/>
                  </a:lnTo>
                  <a:lnTo>
                    <a:pt x="415770" y="212297"/>
                  </a:lnTo>
                  <a:lnTo>
                    <a:pt x="372831" y="194426"/>
                  </a:lnTo>
                  <a:lnTo>
                    <a:pt x="323793" y="183703"/>
                  </a:lnTo>
                  <a:lnTo>
                    <a:pt x="268659" y="180129"/>
                  </a:lnTo>
                  <a:close/>
                </a:path>
                <a:path w="2475865" h="796925">
                  <a:moveTo>
                    <a:pt x="861708" y="0"/>
                  </a:moveTo>
                  <a:lnTo>
                    <a:pt x="819764" y="10700"/>
                  </a:lnTo>
                  <a:lnTo>
                    <a:pt x="776658" y="18394"/>
                  </a:lnTo>
                  <a:lnTo>
                    <a:pt x="733530" y="23584"/>
                  </a:lnTo>
                  <a:lnTo>
                    <a:pt x="691583" y="26772"/>
                  </a:lnTo>
                  <a:lnTo>
                    <a:pt x="691583" y="196884"/>
                  </a:lnTo>
                  <a:lnTo>
                    <a:pt x="601983" y="196884"/>
                  </a:lnTo>
                  <a:lnTo>
                    <a:pt x="601983" y="342409"/>
                  </a:lnTo>
                  <a:lnTo>
                    <a:pt x="691583" y="342409"/>
                  </a:lnTo>
                  <a:lnTo>
                    <a:pt x="691583" y="590846"/>
                  </a:lnTo>
                  <a:lnTo>
                    <a:pt x="694691" y="635522"/>
                  </a:lnTo>
                  <a:lnTo>
                    <a:pt x="704014" y="674486"/>
                  </a:lnTo>
                  <a:lnTo>
                    <a:pt x="741308" y="735271"/>
                  </a:lnTo>
                  <a:lnTo>
                    <a:pt x="801367" y="772149"/>
                  </a:lnTo>
                  <a:lnTo>
                    <a:pt x="839011" y="781371"/>
                  </a:lnTo>
                  <a:lnTo>
                    <a:pt x="881733" y="784445"/>
                  </a:lnTo>
                  <a:lnTo>
                    <a:pt x="968083" y="784445"/>
                  </a:lnTo>
                  <a:lnTo>
                    <a:pt x="968083" y="640021"/>
                  </a:lnTo>
                  <a:lnTo>
                    <a:pt x="924358" y="640021"/>
                  </a:lnTo>
                  <a:lnTo>
                    <a:pt x="910562" y="638938"/>
                  </a:lnTo>
                  <a:lnTo>
                    <a:pt x="871126" y="613036"/>
                  </a:lnTo>
                  <a:lnTo>
                    <a:pt x="861708" y="571721"/>
                  </a:lnTo>
                  <a:lnTo>
                    <a:pt x="861708" y="342409"/>
                  </a:lnTo>
                  <a:lnTo>
                    <a:pt x="968083" y="342409"/>
                  </a:lnTo>
                  <a:lnTo>
                    <a:pt x="968083" y="196884"/>
                  </a:lnTo>
                  <a:lnTo>
                    <a:pt x="861708" y="196884"/>
                  </a:lnTo>
                  <a:lnTo>
                    <a:pt x="861708" y="0"/>
                  </a:lnTo>
                  <a:close/>
                </a:path>
                <a:path w="2475865" h="796925">
                  <a:moveTo>
                    <a:pt x="1651681" y="199069"/>
                  </a:moveTo>
                  <a:lnTo>
                    <a:pt x="1744581" y="468809"/>
                  </a:lnTo>
                  <a:lnTo>
                    <a:pt x="1557706" y="468809"/>
                  </a:lnTo>
                  <a:lnTo>
                    <a:pt x="1651681" y="199069"/>
                  </a:lnTo>
                  <a:close/>
                </a:path>
                <a:path w="2475865" h="796925">
                  <a:moveTo>
                    <a:pt x="1561156" y="1092"/>
                  </a:moveTo>
                  <a:lnTo>
                    <a:pt x="1266832" y="779895"/>
                  </a:lnTo>
                  <a:lnTo>
                    <a:pt x="1450232" y="779895"/>
                  </a:lnTo>
                  <a:lnTo>
                    <a:pt x="1503981" y="624346"/>
                  </a:lnTo>
                  <a:lnTo>
                    <a:pt x="1799406" y="624346"/>
                  </a:lnTo>
                  <a:lnTo>
                    <a:pt x="1853131" y="779895"/>
                  </a:lnTo>
                  <a:lnTo>
                    <a:pt x="2045655" y="779895"/>
                  </a:lnTo>
                  <a:lnTo>
                    <a:pt x="1751306" y="1092"/>
                  </a:lnTo>
                  <a:lnTo>
                    <a:pt x="1561156" y="1092"/>
                  </a:lnTo>
                  <a:close/>
                </a:path>
                <a:path w="2475865" h="796925">
                  <a:moveTo>
                    <a:pt x="2449580" y="192332"/>
                  </a:moveTo>
                  <a:lnTo>
                    <a:pt x="2399892" y="198797"/>
                  </a:lnTo>
                  <a:lnTo>
                    <a:pt x="2356130" y="218194"/>
                  </a:lnTo>
                  <a:lnTo>
                    <a:pt x="2318836" y="249202"/>
                  </a:lnTo>
                  <a:lnTo>
                    <a:pt x="2288555" y="290864"/>
                  </a:lnTo>
                  <a:lnTo>
                    <a:pt x="2288555" y="196884"/>
                  </a:lnTo>
                  <a:lnTo>
                    <a:pt x="2126280" y="196884"/>
                  </a:lnTo>
                  <a:lnTo>
                    <a:pt x="2126280" y="779895"/>
                  </a:lnTo>
                  <a:lnTo>
                    <a:pt x="2296405" y="779895"/>
                  </a:lnTo>
                  <a:lnTo>
                    <a:pt x="2296405" y="496856"/>
                  </a:lnTo>
                  <a:lnTo>
                    <a:pt x="2298988" y="465005"/>
                  </a:lnTo>
                  <a:lnTo>
                    <a:pt x="2319650" y="411823"/>
                  </a:lnTo>
                  <a:lnTo>
                    <a:pt x="2359888" y="373359"/>
                  </a:lnTo>
                  <a:lnTo>
                    <a:pt x="2413073" y="353779"/>
                  </a:lnTo>
                  <a:lnTo>
                    <a:pt x="2444105" y="351331"/>
                  </a:lnTo>
                  <a:lnTo>
                    <a:pt x="2475430" y="351331"/>
                  </a:lnTo>
                  <a:lnTo>
                    <a:pt x="2475430" y="192332"/>
                  </a:lnTo>
                  <a:lnTo>
                    <a:pt x="2449580" y="192332"/>
                  </a:lnTo>
                  <a:close/>
                </a:path>
              </a:pathLst>
            </a:custGeom>
            <a:ln w="9524">
              <a:solidFill>
                <a:srgbClr val="F4F4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150052" y="2268977"/>
              <a:ext cx="240124" cy="12372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462519" y="2140603"/>
              <a:ext cx="4086860" cy="1940560"/>
            </a:xfrm>
            <a:custGeom>
              <a:avLst/>
              <a:gdLst/>
              <a:ahLst/>
              <a:cxnLst/>
              <a:rect l="l" t="t" r="r" b="b"/>
              <a:pathLst>
                <a:path w="4086860" h="1940560">
                  <a:moveTo>
                    <a:pt x="3814344" y="0"/>
                  </a:moveTo>
                  <a:lnTo>
                    <a:pt x="3770569" y="2515"/>
                  </a:lnTo>
                  <a:lnTo>
                    <a:pt x="3729957" y="10061"/>
                  </a:lnTo>
                  <a:lnTo>
                    <a:pt x="3692514" y="22639"/>
                  </a:lnTo>
                  <a:lnTo>
                    <a:pt x="3658245" y="40249"/>
                  </a:lnTo>
                  <a:lnTo>
                    <a:pt x="3600498" y="87650"/>
                  </a:lnTo>
                  <a:lnTo>
                    <a:pt x="3558070" y="149347"/>
                  </a:lnTo>
                  <a:lnTo>
                    <a:pt x="3542925" y="184920"/>
                  </a:lnTo>
                  <a:lnTo>
                    <a:pt x="3532104" y="222792"/>
                  </a:lnTo>
                  <a:lnTo>
                    <a:pt x="3525610" y="262963"/>
                  </a:lnTo>
                  <a:lnTo>
                    <a:pt x="3523445" y="305434"/>
                  </a:lnTo>
                  <a:lnTo>
                    <a:pt x="3526579" y="360763"/>
                  </a:lnTo>
                  <a:lnTo>
                    <a:pt x="3535982" y="411214"/>
                  </a:lnTo>
                  <a:lnTo>
                    <a:pt x="3551649" y="456785"/>
                  </a:lnTo>
                  <a:lnTo>
                    <a:pt x="3573579" y="497477"/>
                  </a:lnTo>
                  <a:lnTo>
                    <a:pt x="3601770" y="533291"/>
                  </a:lnTo>
                  <a:lnTo>
                    <a:pt x="3635472" y="563249"/>
                  </a:lnTo>
                  <a:lnTo>
                    <a:pt x="3673908" y="586551"/>
                  </a:lnTo>
                  <a:lnTo>
                    <a:pt x="3717078" y="603197"/>
                  </a:lnTo>
                  <a:lnTo>
                    <a:pt x="3764981" y="613186"/>
                  </a:lnTo>
                  <a:lnTo>
                    <a:pt x="3817619" y="616516"/>
                  </a:lnTo>
                  <a:lnTo>
                    <a:pt x="3866500" y="613614"/>
                  </a:lnTo>
                  <a:lnTo>
                    <a:pt x="3911144" y="604906"/>
                  </a:lnTo>
                  <a:lnTo>
                    <a:pt x="3951550" y="590391"/>
                  </a:lnTo>
                  <a:lnTo>
                    <a:pt x="3987719" y="570066"/>
                  </a:lnTo>
                  <a:lnTo>
                    <a:pt x="4018942" y="544857"/>
                  </a:lnTo>
                  <a:lnTo>
                    <a:pt x="4044288" y="515660"/>
                  </a:lnTo>
                  <a:lnTo>
                    <a:pt x="4063755" y="482478"/>
                  </a:lnTo>
                  <a:lnTo>
                    <a:pt x="4077344" y="445316"/>
                  </a:lnTo>
                  <a:lnTo>
                    <a:pt x="3908319" y="445316"/>
                  </a:lnTo>
                  <a:lnTo>
                    <a:pt x="3903013" y="452877"/>
                  </a:lnTo>
                  <a:lnTo>
                    <a:pt x="3896022" y="459888"/>
                  </a:lnTo>
                  <a:lnTo>
                    <a:pt x="3851263" y="480591"/>
                  </a:lnTo>
                  <a:lnTo>
                    <a:pt x="3818894" y="483366"/>
                  </a:lnTo>
                  <a:lnTo>
                    <a:pt x="3770679" y="475809"/>
                  </a:lnTo>
                  <a:lnTo>
                    <a:pt x="3733507" y="453138"/>
                  </a:lnTo>
                  <a:lnTo>
                    <a:pt x="3707379" y="415349"/>
                  </a:lnTo>
                  <a:lnTo>
                    <a:pt x="3692295" y="362441"/>
                  </a:lnTo>
                  <a:lnTo>
                    <a:pt x="4086269" y="362441"/>
                  </a:lnTo>
                  <a:lnTo>
                    <a:pt x="4086269" y="308896"/>
                  </a:lnTo>
                  <a:lnTo>
                    <a:pt x="4083449" y="254358"/>
                  </a:lnTo>
                  <a:lnTo>
                    <a:pt x="4074989" y="204540"/>
                  </a:lnTo>
                  <a:lnTo>
                    <a:pt x="4060889" y="159444"/>
                  </a:lnTo>
                  <a:lnTo>
                    <a:pt x="4041149" y="119069"/>
                  </a:lnTo>
                  <a:lnTo>
                    <a:pt x="4015769" y="83414"/>
                  </a:lnTo>
                  <a:lnTo>
                    <a:pt x="3985163" y="53385"/>
                  </a:lnTo>
                  <a:lnTo>
                    <a:pt x="3949717" y="30029"/>
                  </a:lnTo>
                  <a:lnTo>
                    <a:pt x="3909431" y="13346"/>
                  </a:lnTo>
                  <a:lnTo>
                    <a:pt x="3864306" y="3336"/>
                  </a:lnTo>
                  <a:lnTo>
                    <a:pt x="3814344" y="0"/>
                  </a:lnTo>
                  <a:close/>
                </a:path>
                <a:path w="4086860" h="1940560">
                  <a:moveTo>
                    <a:pt x="0" y="1161465"/>
                  </a:moveTo>
                  <a:lnTo>
                    <a:pt x="0" y="1319189"/>
                  </a:lnTo>
                  <a:lnTo>
                    <a:pt x="247344" y="1319189"/>
                  </a:lnTo>
                  <a:lnTo>
                    <a:pt x="247344" y="1940263"/>
                  </a:lnTo>
                  <a:lnTo>
                    <a:pt x="429666" y="1940263"/>
                  </a:lnTo>
                  <a:lnTo>
                    <a:pt x="429666" y="1319189"/>
                  </a:lnTo>
                  <a:lnTo>
                    <a:pt x="677008" y="1319189"/>
                  </a:lnTo>
                  <a:lnTo>
                    <a:pt x="677008" y="1161465"/>
                  </a:lnTo>
                  <a:lnTo>
                    <a:pt x="0" y="1161465"/>
                  </a:lnTo>
                  <a:close/>
                </a:path>
                <a:path w="4086860" h="1940560">
                  <a:moveTo>
                    <a:pt x="784558" y="1129040"/>
                  </a:moveTo>
                  <a:lnTo>
                    <a:pt x="784558" y="1940263"/>
                  </a:lnTo>
                  <a:lnTo>
                    <a:pt x="954675" y="1940263"/>
                  </a:lnTo>
                  <a:lnTo>
                    <a:pt x="954675" y="1600039"/>
                  </a:lnTo>
                  <a:lnTo>
                    <a:pt x="956417" y="1576661"/>
                  </a:lnTo>
                  <a:lnTo>
                    <a:pt x="970351" y="1537229"/>
                  </a:lnTo>
                  <a:lnTo>
                    <a:pt x="997604" y="1508185"/>
                  </a:lnTo>
                  <a:lnTo>
                    <a:pt x="1033944" y="1493345"/>
                  </a:lnTo>
                  <a:lnTo>
                    <a:pt x="1055225" y="1491489"/>
                  </a:lnTo>
                  <a:lnTo>
                    <a:pt x="1078283" y="1493378"/>
                  </a:lnTo>
                  <a:lnTo>
                    <a:pt x="1114706" y="1508491"/>
                  </a:lnTo>
                  <a:lnTo>
                    <a:pt x="1145693" y="1556998"/>
                  </a:lnTo>
                  <a:lnTo>
                    <a:pt x="1151575" y="1602389"/>
                  </a:lnTo>
                  <a:lnTo>
                    <a:pt x="1151575" y="1940263"/>
                  </a:lnTo>
                  <a:lnTo>
                    <a:pt x="1321674" y="1940263"/>
                  </a:lnTo>
                  <a:lnTo>
                    <a:pt x="1321674" y="1579989"/>
                  </a:lnTo>
                  <a:lnTo>
                    <a:pt x="1318248" y="1528422"/>
                  </a:lnTo>
                  <a:lnTo>
                    <a:pt x="1307968" y="1482245"/>
                  </a:lnTo>
                  <a:lnTo>
                    <a:pt x="1290835" y="1441459"/>
                  </a:lnTo>
                  <a:lnTo>
                    <a:pt x="1266849" y="1406064"/>
                  </a:lnTo>
                  <a:lnTo>
                    <a:pt x="1237060" y="1377372"/>
                  </a:lnTo>
                  <a:lnTo>
                    <a:pt x="1202515" y="1356880"/>
                  </a:lnTo>
                  <a:lnTo>
                    <a:pt x="1163213" y="1344587"/>
                  </a:lnTo>
                  <a:lnTo>
                    <a:pt x="1119150" y="1340489"/>
                  </a:lnTo>
                  <a:lnTo>
                    <a:pt x="1070690" y="1345167"/>
                  </a:lnTo>
                  <a:lnTo>
                    <a:pt x="1027124" y="1359202"/>
                  </a:lnTo>
                  <a:lnTo>
                    <a:pt x="988452" y="1382592"/>
                  </a:lnTo>
                  <a:lnTo>
                    <a:pt x="954675" y="1415339"/>
                  </a:lnTo>
                  <a:lnTo>
                    <a:pt x="954675" y="1129040"/>
                  </a:lnTo>
                  <a:lnTo>
                    <a:pt x="784558" y="1129040"/>
                  </a:lnTo>
                  <a:close/>
                </a:path>
              </a:pathLst>
            </a:custGeom>
            <a:ln w="9524">
              <a:solidFill>
                <a:srgbClr val="F4F4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046781" y="3609480"/>
              <a:ext cx="240124" cy="1237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882719" y="3284043"/>
              <a:ext cx="1859280" cy="1026794"/>
            </a:xfrm>
            <a:custGeom>
              <a:avLst/>
              <a:gdLst/>
              <a:ahLst/>
              <a:cxnLst/>
              <a:rect l="l" t="t" r="r" b="b"/>
              <a:pathLst>
                <a:path w="1859279" h="1026795">
                  <a:moveTo>
                    <a:pt x="290874" y="197049"/>
                  </a:moveTo>
                  <a:lnTo>
                    <a:pt x="247102" y="199566"/>
                  </a:lnTo>
                  <a:lnTo>
                    <a:pt x="206496" y="207115"/>
                  </a:lnTo>
                  <a:lnTo>
                    <a:pt x="169054" y="219693"/>
                  </a:lnTo>
                  <a:lnTo>
                    <a:pt x="134774" y="237299"/>
                  </a:lnTo>
                  <a:lnTo>
                    <a:pt x="77037" y="284705"/>
                  </a:lnTo>
                  <a:lnTo>
                    <a:pt x="34599" y="346399"/>
                  </a:lnTo>
                  <a:lnTo>
                    <a:pt x="19458" y="381973"/>
                  </a:lnTo>
                  <a:lnTo>
                    <a:pt x="8646" y="419846"/>
                  </a:lnTo>
                  <a:lnTo>
                    <a:pt x="2161" y="460020"/>
                  </a:lnTo>
                  <a:lnTo>
                    <a:pt x="0" y="502498"/>
                  </a:lnTo>
                  <a:lnTo>
                    <a:pt x="3131" y="557824"/>
                  </a:lnTo>
                  <a:lnTo>
                    <a:pt x="12527" y="608272"/>
                  </a:lnTo>
                  <a:lnTo>
                    <a:pt x="28187" y="653842"/>
                  </a:lnTo>
                  <a:lnTo>
                    <a:pt x="50111" y="694534"/>
                  </a:lnTo>
                  <a:lnTo>
                    <a:pt x="78299" y="730348"/>
                  </a:lnTo>
                  <a:lnTo>
                    <a:pt x="112001" y="760306"/>
                  </a:lnTo>
                  <a:lnTo>
                    <a:pt x="150437" y="783608"/>
                  </a:lnTo>
                  <a:lnTo>
                    <a:pt x="193607" y="800254"/>
                  </a:lnTo>
                  <a:lnTo>
                    <a:pt x="241511" y="810243"/>
                  </a:lnTo>
                  <a:lnTo>
                    <a:pt x="294149" y="813573"/>
                  </a:lnTo>
                  <a:lnTo>
                    <a:pt x="343030" y="810671"/>
                  </a:lnTo>
                  <a:lnTo>
                    <a:pt x="387674" y="801964"/>
                  </a:lnTo>
                  <a:lnTo>
                    <a:pt x="428080" y="787448"/>
                  </a:lnTo>
                  <a:lnTo>
                    <a:pt x="464249" y="767123"/>
                  </a:lnTo>
                  <a:lnTo>
                    <a:pt x="495472" y="741914"/>
                  </a:lnTo>
                  <a:lnTo>
                    <a:pt x="520817" y="712717"/>
                  </a:lnTo>
                  <a:lnTo>
                    <a:pt x="540284" y="679535"/>
                  </a:lnTo>
                  <a:lnTo>
                    <a:pt x="553873" y="642373"/>
                  </a:lnTo>
                  <a:lnTo>
                    <a:pt x="384849" y="642373"/>
                  </a:lnTo>
                  <a:lnTo>
                    <a:pt x="379543" y="649935"/>
                  </a:lnTo>
                  <a:lnTo>
                    <a:pt x="372552" y="656945"/>
                  </a:lnTo>
                  <a:lnTo>
                    <a:pt x="327793" y="677648"/>
                  </a:lnTo>
                  <a:lnTo>
                    <a:pt x="295424" y="680423"/>
                  </a:lnTo>
                  <a:lnTo>
                    <a:pt x="247208" y="672867"/>
                  </a:lnTo>
                  <a:lnTo>
                    <a:pt x="210037" y="650195"/>
                  </a:lnTo>
                  <a:lnTo>
                    <a:pt x="183909" y="612406"/>
                  </a:lnTo>
                  <a:lnTo>
                    <a:pt x="168824" y="559498"/>
                  </a:lnTo>
                  <a:lnTo>
                    <a:pt x="562798" y="559498"/>
                  </a:lnTo>
                  <a:lnTo>
                    <a:pt x="562798" y="505948"/>
                  </a:lnTo>
                  <a:lnTo>
                    <a:pt x="559978" y="451412"/>
                  </a:lnTo>
                  <a:lnTo>
                    <a:pt x="551518" y="401594"/>
                  </a:lnTo>
                  <a:lnTo>
                    <a:pt x="537418" y="356497"/>
                  </a:lnTo>
                  <a:lnTo>
                    <a:pt x="517678" y="316122"/>
                  </a:lnTo>
                  <a:lnTo>
                    <a:pt x="492299" y="280474"/>
                  </a:lnTo>
                  <a:lnTo>
                    <a:pt x="461693" y="250438"/>
                  </a:lnTo>
                  <a:lnTo>
                    <a:pt x="426246" y="227078"/>
                  </a:lnTo>
                  <a:lnTo>
                    <a:pt x="385960" y="210395"/>
                  </a:lnTo>
                  <a:lnTo>
                    <a:pt x="340836" y="200385"/>
                  </a:lnTo>
                  <a:lnTo>
                    <a:pt x="290874" y="197049"/>
                  </a:lnTo>
                  <a:close/>
                </a:path>
                <a:path w="1859279" h="1026795">
                  <a:moveTo>
                    <a:pt x="609773" y="213799"/>
                  </a:moveTo>
                  <a:lnTo>
                    <a:pt x="838173" y="796823"/>
                  </a:lnTo>
                  <a:lnTo>
                    <a:pt x="742923" y="1026297"/>
                  </a:lnTo>
                  <a:lnTo>
                    <a:pt x="924323" y="1026297"/>
                  </a:lnTo>
                  <a:lnTo>
                    <a:pt x="1238697" y="213799"/>
                  </a:lnTo>
                  <a:lnTo>
                    <a:pt x="1057472" y="213799"/>
                  </a:lnTo>
                  <a:lnTo>
                    <a:pt x="930898" y="596473"/>
                  </a:lnTo>
                  <a:lnTo>
                    <a:pt x="803398" y="213799"/>
                  </a:lnTo>
                  <a:lnTo>
                    <a:pt x="609773" y="213799"/>
                  </a:lnTo>
                  <a:close/>
                </a:path>
                <a:path w="1859279" h="1026795">
                  <a:moveTo>
                    <a:pt x="1586796" y="0"/>
                  </a:moveTo>
                  <a:lnTo>
                    <a:pt x="1545115" y="1922"/>
                  </a:lnTo>
                  <a:lnTo>
                    <a:pt x="1506209" y="7690"/>
                  </a:lnTo>
                  <a:lnTo>
                    <a:pt x="1436722" y="30774"/>
                  </a:lnTo>
                  <a:lnTo>
                    <a:pt x="1379400" y="67018"/>
                  </a:lnTo>
                  <a:lnTo>
                    <a:pt x="1334922" y="114174"/>
                  </a:lnTo>
                  <a:lnTo>
                    <a:pt x="1304128" y="170143"/>
                  </a:lnTo>
                  <a:lnTo>
                    <a:pt x="1287922" y="232749"/>
                  </a:lnTo>
                  <a:lnTo>
                    <a:pt x="1458047" y="232749"/>
                  </a:lnTo>
                  <a:lnTo>
                    <a:pt x="1463352" y="217252"/>
                  </a:lnTo>
                  <a:lnTo>
                    <a:pt x="1471465" y="203162"/>
                  </a:lnTo>
                  <a:lnTo>
                    <a:pt x="1512405" y="169880"/>
                  </a:lnTo>
                  <a:lnTo>
                    <a:pt x="1552111" y="159230"/>
                  </a:lnTo>
                  <a:lnTo>
                    <a:pt x="1575521" y="157899"/>
                  </a:lnTo>
                  <a:lnTo>
                    <a:pt x="1597820" y="159197"/>
                  </a:lnTo>
                  <a:lnTo>
                    <a:pt x="1635245" y="169575"/>
                  </a:lnTo>
                  <a:lnTo>
                    <a:pt x="1671409" y="201374"/>
                  </a:lnTo>
                  <a:lnTo>
                    <a:pt x="1678421" y="228374"/>
                  </a:lnTo>
                  <a:lnTo>
                    <a:pt x="1677339" y="240435"/>
                  </a:lnTo>
                  <a:lnTo>
                    <a:pt x="1649993" y="284838"/>
                  </a:lnTo>
                  <a:lnTo>
                    <a:pt x="1612831" y="311977"/>
                  </a:lnTo>
                  <a:lnTo>
                    <a:pt x="1586796" y="327999"/>
                  </a:lnTo>
                  <a:lnTo>
                    <a:pt x="1555962" y="347804"/>
                  </a:lnTo>
                  <a:lnTo>
                    <a:pt x="1510887" y="388689"/>
                  </a:lnTo>
                  <a:lnTo>
                    <a:pt x="1486606" y="432260"/>
                  </a:lnTo>
                  <a:lnTo>
                    <a:pt x="1475131" y="484808"/>
                  </a:lnTo>
                  <a:lnTo>
                    <a:pt x="1473697" y="514873"/>
                  </a:lnTo>
                  <a:lnTo>
                    <a:pt x="1473697" y="538373"/>
                  </a:lnTo>
                  <a:lnTo>
                    <a:pt x="1641621" y="538373"/>
                  </a:lnTo>
                  <a:lnTo>
                    <a:pt x="1641621" y="523798"/>
                  </a:lnTo>
                  <a:lnTo>
                    <a:pt x="1642601" y="511058"/>
                  </a:lnTo>
                  <a:lnTo>
                    <a:pt x="1657296" y="474074"/>
                  </a:lnTo>
                  <a:lnTo>
                    <a:pt x="1701491" y="433749"/>
                  </a:lnTo>
                  <a:lnTo>
                    <a:pt x="1725421" y="418524"/>
                  </a:lnTo>
                  <a:lnTo>
                    <a:pt x="1756439" y="398607"/>
                  </a:lnTo>
                  <a:lnTo>
                    <a:pt x="1806249" y="356719"/>
                  </a:lnTo>
                  <a:lnTo>
                    <a:pt x="1839793" y="311227"/>
                  </a:lnTo>
                  <a:lnTo>
                    <a:pt x="1856641" y="257500"/>
                  </a:lnTo>
                  <a:lnTo>
                    <a:pt x="1858746" y="227299"/>
                  </a:lnTo>
                  <a:lnTo>
                    <a:pt x="1856571" y="194233"/>
                  </a:lnTo>
                  <a:lnTo>
                    <a:pt x="1839171" y="134673"/>
                  </a:lnTo>
                  <a:lnTo>
                    <a:pt x="1804957" y="84076"/>
                  </a:lnTo>
                  <a:lnTo>
                    <a:pt x="1756882" y="44278"/>
                  </a:lnTo>
                  <a:lnTo>
                    <a:pt x="1695893" y="16073"/>
                  </a:lnTo>
                  <a:lnTo>
                    <a:pt x="1625393" y="1785"/>
                  </a:lnTo>
                  <a:lnTo>
                    <a:pt x="1586796" y="0"/>
                  </a:lnTo>
                  <a:close/>
                </a:path>
              </a:pathLst>
            </a:custGeom>
            <a:ln w="9524">
              <a:solidFill>
                <a:srgbClr val="F4F4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337078" y="3878129"/>
              <a:ext cx="223374" cy="2242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18498" y="1350269"/>
            <a:ext cx="2940685" cy="406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175">
                <a:solidFill>
                  <a:srgbClr val="F4F4F0"/>
                </a:solidFill>
              </a:rPr>
              <a:t>Jupyter</a:t>
            </a:r>
            <a:r>
              <a:rPr dirty="0" sz="2500" spc="-355">
                <a:solidFill>
                  <a:srgbClr val="F4F4F0"/>
                </a:solidFill>
              </a:rPr>
              <a:t> </a:t>
            </a:r>
            <a:r>
              <a:rPr dirty="0" sz="2500" spc="-220">
                <a:solidFill>
                  <a:srgbClr val="F4F4F0"/>
                </a:solidFill>
              </a:rPr>
              <a:t>Notebooks</a:t>
            </a: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3981" cy="51434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52399" y="152399"/>
              <a:ext cx="8839182" cy="45905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199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0392" y="0"/>
            <a:ext cx="5583588" cy="4950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44797" y="691467"/>
            <a:ext cx="226187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75"/>
              <a:t>Notebooks.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44797" y="1475945"/>
            <a:ext cx="2446655" cy="299720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 sz="1400" spc="-80" b="1">
                <a:solidFill>
                  <a:srgbClr val="211F1F"/>
                </a:solidFill>
                <a:latin typeface="Verdana"/>
                <a:cs typeface="Verdana"/>
              </a:rPr>
              <a:t>A </a:t>
            </a:r>
            <a:r>
              <a:rPr dirty="0" sz="1400" spc="-135" b="1">
                <a:solidFill>
                  <a:srgbClr val="211F1F"/>
                </a:solidFill>
                <a:latin typeface="Verdana"/>
                <a:cs typeface="Verdana"/>
              </a:rPr>
              <a:t>rendered </a:t>
            </a:r>
            <a:r>
              <a:rPr dirty="0" sz="1400" spc="-80" b="1">
                <a:solidFill>
                  <a:srgbClr val="211F1F"/>
                </a:solidFill>
                <a:latin typeface="Verdana"/>
                <a:cs typeface="Verdana"/>
              </a:rPr>
              <a:t>REPL</a:t>
            </a:r>
            <a:r>
              <a:rPr dirty="0" sz="1400" spc="-340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400" spc="-135" b="1">
                <a:solidFill>
                  <a:srgbClr val="211F1F"/>
                </a:solidFill>
                <a:latin typeface="Verdana"/>
                <a:cs typeface="Verdana"/>
              </a:rPr>
              <a:t>combining</a:t>
            </a:r>
            <a:endParaRPr sz="1400">
              <a:latin typeface="Verdana"/>
              <a:cs typeface="Verdana"/>
            </a:endParaRPr>
          </a:p>
          <a:p>
            <a:pPr marL="469900" indent="-336550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400" spc="-95" b="1">
                <a:solidFill>
                  <a:srgbClr val="211F1F"/>
                </a:solidFill>
                <a:latin typeface="Verdana"/>
                <a:cs typeface="Verdana"/>
              </a:rPr>
              <a:t>Code</a:t>
            </a:r>
            <a:endParaRPr sz="1400">
              <a:latin typeface="Verdana"/>
              <a:cs typeface="Verdana"/>
            </a:endParaRPr>
          </a:p>
          <a:p>
            <a:pPr marL="469900" indent="-336550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400" spc="-100" b="1">
                <a:solidFill>
                  <a:srgbClr val="211F1F"/>
                </a:solidFill>
                <a:latin typeface="Verdana"/>
                <a:cs typeface="Verdana"/>
              </a:rPr>
              <a:t>Logs</a:t>
            </a:r>
            <a:endParaRPr sz="1400">
              <a:latin typeface="Verdana"/>
              <a:cs typeface="Verdana"/>
            </a:endParaRPr>
          </a:p>
          <a:p>
            <a:pPr marL="469900" indent="-336550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400" spc="-140" b="1">
                <a:solidFill>
                  <a:srgbClr val="211F1F"/>
                </a:solidFill>
                <a:latin typeface="Verdana"/>
                <a:cs typeface="Verdana"/>
              </a:rPr>
              <a:t>Documentation</a:t>
            </a:r>
            <a:endParaRPr sz="1400">
              <a:latin typeface="Verdana"/>
              <a:cs typeface="Verdana"/>
            </a:endParaRPr>
          </a:p>
          <a:p>
            <a:pPr marL="469900" indent="-336550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400" spc="-114" b="1">
                <a:solidFill>
                  <a:srgbClr val="211F1F"/>
                </a:solidFill>
                <a:latin typeface="Verdana"/>
                <a:cs typeface="Verdana"/>
              </a:rPr>
              <a:t>Execution</a:t>
            </a:r>
            <a:r>
              <a:rPr dirty="0" sz="1400" spc="-180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400" spc="-125" b="1">
                <a:solidFill>
                  <a:srgbClr val="211F1F"/>
                </a:solidFill>
                <a:latin typeface="Verdana"/>
                <a:cs typeface="Verdana"/>
              </a:rPr>
              <a:t>Results.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211F1F"/>
              </a:buClr>
              <a:buFont typeface="Arial"/>
              <a:buChar char="●"/>
            </a:pP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211F1F"/>
              </a:buClr>
              <a:buFont typeface="Arial"/>
              <a:buChar char="●"/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400" spc="-114" b="1">
                <a:solidFill>
                  <a:srgbClr val="211F1F"/>
                </a:solidFill>
                <a:latin typeface="Verdana"/>
                <a:cs typeface="Verdana"/>
              </a:rPr>
              <a:t>Useful</a:t>
            </a:r>
            <a:r>
              <a:rPr dirty="0" sz="1400" spc="-175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400" spc="-114" b="1">
                <a:solidFill>
                  <a:srgbClr val="211F1F"/>
                </a:solidFill>
                <a:latin typeface="Verdana"/>
                <a:cs typeface="Verdana"/>
              </a:rPr>
              <a:t>for</a:t>
            </a:r>
            <a:endParaRPr sz="1400">
              <a:latin typeface="Verdana"/>
              <a:cs typeface="Verdana"/>
            </a:endParaRPr>
          </a:p>
          <a:p>
            <a:pPr marL="469900" indent="-336550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400" spc="-150" b="1">
                <a:solidFill>
                  <a:srgbClr val="211F1F"/>
                </a:solidFill>
                <a:latin typeface="Verdana"/>
                <a:cs typeface="Verdana"/>
              </a:rPr>
              <a:t>Iterative</a:t>
            </a:r>
            <a:r>
              <a:rPr dirty="0" sz="1400" spc="-185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400" spc="-140" b="1">
                <a:solidFill>
                  <a:srgbClr val="211F1F"/>
                </a:solidFill>
                <a:latin typeface="Verdana"/>
                <a:cs typeface="Verdana"/>
              </a:rPr>
              <a:t>Development</a:t>
            </a:r>
            <a:endParaRPr sz="1400">
              <a:latin typeface="Verdana"/>
              <a:cs typeface="Verdana"/>
            </a:endParaRPr>
          </a:p>
          <a:p>
            <a:pPr marL="469900" indent="-336550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400" spc="-135" b="1">
                <a:solidFill>
                  <a:srgbClr val="211F1F"/>
                </a:solidFill>
                <a:latin typeface="Verdana"/>
                <a:cs typeface="Verdana"/>
              </a:rPr>
              <a:t>Sharing</a:t>
            </a:r>
            <a:r>
              <a:rPr dirty="0" sz="1400" spc="-180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400" spc="-125" b="1">
                <a:solidFill>
                  <a:srgbClr val="211F1F"/>
                </a:solidFill>
                <a:latin typeface="Verdana"/>
                <a:cs typeface="Verdana"/>
              </a:rPr>
              <a:t>Results</a:t>
            </a:r>
            <a:endParaRPr sz="1400">
              <a:latin typeface="Verdana"/>
              <a:cs typeface="Verdana"/>
            </a:endParaRPr>
          </a:p>
          <a:p>
            <a:pPr marL="469265" marR="5080" indent="-336550">
              <a:lnSpc>
                <a:spcPct val="1161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400" spc="-150" b="1">
                <a:solidFill>
                  <a:srgbClr val="211F1F"/>
                </a:solidFill>
                <a:latin typeface="Verdana"/>
                <a:cs typeface="Verdana"/>
              </a:rPr>
              <a:t>Integrating </a:t>
            </a:r>
            <a:r>
              <a:rPr dirty="0" sz="1400" spc="-130" b="1">
                <a:solidFill>
                  <a:srgbClr val="211F1F"/>
                </a:solidFill>
                <a:latin typeface="Verdana"/>
                <a:cs typeface="Verdana"/>
              </a:rPr>
              <a:t>Various</a:t>
            </a:r>
            <a:r>
              <a:rPr dirty="0" sz="1400" spc="-254" b="1">
                <a:solidFill>
                  <a:srgbClr val="211F1F"/>
                </a:solidFill>
                <a:latin typeface="Verdana"/>
                <a:cs typeface="Verdana"/>
              </a:rPr>
              <a:t> </a:t>
            </a:r>
            <a:r>
              <a:rPr dirty="0" sz="1400" spc="-170" b="1">
                <a:solidFill>
                  <a:srgbClr val="211F1F"/>
                </a:solidFill>
                <a:latin typeface="Verdana"/>
                <a:cs typeface="Verdana"/>
              </a:rPr>
              <a:t>API  </a:t>
            </a:r>
            <a:r>
              <a:rPr dirty="0" sz="1400" spc="-100" b="1">
                <a:solidFill>
                  <a:srgbClr val="211F1F"/>
                </a:solidFill>
                <a:latin typeface="Verdana"/>
                <a:cs typeface="Verdana"/>
              </a:rPr>
              <a:t>Calls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0449" y="308955"/>
            <a:ext cx="259842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85"/>
              <a:t>A</a:t>
            </a:r>
            <a:r>
              <a:rPr dirty="0" spc="-455"/>
              <a:t> </a:t>
            </a:r>
            <a:r>
              <a:rPr dirty="0" spc="-340"/>
              <a:t>Breakdown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931594" y="0"/>
            <a:ext cx="6226810" cy="5158105"/>
            <a:chOff x="2931594" y="0"/>
            <a:chExt cx="6226810" cy="5158105"/>
          </a:xfrm>
        </p:grpSpPr>
        <p:sp>
          <p:nvSpPr>
            <p:cNvPr id="5" name="object 5"/>
            <p:cNvSpPr/>
            <p:nvPr/>
          </p:nvSpPr>
          <p:spPr>
            <a:xfrm>
              <a:off x="3560392" y="0"/>
              <a:ext cx="5583588" cy="51434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818271" y="0"/>
              <a:ext cx="223304" cy="2022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832559" y="0"/>
              <a:ext cx="1243965" cy="413384"/>
            </a:xfrm>
            <a:custGeom>
              <a:avLst/>
              <a:gdLst/>
              <a:ahLst/>
              <a:cxnLst/>
              <a:rect l="l" t="t" r="r" b="b"/>
              <a:pathLst>
                <a:path w="1243965" h="413384">
                  <a:moveTo>
                    <a:pt x="1048767" y="0"/>
                  </a:moveTo>
                  <a:lnTo>
                    <a:pt x="1123533" y="32313"/>
                  </a:lnTo>
                  <a:lnTo>
                    <a:pt x="1158608" y="52870"/>
                  </a:lnTo>
                  <a:lnTo>
                    <a:pt x="1211799" y="98030"/>
                  </a:lnTo>
                  <a:lnTo>
                    <a:pt x="1239849" y="147614"/>
                  </a:lnTo>
                  <a:lnTo>
                    <a:pt x="1243497" y="173699"/>
                  </a:lnTo>
                  <a:lnTo>
                    <a:pt x="1239849" y="199785"/>
                  </a:lnTo>
                  <a:lnTo>
                    <a:pt x="1211799" y="249368"/>
                  </a:lnTo>
                  <a:lnTo>
                    <a:pt x="1158608" y="294529"/>
                  </a:lnTo>
                  <a:lnTo>
                    <a:pt x="1123533" y="315086"/>
                  </a:lnTo>
                  <a:lnTo>
                    <a:pt x="1083311" y="334099"/>
                  </a:lnTo>
                  <a:lnTo>
                    <a:pt x="1038321" y="351422"/>
                  </a:lnTo>
                  <a:lnTo>
                    <a:pt x="988942" y="366909"/>
                  </a:lnTo>
                  <a:lnTo>
                    <a:pt x="935553" y="380414"/>
                  </a:lnTo>
                  <a:lnTo>
                    <a:pt x="878535" y="391791"/>
                  </a:lnTo>
                  <a:lnTo>
                    <a:pt x="818266" y="400894"/>
                  </a:lnTo>
                  <a:lnTo>
                    <a:pt x="755126" y="407577"/>
                  </a:lnTo>
                  <a:lnTo>
                    <a:pt x="689493" y="411694"/>
                  </a:lnTo>
                  <a:lnTo>
                    <a:pt x="621748" y="413099"/>
                  </a:lnTo>
                  <a:lnTo>
                    <a:pt x="554003" y="411694"/>
                  </a:lnTo>
                  <a:lnTo>
                    <a:pt x="488371" y="407577"/>
                  </a:lnTo>
                  <a:lnTo>
                    <a:pt x="425231" y="400894"/>
                  </a:lnTo>
                  <a:lnTo>
                    <a:pt x="364962" y="391791"/>
                  </a:lnTo>
                  <a:lnTo>
                    <a:pt x="307943" y="380414"/>
                  </a:lnTo>
                  <a:lnTo>
                    <a:pt x="254555" y="366909"/>
                  </a:lnTo>
                  <a:lnTo>
                    <a:pt x="205176" y="351422"/>
                  </a:lnTo>
                  <a:lnTo>
                    <a:pt x="160186" y="334099"/>
                  </a:lnTo>
                  <a:lnTo>
                    <a:pt x="119963" y="315086"/>
                  </a:lnTo>
                  <a:lnTo>
                    <a:pt x="84888" y="294529"/>
                  </a:lnTo>
                  <a:lnTo>
                    <a:pt x="31697" y="249368"/>
                  </a:lnTo>
                  <a:lnTo>
                    <a:pt x="3648" y="199785"/>
                  </a:lnTo>
                  <a:lnTo>
                    <a:pt x="0" y="173699"/>
                  </a:lnTo>
                </a:path>
              </a:pathLst>
            </a:custGeom>
            <a:ln w="28574">
              <a:solidFill>
                <a:srgbClr val="E4081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012893" y="348436"/>
              <a:ext cx="4970145" cy="840105"/>
            </a:xfrm>
            <a:custGeom>
              <a:avLst/>
              <a:gdLst/>
              <a:ahLst/>
              <a:cxnLst/>
              <a:rect l="l" t="t" r="r" b="b"/>
              <a:pathLst>
                <a:path w="4970145" h="840105">
                  <a:moveTo>
                    <a:pt x="0" y="839660"/>
                  </a:moveTo>
                  <a:lnTo>
                    <a:pt x="4969714" y="0"/>
                  </a:lnTo>
                </a:path>
              </a:pathLst>
            </a:custGeom>
            <a:ln w="9524">
              <a:solidFill>
                <a:srgbClr val="E4081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970259" y="339659"/>
              <a:ext cx="31115" cy="21590"/>
            </a:xfrm>
            <a:custGeom>
              <a:avLst/>
              <a:gdLst/>
              <a:ahLst/>
              <a:cxnLst/>
              <a:rect l="l" t="t" r="r" b="b"/>
              <a:pathLst>
                <a:path w="31115" h="21589">
                  <a:moveTo>
                    <a:pt x="3549" y="21124"/>
                  </a:moveTo>
                  <a:lnTo>
                    <a:pt x="12349" y="8777"/>
                  </a:lnTo>
                  <a:lnTo>
                    <a:pt x="0" y="0"/>
                  </a:lnTo>
                  <a:lnTo>
                    <a:pt x="30799" y="5659"/>
                  </a:lnTo>
                  <a:lnTo>
                    <a:pt x="3549" y="21124"/>
                  </a:lnTo>
                  <a:close/>
                </a:path>
              </a:pathLst>
            </a:custGeom>
            <a:solidFill>
              <a:srgbClr val="E4081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970259" y="339659"/>
              <a:ext cx="31115" cy="21590"/>
            </a:xfrm>
            <a:custGeom>
              <a:avLst/>
              <a:gdLst/>
              <a:ahLst/>
              <a:cxnLst/>
              <a:rect l="l" t="t" r="r" b="b"/>
              <a:pathLst>
                <a:path w="31115" h="21589">
                  <a:moveTo>
                    <a:pt x="12349" y="8777"/>
                  </a:moveTo>
                  <a:lnTo>
                    <a:pt x="3549" y="21124"/>
                  </a:lnTo>
                  <a:lnTo>
                    <a:pt x="30799" y="5659"/>
                  </a:lnTo>
                  <a:lnTo>
                    <a:pt x="0" y="0"/>
                  </a:lnTo>
                  <a:lnTo>
                    <a:pt x="12349" y="8777"/>
                  </a:lnTo>
                  <a:close/>
                </a:path>
              </a:pathLst>
            </a:custGeom>
            <a:ln w="9524">
              <a:solidFill>
                <a:srgbClr val="E4081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491843" y="1586471"/>
              <a:ext cx="5652135" cy="1183005"/>
            </a:xfrm>
            <a:custGeom>
              <a:avLst/>
              <a:gdLst/>
              <a:ahLst/>
              <a:cxnLst/>
              <a:rect l="l" t="t" r="r" b="b"/>
              <a:pathLst>
                <a:path w="5652134" h="1183005">
                  <a:moveTo>
                    <a:pt x="0" y="591298"/>
                  </a:moveTo>
                  <a:lnTo>
                    <a:pt x="8605" y="545089"/>
                  </a:lnTo>
                  <a:lnTo>
                    <a:pt x="33998" y="499852"/>
                  </a:lnTo>
                  <a:lnTo>
                    <a:pt x="59940" y="470299"/>
                  </a:lnTo>
                  <a:lnTo>
                    <a:pt x="92871" y="441276"/>
                  </a:lnTo>
                  <a:lnTo>
                    <a:pt x="132604" y="412822"/>
                  </a:lnTo>
                  <a:lnTo>
                    <a:pt x="178950" y="384975"/>
                  </a:lnTo>
                  <a:lnTo>
                    <a:pt x="231721" y="357775"/>
                  </a:lnTo>
                  <a:lnTo>
                    <a:pt x="290729" y="331260"/>
                  </a:lnTo>
                  <a:lnTo>
                    <a:pt x="355784" y="305470"/>
                  </a:lnTo>
                  <a:lnTo>
                    <a:pt x="426699" y="280443"/>
                  </a:lnTo>
                  <a:lnTo>
                    <a:pt x="464295" y="268228"/>
                  </a:lnTo>
                  <a:lnTo>
                    <a:pt x="503285" y="256219"/>
                  </a:lnTo>
                  <a:lnTo>
                    <a:pt x="543646" y="244420"/>
                  </a:lnTo>
                  <a:lnTo>
                    <a:pt x="585354" y="232835"/>
                  </a:lnTo>
                  <a:lnTo>
                    <a:pt x="628386" y="221471"/>
                  </a:lnTo>
                  <a:lnTo>
                    <a:pt x="672717" y="210332"/>
                  </a:lnTo>
                  <a:lnTo>
                    <a:pt x="718326" y="199423"/>
                  </a:lnTo>
                  <a:lnTo>
                    <a:pt x="765187" y="188749"/>
                  </a:lnTo>
                  <a:lnTo>
                    <a:pt x="813277" y="178313"/>
                  </a:lnTo>
                  <a:lnTo>
                    <a:pt x="862573" y="168123"/>
                  </a:lnTo>
                  <a:lnTo>
                    <a:pt x="913052" y="158181"/>
                  </a:lnTo>
                  <a:lnTo>
                    <a:pt x="964689" y="148494"/>
                  </a:lnTo>
                  <a:lnTo>
                    <a:pt x="1017461" y="139066"/>
                  </a:lnTo>
                  <a:lnTo>
                    <a:pt x="1071345" y="129902"/>
                  </a:lnTo>
                  <a:lnTo>
                    <a:pt x="1126318" y="121006"/>
                  </a:lnTo>
                  <a:lnTo>
                    <a:pt x="1182354" y="112384"/>
                  </a:lnTo>
                  <a:lnTo>
                    <a:pt x="1239432" y="104040"/>
                  </a:lnTo>
                  <a:lnTo>
                    <a:pt x="1297527" y="95980"/>
                  </a:lnTo>
                  <a:lnTo>
                    <a:pt x="1356615" y="88208"/>
                  </a:lnTo>
                  <a:lnTo>
                    <a:pt x="1416674" y="80729"/>
                  </a:lnTo>
                  <a:lnTo>
                    <a:pt x="1477680" y="73548"/>
                  </a:lnTo>
                  <a:lnTo>
                    <a:pt x="1539609" y="66670"/>
                  </a:lnTo>
                  <a:lnTo>
                    <a:pt x="1602438" y="60100"/>
                  </a:lnTo>
                  <a:lnTo>
                    <a:pt x="1666143" y="53842"/>
                  </a:lnTo>
                  <a:lnTo>
                    <a:pt x="1730700" y="47902"/>
                  </a:lnTo>
                  <a:lnTo>
                    <a:pt x="1796086" y="42284"/>
                  </a:lnTo>
                  <a:lnTo>
                    <a:pt x="1862278" y="36993"/>
                  </a:lnTo>
                  <a:lnTo>
                    <a:pt x="1929252" y="32034"/>
                  </a:lnTo>
                  <a:lnTo>
                    <a:pt x="1996984" y="27412"/>
                  </a:lnTo>
                  <a:lnTo>
                    <a:pt x="2065450" y="23132"/>
                  </a:lnTo>
                  <a:lnTo>
                    <a:pt x="2134628" y="19198"/>
                  </a:lnTo>
                  <a:lnTo>
                    <a:pt x="2204494" y="15616"/>
                  </a:lnTo>
                  <a:lnTo>
                    <a:pt x="2275024" y="12391"/>
                  </a:lnTo>
                  <a:lnTo>
                    <a:pt x="2346194" y="9526"/>
                  </a:lnTo>
                  <a:lnTo>
                    <a:pt x="2417981" y="7028"/>
                  </a:lnTo>
                  <a:lnTo>
                    <a:pt x="2490362" y="4901"/>
                  </a:lnTo>
                  <a:lnTo>
                    <a:pt x="2563313" y="3149"/>
                  </a:lnTo>
                  <a:lnTo>
                    <a:pt x="2636810" y="1779"/>
                  </a:lnTo>
                  <a:lnTo>
                    <a:pt x="2710830" y="793"/>
                  </a:lnTo>
                  <a:lnTo>
                    <a:pt x="2785349" y="199"/>
                  </a:lnTo>
                  <a:lnTo>
                    <a:pt x="2860344" y="0"/>
                  </a:lnTo>
                  <a:lnTo>
                    <a:pt x="2935339" y="199"/>
                  </a:lnTo>
                  <a:lnTo>
                    <a:pt x="3009858" y="793"/>
                  </a:lnTo>
                  <a:lnTo>
                    <a:pt x="3083878" y="1779"/>
                  </a:lnTo>
                  <a:lnTo>
                    <a:pt x="3157375" y="3149"/>
                  </a:lnTo>
                  <a:lnTo>
                    <a:pt x="3230325" y="4901"/>
                  </a:lnTo>
                  <a:lnTo>
                    <a:pt x="3302706" y="7028"/>
                  </a:lnTo>
                  <a:lnTo>
                    <a:pt x="3374494" y="9526"/>
                  </a:lnTo>
                  <a:lnTo>
                    <a:pt x="3445664" y="12391"/>
                  </a:lnTo>
                  <a:lnTo>
                    <a:pt x="3516194" y="15616"/>
                  </a:lnTo>
                  <a:lnTo>
                    <a:pt x="3586059" y="19198"/>
                  </a:lnTo>
                  <a:lnTo>
                    <a:pt x="3655237" y="23132"/>
                  </a:lnTo>
                  <a:lnTo>
                    <a:pt x="3723704" y="27412"/>
                  </a:lnTo>
                  <a:lnTo>
                    <a:pt x="3791436" y="32034"/>
                  </a:lnTo>
                  <a:lnTo>
                    <a:pt x="3858409" y="36993"/>
                  </a:lnTo>
                  <a:lnTo>
                    <a:pt x="3924601" y="42284"/>
                  </a:lnTo>
                  <a:lnTo>
                    <a:pt x="3989987" y="47902"/>
                  </a:lnTo>
                  <a:lnTo>
                    <a:pt x="4054545" y="53842"/>
                  </a:lnTo>
                  <a:lnTo>
                    <a:pt x="4118250" y="60100"/>
                  </a:lnTo>
                  <a:lnTo>
                    <a:pt x="4181078" y="66670"/>
                  </a:lnTo>
                  <a:lnTo>
                    <a:pt x="4243007" y="73548"/>
                  </a:lnTo>
                  <a:lnTo>
                    <a:pt x="4304013" y="80729"/>
                  </a:lnTo>
                  <a:lnTo>
                    <a:pt x="4364072" y="88208"/>
                  </a:lnTo>
                  <a:lnTo>
                    <a:pt x="4423161" y="95980"/>
                  </a:lnTo>
                  <a:lnTo>
                    <a:pt x="4481256" y="104040"/>
                  </a:lnTo>
                  <a:lnTo>
                    <a:pt x="4538333" y="112384"/>
                  </a:lnTo>
                  <a:lnTo>
                    <a:pt x="4594370" y="121006"/>
                  </a:lnTo>
                  <a:lnTo>
                    <a:pt x="4649342" y="129902"/>
                  </a:lnTo>
                  <a:lnTo>
                    <a:pt x="4703226" y="139066"/>
                  </a:lnTo>
                  <a:lnTo>
                    <a:pt x="4755998" y="148494"/>
                  </a:lnTo>
                  <a:lnTo>
                    <a:pt x="4807636" y="158181"/>
                  </a:lnTo>
                  <a:lnTo>
                    <a:pt x="4858114" y="168123"/>
                  </a:lnTo>
                  <a:lnTo>
                    <a:pt x="4907410" y="178313"/>
                  </a:lnTo>
                  <a:lnTo>
                    <a:pt x="4955501" y="188749"/>
                  </a:lnTo>
                  <a:lnTo>
                    <a:pt x="5002362" y="199423"/>
                  </a:lnTo>
                  <a:lnTo>
                    <a:pt x="5047970" y="210332"/>
                  </a:lnTo>
                  <a:lnTo>
                    <a:pt x="5092302" y="221471"/>
                  </a:lnTo>
                  <a:lnTo>
                    <a:pt x="5135333" y="232835"/>
                  </a:lnTo>
                  <a:lnTo>
                    <a:pt x="5177041" y="244420"/>
                  </a:lnTo>
                  <a:lnTo>
                    <a:pt x="5217402" y="256219"/>
                  </a:lnTo>
                  <a:lnTo>
                    <a:pt x="5256392" y="268228"/>
                  </a:lnTo>
                  <a:lnTo>
                    <a:pt x="5293988" y="280443"/>
                  </a:lnTo>
                  <a:lnTo>
                    <a:pt x="5330167" y="292859"/>
                  </a:lnTo>
                  <a:lnTo>
                    <a:pt x="5398175" y="318272"/>
                  </a:lnTo>
                  <a:lnTo>
                    <a:pt x="5460230" y="344430"/>
                  </a:lnTo>
                  <a:lnTo>
                    <a:pt x="5516143" y="371292"/>
                  </a:lnTo>
                  <a:lnTo>
                    <a:pt x="5565725" y="398820"/>
                  </a:lnTo>
                  <a:lnTo>
                    <a:pt x="5608788" y="426976"/>
                  </a:lnTo>
                  <a:lnTo>
                    <a:pt x="5645144" y="455719"/>
                  </a:lnTo>
                  <a:lnTo>
                    <a:pt x="5652138" y="462254"/>
                  </a:lnTo>
                </a:path>
                <a:path w="5652134" h="1183005">
                  <a:moveTo>
                    <a:pt x="5652138" y="720345"/>
                  </a:moveTo>
                  <a:lnTo>
                    <a:pt x="5608788" y="755624"/>
                  </a:lnTo>
                  <a:lnTo>
                    <a:pt x="5565725" y="783780"/>
                  </a:lnTo>
                  <a:lnTo>
                    <a:pt x="5516143" y="811309"/>
                  </a:lnTo>
                  <a:lnTo>
                    <a:pt x="5460230" y="838171"/>
                  </a:lnTo>
                  <a:lnTo>
                    <a:pt x="5398175" y="864329"/>
                  </a:lnTo>
                  <a:lnTo>
                    <a:pt x="5330167" y="889742"/>
                  </a:lnTo>
                  <a:lnTo>
                    <a:pt x="5293988" y="902158"/>
                  </a:lnTo>
                  <a:lnTo>
                    <a:pt x="5256392" y="914373"/>
                  </a:lnTo>
                  <a:lnTo>
                    <a:pt x="5217402" y="926382"/>
                  </a:lnTo>
                  <a:lnTo>
                    <a:pt x="5177041" y="938181"/>
                  </a:lnTo>
                  <a:lnTo>
                    <a:pt x="5135333" y="949765"/>
                  </a:lnTo>
                  <a:lnTo>
                    <a:pt x="5092302" y="961129"/>
                  </a:lnTo>
                  <a:lnTo>
                    <a:pt x="5047970" y="972268"/>
                  </a:lnTo>
                  <a:lnTo>
                    <a:pt x="5002362" y="983177"/>
                  </a:lnTo>
                  <a:lnTo>
                    <a:pt x="4955501" y="993852"/>
                  </a:lnTo>
                  <a:lnTo>
                    <a:pt x="4907410" y="1004287"/>
                  </a:lnTo>
                  <a:lnTo>
                    <a:pt x="4858114" y="1014478"/>
                  </a:lnTo>
                  <a:lnTo>
                    <a:pt x="4807636" y="1024419"/>
                  </a:lnTo>
                  <a:lnTo>
                    <a:pt x="4755998" y="1034106"/>
                  </a:lnTo>
                  <a:lnTo>
                    <a:pt x="4703226" y="1043534"/>
                  </a:lnTo>
                  <a:lnTo>
                    <a:pt x="4649342" y="1052698"/>
                  </a:lnTo>
                  <a:lnTo>
                    <a:pt x="4594370" y="1061594"/>
                  </a:lnTo>
                  <a:lnTo>
                    <a:pt x="4538333" y="1070216"/>
                  </a:lnTo>
                  <a:lnTo>
                    <a:pt x="4481256" y="1078559"/>
                  </a:lnTo>
                  <a:lnTo>
                    <a:pt x="4423161" y="1086619"/>
                  </a:lnTo>
                  <a:lnTo>
                    <a:pt x="4364072" y="1094391"/>
                  </a:lnTo>
                  <a:lnTo>
                    <a:pt x="4304013" y="1101870"/>
                  </a:lnTo>
                  <a:lnTo>
                    <a:pt x="4243007" y="1109050"/>
                  </a:lnTo>
                  <a:lnTo>
                    <a:pt x="4181078" y="1115928"/>
                  </a:lnTo>
                  <a:lnTo>
                    <a:pt x="4118250" y="1122498"/>
                  </a:lnTo>
                  <a:lnTo>
                    <a:pt x="4054545" y="1128756"/>
                  </a:lnTo>
                  <a:lnTo>
                    <a:pt x="3989987" y="1134696"/>
                  </a:lnTo>
                  <a:lnTo>
                    <a:pt x="3924601" y="1140314"/>
                  </a:lnTo>
                  <a:lnTo>
                    <a:pt x="3858409" y="1145605"/>
                  </a:lnTo>
                  <a:lnTo>
                    <a:pt x="3791436" y="1150564"/>
                  </a:lnTo>
                  <a:lnTo>
                    <a:pt x="3723704" y="1155186"/>
                  </a:lnTo>
                  <a:lnTo>
                    <a:pt x="3655237" y="1159466"/>
                  </a:lnTo>
                  <a:lnTo>
                    <a:pt x="3586059" y="1163399"/>
                  </a:lnTo>
                  <a:lnTo>
                    <a:pt x="3516194" y="1166981"/>
                  </a:lnTo>
                  <a:lnTo>
                    <a:pt x="3445664" y="1170207"/>
                  </a:lnTo>
                  <a:lnTo>
                    <a:pt x="3374494" y="1173071"/>
                  </a:lnTo>
                  <a:lnTo>
                    <a:pt x="3302706" y="1175569"/>
                  </a:lnTo>
                  <a:lnTo>
                    <a:pt x="3230325" y="1177696"/>
                  </a:lnTo>
                  <a:lnTo>
                    <a:pt x="3157375" y="1179448"/>
                  </a:lnTo>
                  <a:lnTo>
                    <a:pt x="3083878" y="1180818"/>
                  </a:lnTo>
                  <a:lnTo>
                    <a:pt x="3009858" y="1181803"/>
                  </a:lnTo>
                  <a:lnTo>
                    <a:pt x="2935339" y="1182398"/>
                  </a:lnTo>
                  <a:lnTo>
                    <a:pt x="2860344" y="1182597"/>
                  </a:lnTo>
                  <a:lnTo>
                    <a:pt x="2785349" y="1182398"/>
                  </a:lnTo>
                  <a:lnTo>
                    <a:pt x="2710830" y="1181803"/>
                  </a:lnTo>
                  <a:lnTo>
                    <a:pt x="2636810" y="1180818"/>
                  </a:lnTo>
                  <a:lnTo>
                    <a:pt x="2563313" y="1179448"/>
                  </a:lnTo>
                  <a:lnTo>
                    <a:pt x="2490362" y="1177696"/>
                  </a:lnTo>
                  <a:lnTo>
                    <a:pt x="2417981" y="1175569"/>
                  </a:lnTo>
                  <a:lnTo>
                    <a:pt x="2346194" y="1173071"/>
                  </a:lnTo>
                  <a:lnTo>
                    <a:pt x="2275024" y="1170207"/>
                  </a:lnTo>
                  <a:lnTo>
                    <a:pt x="2204494" y="1166981"/>
                  </a:lnTo>
                  <a:lnTo>
                    <a:pt x="2134628" y="1163399"/>
                  </a:lnTo>
                  <a:lnTo>
                    <a:pt x="2065450" y="1159466"/>
                  </a:lnTo>
                  <a:lnTo>
                    <a:pt x="1996984" y="1155186"/>
                  </a:lnTo>
                  <a:lnTo>
                    <a:pt x="1929252" y="1150564"/>
                  </a:lnTo>
                  <a:lnTo>
                    <a:pt x="1862278" y="1145605"/>
                  </a:lnTo>
                  <a:lnTo>
                    <a:pt x="1796086" y="1140314"/>
                  </a:lnTo>
                  <a:lnTo>
                    <a:pt x="1730700" y="1134696"/>
                  </a:lnTo>
                  <a:lnTo>
                    <a:pt x="1666143" y="1128756"/>
                  </a:lnTo>
                  <a:lnTo>
                    <a:pt x="1602438" y="1122498"/>
                  </a:lnTo>
                  <a:lnTo>
                    <a:pt x="1539609" y="1115928"/>
                  </a:lnTo>
                  <a:lnTo>
                    <a:pt x="1477680" y="1109050"/>
                  </a:lnTo>
                  <a:lnTo>
                    <a:pt x="1416674" y="1101870"/>
                  </a:lnTo>
                  <a:lnTo>
                    <a:pt x="1356615" y="1094391"/>
                  </a:lnTo>
                  <a:lnTo>
                    <a:pt x="1297527" y="1086619"/>
                  </a:lnTo>
                  <a:lnTo>
                    <a:pt x="1239432" y="1078559"/>
                  </a:lnTo>
                  <a:lnTo>
                    <a:pt x="1182354" y="1070216"/>
                  </a:lnTo>
                  <a:lnTo>
                    <a:pt x="1126318" y="1061594"/>
                  </a:lnTo>
                  <a:lnTo>
                    <a:pt x="1071345" y="1052698"/>
                  </a:lnTo>
                  <a:lnTo>
                    <a:pt x="1017461" y="1043534"/>
                  </a:lnTo>
                  <a:lnTo>
                    <a:pt x="964689" y="1034106"/>
                  </a:lnTo>
                  <a:lnTo>
                    <a:pt x="913052" y="1024419"/>
                  </a:lnTo>
                  <a:lnTo>
                    <a:pt x="862573" y="1014478"/>
                  </a:lnTo>
                  <a:lnTo>
                    <a:pt x="813277" y="1004287"/>
                  </a:lnTo>
                  <a:lnTo>
                    <a:pt x="765187" y="993852"/>
                  </a:lnTo>
                  <a:lnTo>
                    <a:pt x="718326" y="983177"/>
                  </a:lnTo>
                  <a:lnTo>
                    <a:pt x="672717" y="972268"/>
                  </a:lnTo>
                  <a:lnTo>
                    <a:pt x="628386" y="961129"/>
                  </a:lnTo>
                  <a:lnTo>
                    <a:pt x="585354" y="949765"/>
                  </a:lnTo>
                  <a:lnTo>
                    <a:pt x="543646" y="938181"/>
                  </a:lnTo>
                  <a:lnTo>
                    <a:pt x="503285" y="926382"/>
                  </a:lnTo>
                  <a:lnTo>
                    <a:pt x="464295" y="914373"/>
                  </a:lnTo>
                  <a:lnTo>
                    <a:pt x="426699" y="902158"/>
                  </a:lnTo>
                  <a:lnTo>
                    <a:pt x="390521" y="889742"/>
                  </a:lnTo>
                  <a:lnTo>
                    <a:pt x="322512" y="864329"/>
                  </a:lnTo>
                  <a:lnTo>
                    <a:pt x="260457" y="838171"/>
                  </a:lnTo>
                  <a:lnTo>
                    <a:pt x="204544" y="811309"/>
                  </a:lnTo>
                  <a:lnTo>
                    <a:pt x="154962" y="783780"/>
                  </a:lnTo>
                  <a:lnTo>
                    <a:pt x="111899" y="755624"/>
                  </a:lnTo>
                  <a:lnTo>
                    <a:pt x="75543" y="726881"/>
                  </a:lnTo>
                  <a:lnTo>
                    <a:pt x="46084" y="697587"/>
                  </a:lnTo>
                  <a:lnTo>
                    <a:pt x="15236" y="652703"/>
                  </a:lnTo>
                  <a:lnTo>
                    <a:pt x="964" y="606802"/>
                  </a:lnTo>
                  <a:lnTo>
                    <a:pt x="0" y="591298"/>
                  </a:lnTo>
                </a:path>
              </a:pathLst>
            </a:custGeom>
            <a:ln w="28574">
              <a:solidFill>
                <a:srgbClr val="E4081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931594" y="2177770"/>
              <a:ext cx="528320" cy="0"/>
            </a:xfrm>
            <a:custGeom>
              <a:avLst/>
              <a:gdLst/>
              <a:ahLst/>
              <a:cxnLst/>
              <a:rect l="l" t="t" r="r" b="b"/>
              <a:pathLst>
                <a:path w="528320" h="0">
                  <a:moveTo>
                    <a:pt x="0" y="0"/>
                  </a:moveTo>
                  <a:lnTo>
                    <a:pt x="527748" y="0"/>
                  </a:lnTo>
                </a:path>
              </a:pathLst>
            </a:custGeom>
            <a:ln w="9524">
              <a:solidFill>
                <a:srgbClr val="E4081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448643" y="216705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4"/>
                  </a:moveTo>
                  <a:lnTo>
                    <a:pt x="10699" y="10712"/>
                  </a:lnTo>
                  <a:lnTo>
                    <a:pt x="0" y="0"/>
                  </a:lnTo>
                  <a:lnTo>
                    <a:pt x="29424" y="10712"/>
                  </a:lnTo>
                  <a:lnTo>
                    <a:pt x="0" y="21424"/>
                  </a:lnTo>
                  <a:close/>
                </a:path>
              </a:pathLst>
            </a:custGeom>
            <a:solidFill>
              <a:srgbClr val="E4081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448643" y="216705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699" y="10712"/>
                  </a:moveTo>
                  <a:lnTo>
                    <a:pt x="0" y="21424"/>
                  </a:lnTo>
                  <a:lnTo>
                    <a:pt x="29424" y="10712"/>
                  </a:lnTo>
                  <a:lnTo>
                    <a:pt x="0" y="0"/>
                  </a:lnTo>
                  <a:lnTo>
                    <a:pt x="10699" y="10712"/>
                  </a:lnTo>
                  <a:close/>
                </a:path>
              </a:pathLst>
            </a:custGeom>
            <a:ln w="9524">
              <a:solidFill>
                <a:srgbClr val="E4081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923342" y="3095368"/>
              <a:ext cx="3215005" cy="1995170"/>
            </a:xfrm>
            <a:custGeom>
              <a:avLst/>
              <a:gdLst/>
              <a:ahLst/>
              <a:cxnLst/>
              <a:rect l="l" t="t" r="r" b="b"/>
              <a:pathLst>
                <a:path w="3215004" h="1995170">
                  <a:moveTo>
                    <a:pt x="0" y="997347"/>
                  </a:moveTo>
                  <a:lnTo>
                    <a:pt x="1060" y="960784"/>
                  </a:lnTo>
                  <a:lnTo>
                    <a:pt x="4215" y="924552"/>
                  </a:lnTo>
                  <a:lnTo>
                    <a:pt x="16669" y="853174"/>
                  </a:lnTo>
                  <a:lnTo>
                    <a:pt x="37071" y="783392"/>
                  </a:lnTo>
                  <a:lnTo>
                    <a:pt x="65129" y="715387"/>
                  </a:lnTo>
                  <a:lnTo>
                    <a:pt x="100554" y="649339"/>
                  </a:lnTo>
                  <a:lnTo>
                    <a:pt x="120938" y="617105"/>
                  </a:lnTo>
                  <a:lnTo>
                    <a:pt x="143055" y="585429"/>
                  </a:lnTo>
                  <a:lnTo>
                    <a:pt x="166868" y="554331"/>
                  </a:lnTo>
                  <a:lnTo>
                    <a:pt x="192341" y="523836"/>
                  </a:lnTo>
                  <a:lnTo>
                    <a:pt x="219438" y="493965"/>
                  </a:lnTo>
                  <a:lnTo>
                    <a:pt x="248122" y="464741"/>
                  </a:lnTo>
                  <a:lnTo>
                    <a:pt x="278358" y="436187"/>
                  </a:lnTo>
                  <a:lnTo>
                    <a:pt x="310108" y="408325"/>
                  </a:lnTo>
                  <a:lnTo>
                    <a:pt x="343336" y="381178"/>
                  </a:lnTo>
                  <a:lnTo>
                    <a:pt x="378007" y="354767"/>
                  </a:lnTo>
                  <a:lnTo>
                    <a:pt x="414084" y="329117"/>
                  </a:lnTo>
                  <a:lnTo>
                    <a:pt x="451530" y="304248"/>
                  </a:lnTo>
                  <a:lnTo>
                    <a:pt x="490309" y="280185"/>
                  </a:lnTo>
                  <a:lnTo>
                    <a:pt x="530385" y="256948"/>
                  </a:lnTo>
                  <a:lnTo>
                    <a:pt x="571722" y="234562"/>
                  </a:lnTo>
                  <a:lnTo>
                    <a:pt x="614283" y="213048"/>
                  </a:lnTo>
                  <a:lnTo>
                    <a:pt x="658031" y="192429"/>
                  </a:lnTo>
                  <a:lnTo>
                    <a:pt x="702932" y="172727"/>
                  </a:lnTo>
                  <a:lnTo>
                    <a:pt x="748948" y="153965"/>
                  </a:lnTo>
                  <a:lnTo>
                    <a:pt x="796042" y="136166"/>
                  </a:lnTo>
                  <a:lnTo>
                    <a:pt x="844180" y="119352"/>
                  </a:lnTo>
                  <a:lnTo>
                    <a:pt x="893324" y="103545"/>
                  </a:lnTo>
                  <a:lnTo>
                    <a:pt x="943437" y="88768"/>
                  </a:lnTo>
                  <a:lnTo>
                    <a:pt x="994485" y="75044"/>
                  </a:lnTo>
                  <a:lnTo>
                    <a:pt x="1046430" y="62396"/>
                  </a:lnTo>
                  <a:lnTo>
                    <a:pt x="1099236" y="50845"/>
                  </a:lnTo>
                  <a:lnTo>
                    <a:pt x="1152866" y="40414"/>
                  </a:lnTo>
                  <a:lnTo>
                    <a:pt x="1207286" y="31126"/>
                  </a:lnTo>
                  <a:lnTo>
                    <a:pt x="1262457" y="23003"/>
                  </a:lnTo>
                  <a:lnTo>
                    <a:pt x="1318344" y="16068"/>
                  </a:lnTo>
                  <a:lnTo>
                    <a:pt x="1374911" y="10343"/>
                  </a:lnTo>
                  <a:lnTo>
                    <a:pt x="1432121" y="5852"/>
                  </a:lnTo>
                  <a:lnTo>
                    <a:pt x="1489937" y="2616"/>
                  </a:lnTo>
                  <a:lnTo>
                    <a:pt x="1548325" y="657"/>
                  </a:lnTo>
                  <a:lnTo>
                    <a:pt x="1607246" y="0"/>
                  </a:lnTo>
                  <a:lnTo>
                    <a:pt x="1666168" y="657"/>
                  </a:lnTo>
                  <a:lnTo>
                    <a:pt x="1724555" y="2616"/>
                  </a:lnTo>
                  <a:lnTo>
                    <a:pt x="1782372" y="5852"/>
                  </a:lnTo>
                  <a:lnTo>
                    <a:pt x="1839582" y="10343"/>
                  </a:lnTo>
                  <a:lnTo>
                    <a:pt x="1896148" y="16068"/>
                  </a:lnTo>
                  <a:lnTo>
                    <a:pt x="1952036" y="23003"/>
                  </a:lnTo>
                  <a:lnTo>
                    <a:pt x="2007207" y="31126"/>
                  </a:lnTo>
                  <a:lnTo>
                    <a:pt x="2061626" y="40414"/>
                  </a:lnTo>
                  <a:lnTo>
                    <a:pt x="2115257" y="50845"/>
                  </a:lnTo>
                  <a:lnTo>
                    <a:pt x="2168063" y="62396"/>
                  </a:lnTo>
                  <a:lnTo>
                    <a:pt x="2220008" y="75044"/>
                  </a:lnTo>
                  <a:lnTo>
                    <a:pt x="2271055" y="88768"/>
                  </a:lnTo>
                  <a:lnTo>
                    <a:pt x="2321169" y="103545"/>
                  </a:lnTo>
                  <a:lnTo>
                    <a:pt x="2370313" y="119352"/>
                  </a:lnTo>
                  <a:lnTo>
                    <a:pt x="2418450" y="136166"/>
                  </a:lnTo>
                  <a:lnTo>
                    <a:pt x="2465545" y="153965"/>
                  </a:lnTo>
                  <a:lnTo>
                    <a:pt x="2511561" y="172727"/>
                  </a:lnTo>
                  <a:lnTo>
                    <a:pt x="2556461" y="192429"/>
                  </a:lnTo>
                  <a:lnTo>
                    <a:pt x="2600210" y="213048"/>
                  </a:lnTo>
                  <a:lnTo>
                    <a:pt x="2642771" y="234562"/>
                  </a:lnTo>
                  <a:lnTo>
                    <a:pt x="2684108" y="256948"/>
                  </a:lnTo>
                  <a:lnTo>
                    <a:pt x="2724184" y="280185"/>
                  </a:lnTo>
                  <a:lnTo>
                    <a:pt x="2762963" y="304248"/>
                  </a:lnTo>
                  <a:lnTo>
                    <a:pt x="2800409" y="329117"/>
                  </a:lnTo>
                  <a:lnTo>
                    <a:pt x="2836486" y="354767"/>
                  </a:lnTo>
                  <a:lnTo>
                    <a:pt x="2871156" y="381178"/>
                  </a:lnTo>
                  <a:lnTo>
                    <a:pt x="2904385" y="408325"/>
                  </a:lnTo>
                  <a:lnTo>
                    <a:pt x="2936135" y="436187"/>
                  </a:lnTo>
                  <a:lnTo>
                    <a:pt x="2966370" y="464741"/>
                  </a:lnTo>
                  <a:lnTo>
                    <a:pt x="2995055" y="493965"/>
                  </a:lnTo>
                  <a:lnTo>
                    <a:pt x="3022151" y="523836"/>
                  </a:lnTo>
                  <a:lnTo>
                    <a:pt x="3047625" y="554331"/>
                  </a:lnTo>
                  <a:lnTo>
                    <a:pt x="3071438" y="585429"/>
                  </a:lnTo>
                  <a:lnTo>
                    <a:pt x="3093554" y="617105"/>
                  </a:lnTo>
                  <a:lnTo>
                    <a:pt x="3113938" y="649339"/>
                  </a:lnTo>
                  <a:lnTo>
                    <a:pt x="3149363" y="715387"/>
                  </a:lnTo>
                  <a:lnTo>
                    <a:pt x="3177422" y="783392"/>
                  </a:lnTo>
                  <a:lnTo>
                    <a:pt x="3197823" y="853174"/>
                  </a:lnTo>
                  <a:lnTo>
                    <a:pt x="3210277" y="924552"/>
                  </a:lnTo>
                  <a:lnTo>
                    <a:pt x="3214493" y="997347"/>
                  </a:lnTo>
                  <a:lnTo>
                    <a:pt x="3210277" y="1070143"/>
                  </a:lnTo>
                  <a:lnTo>
                    <a:pt x="3197823" y="1141521"/>
                  </a:lnTo>
                  <a:lnTo>
                    <a:pt x="3177422" y="1211303"/>
                  </a:lnTo>
                  <a:lnTo>
                    <a:pt x="3149363" y="1279308"/>
                  </a:lnTo>
                  <a:lnTo>
                    <a:pt x="3113938" y="1345356"/>
                  </a:lnTo>
                  <a:lnTo>
                    <a:pt x="3093554" y="1377590"/>
                  </a:lnTo>
                  <a:lnTo>
                    <a:pt x="3071438" y="1409266"/>
                  </a:lnTo>
                  <a:lnTo>
                    <a:pt x="3047625" y="1440364"/>
                  </a:lnTo>
                  <a:lnTo>
                    <a:pt x="3022151" y="1470859"/>
                  </a:lnTo>
                  <a:lnTo>
                    <a:pt x="2995055" y="1500730"/>
                  </a:lnTo>
                  <a:lnTo>
                    <a:pt x="2966370" y="1529954"/>
                  </a:lnTo>
                  <a:lnTo>
                    <a:pt x="2936135" y="1558508"/>
                  </a:lnTo>
                  <a:lnTo>
                    <a:pt x="2904385" y="1586370"/>
                  </a:lnTo>
                  <a:lnTo>
                    <a:pt x="2871156" y="1613517"/>
                  </a:lnTo>
                  <a:lnTo>
                    <a:pt x="2836486" y="1639928"/>
                  </a:lnTo>
                  <a:lnTo>
                    <a:pt x="2800409" y="1665578"/>
                  </a:lnTo>
                  <a:lnTo>
                    <a:pt x="2762963" y="1690447"/>
                  </a:lnTo>
                  <a:lnTo>
                    <a:pt x="2724184" y="1714510"/>
                  </a:lnTo>
                  <a:lnTo>
                    <a:pt x="2684108" y="1737747"/>
                  </a:lnTo>
                  <a:lnTo>
                    <a:pt x="2642771" y="1760133"/>
                  </a:lnTo>
                  <a:lnTo>
                    <a:pt x="2600210" y="1781647"/>
                  </a:lnTo>
                  <a:lnTo>
                    <a:pt x="2556461" y="1802266"/>
                  </a:lnTo>
                  <a:lnTo>
                    <a:pt x="2511561" y="1821968"/>
                  </a:lnTo>
                  <a:lnTo>
                    <a:pt x="2465545" y="1840730"/>
                  </a:lnTo>
                  <a:lnTo>
                    <a:pt x="2418450" y="1858529"/>
                  </a:lnTo>
                  <a:lnTo>
                    <a:pt x="2370313" y="1875343"/>
                  </a:lnTo>
                  <a:lnTo>
                    <a:pt x="2321169" y="1891150"/>
                  </a:lnTo>
                  <a:lnTo>
                    <a:pt x="2271055" y="1905927"/>
                  </a:lnTo>
                  <a:lnTo>
                    <a:pt x="2220008" y="1919651"/>
                  </a:lnTo>
                  <a:lnTo>
                    <a:pt x="2168063" y="1932299"/>
                  </a:lnTo>
                  <a:lnTo>
                    <a:pt x="2115257" y="1943850"/>
                  </a:lnTo>
                  <a:lnTo>
                    <a:pt x="2061626" y="1954281"/>
                  </a:lnTo>
                  <a:lnTo>
                    <a:pt x="2007207" y="1963569"/>
                  </a:lnTo>
                  <a:lnTo>
                    <a:pt x="1952036" y="1971692"/>
                  </a:lnTo>
                  <a:lnTo>
                    <a:pt x="1896148" y="1978627"/>
                  </a:lnTo>
                  <a:lnTo>
                    <a:pt x="1839582" y="1984352"/>
                  </a:lnTo>
                  <a:lnTo>
                    <a:pt x="1782372" y="1988843"/>
                  </a:lnTo>
                  <a:lnTo>
                    <a:pt x="1724555" y="1992079"/>
                  </a:lnTo>
                  <a:lnTo>
                    <a:pt x="1666168" y="1994038"/>
                  </a:lnTo>
                  <a:lnTo>
                    <a:pt x="1607246" y="1994695"/>
                  </a:lnTo>
                  <a:lnTo>
                    <a:pt x="1548325" y="1994038"/>
                  </a:lnTo>
                  <a:lnTo>
                    <a:pt x="1489937" y="1992079"/>
                  </a:lnTo>
                  <a:lnTo>
                    <a:pt x="1432121" y="1988843"/>
                  </a:lnTo>
                  <a:lnTo>
                    <a:pt x="1374911" y="1984352"/>
                  </a:lnTo>
                  <a:lnTo>
                    <a:pt x="1318344" y="1978627"/>
                  </a:lnTo>
                  <a:lnTo>
                    <a:pt x="1262457" y="1971692"/>
                  </a:lnTo>
                  <a:lnTo>
                    <a:pt x="1207286" y="1963569"/>
                  </a:lnTo>
                  <a:lnTo>
                    <a:pt x="1152866" y="1954281"/>
                  </a:lnTo>
                  <a:lnTo>
                    <a:pt x="1099236" y="1943850"/>
                  </a:lnTo>
                  <a:lnTo>
                    <a:pt x="1046430" y="1932299"/>
                  </a:lnTo>
                  <a:lnTo>
                    <a:pt x="994485" y="1919651"/>
                  </a:lnTo>
                  <a:lnTo>
                    <a:pt x="943437" y="1905927"/>
                  </a:lnTo>
                  <a:lnTo>
                    <a:pt x="893324" y="1891150"/>
                  </a:lnTo>
                  <a:lnTo>
                    <a:pt x="844180" y="1875343"/>
                  </a:lnTo>
                  <a:lnTo>
                    <a:pt x="796042" y="1858529"/>
                  </a:lnTo>
                  <a:lnTo>
                    <a:pt x="748948" y="1840730"/>
                  </a:lnTo>
                  <a:lnTo>
                    <a:pt x="702932" y="1821968"/>
                  </a:lnTo>
                  <a:lnTo>
                    <a:pt x="658031" y="1802266"/>
                  </a:lnTo>
                  <a:lnTo>
                    <a:pt x="614283" y="1781647"/>
                  </a:lnTo>
                  <a:lnTo>
                    <a:pt x="571722" y="1760133"/>
                  </a:lnTo>
                  <a:lnTo>
                    <a:pt x="530385" y="1737747"/>
                  </a:lnTo>
                  <a:lnTo>
                    <a:pt x="490309" y="1714510"/>
                  </a:lnTo>
                  <a:lnTo>
                    <a:pt x="451530" y="1690447"/>
                  </a:lnTo>
                  <a:lnTo>
                    <a:pt x="414084" y="1665578"/>
                  </a:lnTo>
                  <a:lnTo>
                    <a:pt x="378007" y="1639928"/>
                  </a:lnTo>
                  <a:lnTo>
                    <a:pt x="343336" y="1613517"/>
                  </a:lnTo>
                  <a:lnTo>
                    <a:pt x="310108" y="1586370"/>
                  </a:lnTo>
                  <a:lnTo>
                    <a:pt x="278358" y="1558508"/>
                  </a:lnTo>
                  <a:lnTo>
                    <a:pt x="248122" y="1529954"/>
                  </a:lnTo>
                  <a:lnTo>
                    <a:pt x="219438" y="1500730"/>
                  </a:lnTo>
                  <a:lnTo>
                    <a:pt x="192341" y="1470859"/>
                  </a:lnTo>
                  <a:lnTo>
                    <a:pt x="166868" y="1440364"/>
                  </a:lnTo>
                  <a:lnTo>
                    <a:pt x="143055" y="1409266"/>
                  </a:lnTo>
                  <a:lnTo>
                    <a:pt x="120938" y="1377590"/>
                  </a:lnTo>
                  <a:lnTo>
                    <a:pt x="100554" y="1345356"/>
                  </a:lnTo>
                  <a:lnTo>
                    <a:pt x="65129" y="1279308"/>
                  </a:lnTo>
                  <a:lnTo>
                    <a:pt x="37071" y="1211303"/>
                  </a:lnTo>
                  <a:lnTo>
                    <a:pt x="16669" y="1141521"/>
                  </a:lnTo>
                  <a:lnTo>
                    <a:pt x="4215" y="1070143"/>
                  </a:lnTo>
                  <a:lnTo>
                    <a:pt x="1060" y="1033911"/>
                  </a:lnTo>
                  <a:lnTo>
                    <a:pt x="0" y="997347"/>
                  </a:lnTo>
                  <a:close/>
                </a:path>
              </a:pathLst>
            </a:custGeom>
            <a:ln w="28574">
              <a:solidFill>
                <a:srgbClr val="E4081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560392" y="4092716"/>
              <a:ext cx="330835" cy="0"/>
            </a:xfrm>
            <a:custGeom>
              <a:avLst/>
              <a:gdLst/>
              <a:ahLst/>
              <a:cxnLst/>
              <a:rect l="l" t="t" r="r" b="b"/>
              <a:pathLst>
                <a:path w="330835" h="0">
                  <a:moveTo>
                    <a:pt x="0" y="0"/>
                  </a:moveTo>
                  <a:lnTo>
                    <a:pt x="330349" y="0"/>
                  </a:lnTo>
                </a:path>
              </a:pathLst>
            </a:custGeom>
            <a:ln w="9524">
              <a:solidFill>
                <a:srgbClr val="E4081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880042" y="4082016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399"/>
                  </a:moveTo>
                  <a:lnTo>
                    <a:pt x="10699" y="10699"/>
                  </a:lnTo>
                  <a:lnTo>
                    <a:pt x="0" y="0"/>
                  </a:lnTo>
                  <a:lnTo>
                    <a:pt x="29424" y="10699"/>
                  </a:lnTo>
                  <a:lnTo>
                    <a:pt x="0" y="21399"/>
                  </a:lnTo>
                  <a:close/>
                </a:path>
              </a:pathLst>
            </a:custGeom>
            <a:solidFill>
              <a:srgbClr val="E4081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880042" y="4082016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699" y="10699"/>
                  </a:moveTo>
                  <a:lnTo>
                    <a:pt x="0" y="21399"/>
                  </a:lnTo>
                  <a:lnTo>
                    <a:pt x="29424" y="10699"/>
                  </a:lnTo>
                  <a:lnTo>
                    <a:pt x="0" y="0"/>
                  </a:lnTo>
                  <a:lnTo>
                    <a:pt x="10699" y="10699"/>
                  </a:lnTo>
                  <a:close/>
                </a:path>
              </a:pathLst>
            </a:custGeom>
            <a:ln w="9524">
              <a:solidFill>
                <a:srgbClr val="E4081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930123" y="1096362"/>
            <a:ext cx="1939289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30" b="1">
                <a:solidFill>
                  <a:srgbClr val="E40814"/>
                </a:solidFill>
                <a:latin typeface="Verdana"/>
                <a:cs typeface="Verdana"/>
              </a:rPr>
              <a:t>Status </a:t>
            </a:r>
            <a:r>
              <a:rPr dirty="0" sz="1400" spc="-340" b="1">
                <a:solidFill>
                  <a:srgbClr val="E40814"/>
                </a:solidFill>
                <a:latin typeface="Verdana"/>
                <a:cs typeface="Verdana"/>
              </a:rPr>
              <a:t>/ </a:t>
            </a:r>
            <a:r>
              <a:rPr dirty="0" sz="1400" spc="-125" b="1">
                <a:solidFill>
                  <a:srgbClr val="E40814"/>
                </a:solidFill>
                <a:latin typeface="Verdana"/>
                <a:cs typeface="Verdana"/>
              </a:rPr>
              <a:t>Save</a:t>
            </a:r>
            <a:r>
              <a:rPr dirty="0" sz="1400" spc="-250" b="1">
                <a:solidFill>
                  <a:srgbClr val="E40814"/>
                </a:solidFill>
                <a:latin typeface="Verdana"/>
                <a:cs typeface="Verdana"/>
              </a:rPr>
              <a:t> </a:t>
            </a:r>
            <a:r>
              <a:rPr dirty="0" sz="1400" spc="-145" b="1">
                <a:solidFill>
                  <a:srgbClr val="E40814"/>
                </a:solidFill>
                <a:latin typeface="Verdana"/>
                <a:cs typeface="Verdana"/>
              </a:rPr>
              <a:t>Indicator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39320" y="2086037"/>
            <a:ext cx="83693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95" b="1">
                <a:solidFill>
                  <a:srgbClr val="E40814"/>
                </a:solidFill>
                <a:latin typeface="Verdana"/>
                <a:cs typeface="Verdana"/>
              </a:rPr>
              <a:t>Code</a:t>
            </a:r>
            <a:r>
              <a:rPr dirty="0" sz="1400" spc="-235" b="1">
                <a:solidFill>
                  <a:srgbClr val="E40814"/>
                </a:solidFill>
                <a:latin typeface="Verdana"/>
                <a:cs typeface="Verdana"/>
              </a:rPr>
              <a:t> </a:t>
            </a:r>
            <a:r>
              <a:rPr dirty="0" sz="1400" spc="-85" b="1">
                <a:solidFill>
                  <a:srgbClr val="E40814"/>
                </a:solidFill>
                <a:latin typeface="Verdana"/>
                <a:cs typeface="Verdana"/>
              </a:rPr>
              <a:t>Cell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39320" y="4000977"/>
            <a:ext cx="149796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20" b="1">
                <a:solidFill>
                  <a:srgbClr val="E40814"/>
                </a:solidFill>
                <a:latin typeface="Verdana"/>
                <a:cs typeface="Verdana"/>
              </a:rPr>
              <a:t>Displayed</a:t>
            </a:r>
            <a:r>
              <a:rPr dirty="0" sz="1400" spc="-229" b="1">
                <a:solidFill>
                  <a:srgbClr val="E40814"/>
                </a:solidFill>
                <a:latin typeface="Verdana"/>
                <a:cs typeface="Verdana"/>
              </a:rPr>
              <a:t> </a:t>
            </a:r>
            <a:r>
              <a:rPr dirty="0" sz="1400" spc="-130" b="1">
                <a:solidFill>
                  <a:srgbClr val="E40814"/>
                </a:solidFill>
                <a:latin typeface="Verdana"/>
                <a:cs typeface="Verdana"/>
              </a:rPr>
              <a:t>Output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2023-07-11T05:38:04Z</dcterms:created>
  <dcterms:modified xsi:type="dcterms:W3CDTF">2023-07-11T05:38:04Z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2023-07-11T00:00:00Z</vt:filetime>
  </property>
</Properties>
</file>