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9B67-C6AD-B540-B724-62CD7290296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20436-D2F2-C446-9190-99AC52EB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 they think data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0436-D2F2-C446-9190-99AC52EB1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examples of data and write them</a:t>
            </a:r>
            <a:r>
              <a:rPr lang="en-US" baseline="0" dirty="0" smtClean="0"/>
              <a:t> on the sticky paper. Maybe have someone volunteer to be the subject and write down their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0436-D2F2-C446-9190-99AC52EB1E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kids what movies they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0436-D2F2-C446-9190-99AC52EB1E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Netflix takes your data,</a:t>
            </a:r>
            <a:r>
              <a:rPr lang="en-US" baseline="0" dirty="0" smtClean="0"/>
              <a:t> models it, and outputs movies for you to think about watching.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0436-D2F2-C446-9190-99AC52EB1E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Netflix takes your data,</a:t>
            </a:r>
            <a:r>
              <a:rPr lang="en-US" baseline="0" dirty="0" smtClean="0"/>
              <a:t> models it, and outputs movies for you to think </a:t>
            </a:r>
            <a:r>
              <a:rPr lang="en-US" baseline="0" smtClean="0"/>
              <a:t>about watching.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0436-D2F2-C446-9190-99AC52EB1E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6365-EF3D-284D-8821-8F5D1348E8F7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B7C0-DDE3-A341-879B-9EE35C7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-475551_6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Data is a quantitative or qualitative value.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becomes data when we write it down</a:t>
            </a:r>
          </a:p>
          <a:p>
            <a:r>
              <a:rPr lang="en-US" dirty="0" smtClean="0"/>
              <a:t>It is information about a subject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Your name, age, height, movies you like</a:t>
            </a:r>
          </a:p>
          <a:p>
            <a:r>
              <a:rPr lang="en-US" dirty="0" smtClean="0"/>
              <a:t>A tree’s number of branches, type of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movies do you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9231"/>
          </a:xfrm>
        </p:spPr>
        <p:txBody>
          <a:bodyPr/>
          <a:lstStyle/>
          <a:p>
            <a:r>
              <a:rPr lang="en-US" dirty="0" smtClean="0"/>
              <a:t>The Lego Movie</a:t>
            </a:r>
          </a:p>
          <a:p>
            <a:r>
              <a:rPr lang="en-US" dirty="0" smtClean="0"/>
              <a:t>Minions</a:t>
            </a:r>
          </a:p>
          <a:p>
            <a:r>
              <a:rPr lang="en-US" dirty="0" smtClean="0"/>
              <a:t>Frozen</a:t>
            </a:r>
          </a:p>
          <a:p>
            <a:r>
              <a:rPr lang="en-US" dirty="0" smtClean="0"/>
              <a:t>Big Hero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Anyone watch Netflix?</a:t>
            </a:r>
            <a:endParaRPr lang="en-US" dirty="0"/>
          </a:p>
        </p:txBody>
      </p:sp>
      <p:pic>
        <p:nvPicPr>
          <p:cNvPr id="5" name="Picture 4" descr="Netflix_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5" y="2263762"/>
            <a:ext cx="7493956" cy="2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6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what I like?</a:t>
            </a:r>
            <a:endParaRPr lang="en-US" dirty="0"/>
          </a:p>
        </p:txBody>
      </p:sp>
      <p:pic>
        <p:nvPicPr>
          <p:cNvPr id="5" name="Picture 4" descr="Netflix_lo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61" y="2837391"/>
            <a:ext cx="3893540" cy="10454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034829">
            <a:off x="46553" y="2111522"/>
            <a:ext cx="178531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Frozen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02493" y="3045955"/>
            <a:ext cx="598174" cy="6993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445769">
            <a:off x="-113137" y="2753565"/>
            <a:ext cx="178531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LEGO</a:t>
            </a:r>
          </a:p>
        </p:txBody>
      </p:sp>
      <p:sp>
        <p:nvSpPr>
          <p:cNvPr id="7" name="Rectangle 6"/>
          <p:cNvSpPr/>
          <p:nvPr/>
        </p:nvSpPr>
        <p:spPr>
          <a:xfrm rot="20837240">
            <a:off x="-125283" y="3452940"/>
            <a:ext cx="178531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Minions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385730" y="3018806"/>
            <a:ext cx="598174" cy="6993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837240">
            <a:off x="6802600" y="2213493"/>
            <a:ext cx="2146326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flatTx/>
          </a:bodyPr>
          <a:lstStyle/>
          <a:p>
            <a:pPr algn="ctr"/>
            <a:r>
              <a:rPr lang="en-US" sz="3200" b="1" dirty="0" smtClean="0">
                <a:ln w="11430">
                  <a:solidFill>
                    <a:srgbClr val="F79646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SpongeBob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7253" y="2964266"/>
            <a:ext cx="191428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flatTx/>
          </a:bodyPr>
          <a:lstStyle/>
          <a:p>
            <a:pPr algn="ctr"/>
            <a:r>
              <a:rPr lang="en-US" sz="3200" b="1" dirty="0" smtClean="0">
                <a:ln w="11430">
                  <a:solidFill>
                    <a:srgbClr val="F79646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Cinderella</a:t>
            </a:r>
          </a:p>
        </p:txBody>
      </p:sp>
      <p:sp>
        <p:nvSpPr>
          <p:cNvPr id="11" name="Rectangle 10"/>
          <p:cNvSpPr/>
          <p:nvPr/>
        </p:nvSpPr>
        <p:spPr>
          <a:xfrm rot="1094092">
            <a:off x="6962229" y="3765276"/>
            <a:ext cx="210056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flatTx/>
          </a:bodyPr>
          <a:lstStyle/>
          <a:p>
            <a:pPr algn="ctr"/>
            <a:r>
              <a:rPr lang="en-US" sz="3200" b="1" dirty="0" smtClean="0">
                <a:ln w="11430">
                  <a:solidFill>
                    <a:srgbClr val="F79646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Inside Out</a:t>
            </a:r>
          </a:p>
        </p:txBody>
      </p:sp>
    </p:spTree>
    <p:extLst>
      <p:ext uri="{BB962C8B-B14F-4D97-AF65-F5344CB8AC3E}">
        <p14:creationId xmlns:p14="http://schemas.microsoft.com/office/powerpoint/2010/main" val="52426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Callout 12"/>
          <p:cNvSpPr/>
          <p:nvPr/>
        </p:nvSpPr>
        <p:spPr>
          <a:xfrm>
            <a:off x="0" y="1748433"/>
            <a:ext cx="1878423" cy="2915583"/>
          </a:xfrm>
          <a:prstGeom prst="wedgeEllipseCallout">
            <a:avLst>
              <a:gd name="adj1" fmla="val 54910"/>
              <a:gd name="adj2" fmla="val 6407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know what I will like?</a:t>
            </a:r>
            <a:endParaRPr lang="en-US" dirty="0"/>
          </a:p>
        </p:txBody>
      </p:sp>
      <p:pic>
        <p:nvPicPr>
          <p:cNvPr id="5" name="Picture 4" descr="Netflix_lo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61" y="2837391"/>
            <a:ext cx="3893540" cy="10454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034829">
            <a:off x="46553" y="2111522"/>
            <a:ext cx="178531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Frozen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02493" y="3045955"/>
            <a:ext cx="598174" cy="6993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445769">
            <a:off x="-113137" y="2753565"/>
            <a:ext cx="178531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LEGO</a:t>
            </a:r>
          </a:p>
        </p:txBody>
      </p:sp>
      <p:sp>
        <p:nvSpPr>
          <p:cNvPr id="7" name="Rectangle 6"/>
          <p:cNvSpPr/>
          <p:nvPr/>
        </p:nvSpPr>
        <p:spPr>
          <a:xfrm rot="20837240">
            <a:off x="-24053" y="3590489"/>
            <a:ext cx="178531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Minions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385730" y="3018806"/>
            <a:ext cx="598174" cy="6993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837240">
            <a:off x="6802600" y="2213493"/>
            <a:ext cx="2146326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flatTx/>
          </a:bodyPr>
          <a:lstStyle/>
          <a:p>
            <a:pPr algn="ctr"/>
            <a:r>
              <a:rPr lang="en-US" sz="3200" b="1" dirty="0" smtClean="0">
                <a:ln w="11430">
                  <a:solidFill>
                    <a:srgbClr val="F79646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SpongeBob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7253" y="2964266"/>
            <a:ext cx="1914287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flatTx/>
          </a:bodyPr>
          <a:lstStyle/>
          <a:p>
            <a:pPr algn="ctr"/>
            <a:r>
              <a:rPr lang="en-US" sz="3200" b="1" dirty="0" smtClean="0">
                <a:ln w="11430">
                  <a:solidFill>
                    <a:srgbClr val="F79646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Cinderella</a:t>
            </a:r>
          </a:p>
        </p:txBody>
      </p:sp>
      <p:sp>
        <p:nvSpPr>
          <p:cNvPr id="11" name="Rectangle 10"/>
          <p:cNvSpPr/>
          <p:nvPr/>
        </p:nvSpPr>
        <p:spPr>
          <a:xfrm rot="1094092">
            <a:off x="6962229" y="3765276"/>
            <a:ext cx="210056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flatTx/>
          </a:bodyPr>
          <a:lstStyle/>
          <a:p>
            <a:pPr algn="ctr"/>
            <a:r>
              <a:rPr lang="en-US" sz="3200" b="1" dirty="0" smtClean="0">
                <a:ln w="11430">
                  <a:solidFill>
                    <a:srgbClr val="F79646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Inside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31815" y="5106464"/>
            <a:ext cx="3502431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Data!!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0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179</Words>
  <Application>Microsoft Macintosh PowerPoint</Application>
  <PresentationFormat>On-screen Show (4:3)</PresentationFormat>
  <Paragraphs>38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Data is a quantitative or qualitative value. </vt:lpstr>
      <vt:lpstr>What movies do you like?</vt:lpstr>
      <vt:lpstr>Anyone watch Netflix?</vt:lpstr>
      <vt:lpstr>How do they what I like?</vt:lpstr>
      <vt:lpstr>How do they know what I will like?</vt:lpstr>
      <vt:lpstr>PowerPoint Presentation</vt:lpstr>
    </vt:vector>
  </TitlesOfParts>
  <Company>Booz Allen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Rivera</dc:creator>
  <cp:lastModifiedBy>Stephanie Rivera</cp:lastModifiedBy>
  <cp:revision>7</cp:revision>
  <dcterms:created xsi:type="dcterms:W3CDTF">2015-06-25T16:29:16Z</dcterms:created>
  <dcterms:modified xsi:type="dcterms:W3CDTF">2015-06-25T17:24:20Z</dcterms:modified>
</cp:coreProperties>
</file>