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7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44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akar Shettigar" userId="6ca4fe68-0faa-454e-a4c9-99e28b08c953" providerId="ADAL" clId="{271C1158-3193-4D42-8131-6267512540FE}"/>
    <pc:docChg chg="delSld">
      <pc:chgData name="Prabhakar Shettigar" userId="6ca4fe68-0faa-454e-a4c9-99e28b08c953" providerId="ADAL" clId="{271C1158-3193-4D42-8131-6267512540FE}" dt="2024-11-21T04:38:45.903" v="0" actId="47"/>
      <pc:docMkLst>
        <pc:docMk/>
      </pc:docMkLst>
      <pc:sldChg chg="del">
        <pc:chgData name="Prabhakar Shettigar" userId="6ca4fe68-0faa-454e-a4c9-99e28b08c953" providerId="ADAL" clId="{271C1158-3193-4D42-8131-6267512540FE}" dt="2024-11-21T04:38:45.903" v="0" actId="47"/>
        <pc:sldMkLst>
          <pc:docMk/>
          <pc:sldMk cId="3452964838" sldId="286"/>
        </pc:sldMkLst>
      </pc:sldChg>
    </pc:docChg>
  </pc:docChgLst>
  <pc:docChgLst>
    <pc:chgData name="Bopaiah Mekerira" userId="1d6cb8287584e859" providerId="LiveId" clId="{8F8B99FE-9ADF-44FE-BDCE-6951D34E1406}"/>
    <pc:docChg chg="undo custSel addSld delSld modSld">
      <pc:chgData name="Bopaiah Mekerira" userId="1d6cb8287584e859" providerId="LiveId" clId="{8F8B99FE-9ADF-44FE-BDCE-6951D34E1406}" dt="2024-12-01T06:26:54.033" v="87" actId="47"/>
      <pc:docMkLst>
        <pc:docMk/>
      </pc:docMkLst>
      <pc:sldChg chg="add">
        <pc:chgData name="Bopaiah Mekerira" userId="1d6cb8287584e859" providerId="LiveId" clId="{8F8B99FE-9ADF-44FE-BDCE-6951D34E1406}" dt="2024-12-01T06:24:05.922" v="12" actId="2890"/>
        <pc:sldMkLst>
          <pc:docMk/>
          <pc:sldMk cId="1594696741" sldId="288"/>
        </pc:sldMkLst>
      </pc:sldChg>
      <pc:sldChg chg="add del setBg">
        <pc:chgData name="Bopaiah Mekerira" userId="1d6cb8287584e859" providerId="LiveId" clId="{8F8B99FE-9ADF-44FE-BDCE-6951D34E1406}" dt="2024-12-01T06:23:20.991" v="11" actId="47"/>
        <pc:sldMkLst>
          <pc:docMk/>
          <pc:sldMk cId="1928801610" sldId="288"/>
        </pc:sldMkLst>
      </pc:sldChg>
      <pc:sldChg chg="add">
        <pc:chgData name="Bopaiah Mekerira" userId="1d6cb8287584e859" providerId="LiveId" clId="{8F8B99FE-9ADF-44FE-BDCE-6951D34E1406}" dt="2024-12-01T06:25:22.540" v="18"/>
        <pc:sldMkLst>
          <pc:docMk/>
          <pc:sldMk cId="2491705365" sldId="289"/>
        </pc:sldMkLst>
      </pc:sldChg>
      <pc:sldChg chg="addSp modSp new del">
        <pc:chgData name="Bopaiah Mekerira" userId="1d6cb8287584e859" providerId="LiveId" clId="{8F8B99FE-9ADF-44FE-BDCE-6951D34E1406}" dt="2024-12-01T06:24:53.481" v="17" actId="680"/>
        <pc:sldMkLst>
          <pc:docMk/>
          <pc:sldMk cId="2815398314" sldId="289"/>
        </pc:sldMkLst>
        <pc:spChg chg="add mod">
          <ac:chgData name="Bopaiah Mekerira" userId="1d6cb8287584e859" providerId="LiveId" clId="{8F8B99FE-9ADF-44FE-BDCE-6951D34E1406}" dt="2024-12-01T06:24:48.524" v="16"/>
          <ac:spMkLst>
            <pc:docMk/>
            <pc:sldMk cId="2815398314" sldId="289"/>
            <ac:spMk id="4" creationId="{C90071D5-4E34-66E7-8DDF-680B63DE6298}"/>
          </ac:spMkLst>
        </pc:spChg>
        <pc:spChg chg="add mod">
          <ac:chgData name="Bopaiah Mekerira" userId="1d6cb8287584e859" providerId="LiveId" clId="{8F8B99FE-9ADF-44FE-BDCE-6951D34E1406}" dt="2024-12-01T06:24:48.524" v="16"/>
          <ac:spMkLst>
            <pc:docMk/>
            <pc:sldMk cId="2815398314" sldId="289"/>
            <ac:spMk id="5" creationId="{5318A245-A83D-22D1-AFA9-9C258956E88F}"/>
          </ac:spMkLst>
        </pc:spChg>
        <pc:spChg chg="add mod">
          <ac:chgData name="Bopaiah Mekerira" userId="1d6cb8287584e859" providerId="LiveId" clId="{8F8B99FE-9ADF-44FE-BDCE-6951D34E1406}" dt="2024-12-01T06:24:48.524" v="16"/>
          <ac:spMkLst>
            <pc:docMk/>
            <pc:sldMk cId="2815398314" sldId="289"/>
            <ac:spMk id="7" creationId="{58C6D1CB-B7E7-AFBE-7BF2-5B631855F95C}"/>
          </ac:spMkLst>
        </pc:spChg>
        <pc:spChg chg="add mod">
          <ac:chgData name="Bopaiah Mekerira" userId="1d6cb8287584e859" providerId="LiveId" clId="{8F8B99FE-9ADF-44FE-BDCE-6951D34E1406}" dt="2024-12-01T06:24:48.524" v="16"/>
          <ac:spMkLst>
            <pc:docMk/>
            <pc:sldMk cId="2815398314" sldId="289"/>
            <ac:spMk id="9" creationId="{F8EAEEBD-222A-0873-33C1-929E24F758FE}"/>
          </ac:spMkLst>
        </pc:spChg>
        <pc:spChg chg="add mod">
          <ac:chgData name="Bopaiah Mekerira" userId="1d6cb8287584e859" providerId="LiveId" clId="{8F8B99FE-9ADF-44FE-BDCE-6951D34E1406}" dt="2024-12-01T06:24:48.524" v="16"/>
          <ac:spMkLst>
            <pc:docMk/>
            <pc:sldMk cId="2815398314" sldId="289"/>
            <ac:spMk id="11" creationId="{3553D4BA-2C03-4E47-D060-D9DDC5A56BEC}"/>
          </ac:spMkLst>
        </pc:spChg>
        <pc:graphicFrameChg chg="add mod">
          <ac:chgData name="Bopaiah Mekerira" userId="1d6cb8287584e859" providerId="LiveId" clId="{8F8B99FE-9ADF-44FE-BDCE-6951D34E1406}" dt="2024-12-01T06:24:48.524" v="16"/>
          <ac:graphicFrameMkLst>
            <pc:docMk/>
            <pc:sldMk cId="2815398314" sldId="289"/>
            <ac:graphicFrameMk id="8" creationId="{964EDD46-EB9B-E926-60BC-DF946EEFE76D}"/>
          </ac:graphicFrameMkLst>
        </pc:graphicFrameChg>
        <pc:picChg chg="add mod">
          <ac:chgData name="Bopaiah Mekerira" userId="1d6cb8287584e859" providerId="LiveId" clId="{8F8B99FE-9ADF-44FE-BDCE-6951D34E1406}" dt="2024-12-01T06:24:48.524" v="16"/>
          <ac:picMkLst>
            <pc:docMk/>
            <pc:sldMk cId="2815398314" sldId="289"/>
            <ac:picMk id="10" creationId="{EA40D5DD-EA57-C3E4-FC30-7C21855F128C}"/>
          </ac:picMkLst>
        </pc:picChg>
        <pc:picChg chg="add mod">
          <ac:chgData name="Bopaiah Mekerira" userId="1d6cb8287584e859" providerId="LiveId" clId="{8F8B99FE-9ADF-44FE-BDCE-6951D34E1406}" dt="2024-12-01T06:24:48.524" v="16"/>
          <ac:picMkLst>
            <pc:docMk/>
            <pc:sldMk cId="2815398314" sldId="289"/>
            <ac:picMk id="12" creationId="{4FFA4660-AC6B-27D6-8BDB-48543B3C7E13}"/>
          </ac:picMkLst>
        </pc:picChg>
        <pc:picChg chg="add mod">
          <ac:chgData name="Bopaiah Mekerira" userId="1d6cb8287584e859" providerId="LiveId" clId="{8F8B99FE-9ADF-44FE-BDCE-6951D34E1406}" dt="2024-12-01T06:24:48.524" v="16"/>
          <ac:picMkLst>
            <pc:docMk/>
            <pc:sldMk cId="2815398314" sldId="289"/>
            <ac:picMk id="13" creationId="{C1ED2A40-A8A7-DBCB-02DB-A0922E06AD83}"/>
          </ac:picMkLst>
        </pc:picChg>
        <pc:cxnChg chg="add mod">
          <ac:chgData name="Bopaiah Mekerira" userId="1d6cb8287584e859" providerId="LiveId" clId="{8F8B99FE-9ADF-44FE-BDCE-6951D34E1406}" dt="2024-12-01T06:24:48.524" v="16"/>
          <ac:cxnSpMkLst>
            <pc:docMk/>
            <pc:sldMk cId="2815398314" sldId="289"/>
            <ac:cxnSpMk id="6" creationId="{BABAC949-DED1-0568-E005-DC26F7A8B100}"/>
          </ac:cxnSpMkLst>
        </pc:cxnChg>
      </pc:sldChg>
      <pc:sldChg chg="add del setBg">
        <pc:chgData name="Bopaiah Mekerira" userId="1d6cb8287584e859" providerId="LiveId" clId="{8F8B99FE-9ADF-44FE-BDCE-6951D34E1406}" dt="2024-12-01T06:24:19.942" v="14"/>
        <pc:sldMkLst>
          <pc:docMk/>
          <pc:sldMk cId="4106874558" sldId="289"/>
        </pc:sldMkLst>
      </pc:sldChg>
      <pc:sldChg chg="add del setBg">
        <pc:chgData name="Bopaiah Mekerira" userId="1d6cb8287584e859" providerId="LiveId" clId="{8F8B99FE-9ADF-44FE-BDCE-6951D34E1406}" dt="2024-12-01T06:23:20.991" v="11" actId="47"/>
        <pc:sldMkLst>
          <pc:docMk/>
          <pc:sldMk cId="4174036684" sldId="289"/>
        </pc:sldMkLst>
      </pc:sldChg>
      <pc:sldChg chg="add">
        <pc:chgData name="Bopaiah Mekerira" userId="1d6cb8287584e859" providerId="LiveId" clId="{8F8B99FE-9ADF-44FE-BDCE-6951D34E1406}" dt="2024-12-01T06:25:23.941" v="19"/>
        <pc:sldMkLst>
          <pc:docMk/>
          <pc:sldMk cId="1459942355" sldId="290"/>
        </pc:sldMkLst>
      </pc:sldChg>
      <pc:sldChg chg="add del setBg">
        <pc:chgData name="Bopaiah Mekerira" userId="1d6cb8287584e859" providerId="LiveId" clId="{8F8B99FE-9ADF-44FE-BDCE-6951D34E1406}" dt="2024-12-01T06:23:20.991" v="11" actId="47"/>
        <pc:sldMkLst>
          <pc:docMk/>
          <pc:sldMk cId="2241929778" sldId="290"/>
        </pc:sldMkLst>
      </pc:sldChg>
      <pc:sldChg chg="add del setBg">
        <pc:chgData name="Bopaiah Mekerira" userId="1d6cb8287584e859" providerId="LiveId" clId="{8F8B99FE-9ADF-44FE-BDCE-6951D34E1406}" dt="2024-12-01T06:23:20.991" v="11" actId="47"/>
        <pc:sldMkLst>
          <pc:docMk/>
          <pc:sldMk cId="659132752" sldId="291"/>
        </pc:sldMkLst>
      </pc:sldChg>
      <pc:sldChg chg="add">
        <pc:chgData name="Bopaiah Mekerira" userId="1d6cb8287584e859" providerId="LiveId" clId="{8F8B99FE-9ADF-44FE-BDCE-6951D34E1406}" dt="2024-12-01T06:25:24.339" v="20"/>
        <pc:sldMkLst>
          <pc:docMk/>
          <pc:sldMk cId="1554881836" sldId="291"/>
        </pc:sldMkLst>
      </pc:sldChg>
      <pc:sldChg chg="add">
        <pc:chgData name="Bopaiah Mekerira" userId="1d6cb8287584e859" providerId="LiveId" clId="{8F8B99FE-9ADF-44FE-BDCE-6951D34E1406}" dt="2024-12-01T06:25:24.710" v="21"/>
        <pc:sldMkLst>
          <pc:docMk/>
          <pc:sldMk cId="1132021447" sldId="292"/>
        </pc:sldMkLst>
      </pc:sldChg>
      <pc:sldChg chg="add del setBg">
        <pc:chgData name="Bopaiah Mekerira" userId="1d6cb8287584e859" providerId="LiveId" clId="{8F8B99FE-9ADF-44FE-BDCE-6951D34E1406}" dt="2024-12-01T06:23:20.991" v="11" actId="47"/>
        <pc:sldMkLst>
          <pc:docMk/>
          <pc:sldMk cId="1716958173" sldId="292"/>
        </pc:sldMkLst>
      </pc:sldChg>
      <pc:sldChg chg="add">
        <pc:chgData name="Bopaiah Mekerira" userId="1d6cb8287584e859" providerId="LiveId" clId="{8F8B99FE-9ADF-44FE-BDCE-6951D34E1406}" dt="2024-12-01T06:25:25.058" v="22"/>
        <pc:sldMkLst>
          <pc:docMk/>
          <pc:sldMk cId="3111587441" sldId="293"/>
        </pc:sldMkLst>
      </pc:sldChg>
      <pc:sldChg chg="add del setBg">
        <pc:chgData name="Bopaiah Mekerira" userId="1d6cb8287584e859" providerId="LiveId" clId="{8F8B99FE-9ADF-44FE-BDCE-6951D34E1406}" dt="2024-12-01T06:23:20.991" v="11" actId="47"/>
        <pc:sldMkLst>
          <pc:docMk/>
          <pc:sldMk cId="3803662624" sldId="293"/>
        </pc:sldMkLst>
      </pc:sldChg>
      <pc:sldChg chg="add">
        <pc:chgData name="Bopaiah Mekerira" userId="1d6cb8287584e859" providerId="LiveId" clId="{8F8B99FE-9ADF-44FE-BDCE-6951D34E1406}" dt="2024-12-01T06:25:25.376" v="23"/>
        <pc:sldMkLst>
          <pc:docMk/>
          <pc:sldMk cId="1420124212" sldId="294"/>
        </pc:sldMkLst>
      </pc:sldChg>
      <pc:sldChg chg="add del setBg">
        <pc:chgData name="Bopaiah Mekerira" userId="1d6cb8287584e859" providerId="LiveId" clId="{8F8B99FE-9ADF-44FE-BDCE-6951D34E1406}" dt="2024-12-01T06:23:20.991" v="11" actId="47"/>
        <pc:sldMkLst>
          <pc:docMk/>
          <pc:sldMk cId="1953667029" sldId="294"/>
        </pc:sldMkLst>
      </pc:sldChg>
      <pc:sldChg chg="add del setBg">
        <pc:chgData name="Bopaiah Mekerira" userId="1d6cb8287584e859" providerId="LiveId" clId="{8F8B99FE-9ADF-44FE-BDCE-6951D34E1406}" dt="2024-12-01T06:23:20.991" v="11" actId="47"/>
        <pc:sldMkLst>
          <pc:docMk/>
          <pc:sldMk cId="1434115716" sldId="295"/>
        </pc:sldMkLst>
      </pc:sldChg>
      <pc:sldChg chg="add">
        <pc:chgData name="Bopaiah Mekerira" userId="1d6cb8287584e859" providerId="LiveId" clId="{8F8B99FE-9ADF-44FE-BDCE-6951D34E1406}" dt="2024-12-01T06:25:25.660" v="24"/>
        <pc:sldMkLst>
          <pc:docMk/>
          <pc:sldMk cId="3125209539" sldId="295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2162368310" sldId="296"/>
        </pc:sldMkLst>
      </pc:sldChg>
      <pc:sldChg chg="add del setBg">
        <pc:chgData name="Bopaiah Mekerira" userId="1d6cb8287584e859" providerId="LiveId" clId="{8F8B99FE-9ADF-44FE-BDCE-6951D34E1406}" dt="2024-12-01T06:23:20.991" v="11" actId="47"/>
        <pc:sldMkLst>
          <pc:docMk/>
          <pc:sldMk cId="2341452550" sldId="296"/>
        </pc:sldMkLst>
      </pc:sldChg>
      <pc:sldChg chg="add del">
        <pc:chgData name="Bopaiah Mekerira" userId="1d6cb8287584e859" providerId="LiveId" clId="{8F8B99FE-9ADF-44FE-BDCE-6951D34E1406}" dt="2024-12-01T06:25:44.943" v="41" actId="47"/>
        <pc:sldMkLst>
          <pc:docMk/>
          <pc:sldMk cId="1822435322" sldId="297"/>
        </pc:sldMkLst>
      </pc:sldChg>
      <pc:sldChg chg="add del setBg">
        <pc:chgData name="Bopaiah Mekerira" userId="1d6cb8287584e859" providerId="LiveId" clId="{8F8B99FE-9ADF-44FE-BDCE-6951D34E1406}" dt="2024-12-01T06:21:38.798" v="10" actId="47"/>
        <pc:sldMkLst>
          <pc:docMk/>
          <pc:sldMk cId="2096345357" sldId="297"/>
        </pc:sldMkLst>
      </pc:sldChg>
      <pc:sldChg chg="add">
        <pc:chgData name="Bopaiah Mekerira" userId="1d6cb8287584e859" providerId="LiveId" clId="{8F8B99FE-9ADF-44FE-BDCE-6951D34E1406}" dt="2024-12-01T06:26:01.476" v="42"/>
        <pc:sldMkLst>
          <pc:docMk/>
          <pc:sldMk cId="2524841414" sldId="297"/>
        </pc:sldMkLst>
      </pc:sldChg>
      <pc:sldChg chg="add">
        <pc:chgData name="Bopaiah Mekerira" userId="1d6cb8287584e859" providerId="LiveId" clId="{8F8B99FE-9ADF-44FE-BDCE-6951D34E1406}" dt="2024-12-01T06:26:03.838" v="43"/>
        <pc:sldMkLst>
          <pc:docMk/>
          <pc:sldMk cId="1176741220" sldId="298"/>
        </pc:sldMkLst>
      </pc:sldChg>
      <pc:sldChg chg="add del">
        <pc:chgData name="Bopaiah Mekerira" userId="1d6cb8287584e859" providerId="LiveId" clId="{8F8B99FE-9ADF-44FE-BDCE-6951D34E1406}" dt="2024-12-01T06:25:44.943" v="41" actId="47"/>
        <pc:sldMkLst>
          <pc:docMk/>
          <pc:sldMk cId="2823648403" sldId="298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76098175" sldId="299"/>
        </pc:sldMkLst>
      </pc:sldChg>
      <pc:sldChg chg="add del">
        <pc:chgData name="Bopaiah Mekerira" userId="1d6cb8287584e859" providerId="LiveId" clId="{8F8B99FE-9ADF-44FE-BDCE-6951D34E1406}" dt="2024-12-01T06:25:44.943" v="41" actId="47"/>
        <pc:sldMkLst>
          <pc:docMk/>
          <pc:sldMk cId="2697792750" sldId="299"/>
        </pc:sldMkLst>
      </pc:sldChg>
      <pc:sldChg chg="add del">
        <pc:chgData name="Bopaiah Mekerira" userId="1d6cb8287584e859" providerId="LiveId" clId="{8F8B99FE-9ADF-44FE-BDCE-6951D34E1406}" dt="2024-12-01T06:25:44.943" v="41" actId="47"/>
        <pc:sldMkLst>
          <pc:docMk/>
          <pc:sldMk cId="15231123" sldId="300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3804482579" sldId="300"/>
        </pc:sldMkLst>
      </pc:sldChg>
      <pc:sldChg chg="add del">
        <pc:chgData name="Bopaiah Mekerira" userId="1d6cb8287584e859" providerId="LiveId" clId="{8F8B99FE-9ADF-44FE-BDCE-6951D34E1406}" dt="2024-12-01T06:25:44.943" v="41" actId="47"/>
        <pc:sldMkLst>
          <pc:docMk/>
          <pc:sldMk cId="2119329885" sldId="301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3630258080" sldId="301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2927062906" sldId="302"/>
        </pc:sldMkLst>
      </pc:sldChg>
      <pc:sldChg chg="add del">
        <pc:chgData name="Bopaiah Mekerira" userId="1d6cb8287584e859" providerId="LiveId" clId="{8F8B99FE-9ADF-44FE-BDCE-6951D34E1406}" dt="2024-12-01T06:25:44.943" v="41" actId="47"/>
        <pc:sldMkLst>
          <pc:docMk/>
          <pc:sldMk cId="3225163851" sldId="302"/>
        </pc:sldMkLst>
      </pc:sldChg>
      <pc:sldChg chg="add del">
        <pc:chgData name="Bopaiah Mekerira" userId="1d6cb8287584e859" providerId="LiveId" clId="{8F8B99FE-9ADF-44FE-BDCE-6951D34E1406}" dt="2024-12-01T06:25:44.943" v="41" actId="47"/>
        <pc:sldMkLst>
          <pc:docMk/>
          <pc:sldMk cId="863858429" sldId="303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1283459927" sldId="303"/>
        </pc:sldMkLst>
      </pc:sldChg>
      <pc:sldChg chg="add del">
        <pc:chgData name="Bopaiah Mekerira" userId="1d6cb8287584e859" providerId="LiveId" clId="{8F8B99FE-9ADF-44FE-BDCE-6951D34E1406}" dt="2024-12-01T06:25:44.943" v="41" actId="47"/>
        <pc:sldMkLst>
          <pc:docMk/>
          <pc:sldMk cId="755803921" sldId="304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3224219166" sldId="304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869345465" sldId="305"/>
        </pc:sldMkLst>
      </pc:sldChg>
      <pc:sldChg chg="add del">
        <pc:chgData name="Bopaiah Mekerira" userId="1d6cb8287584e859" providerId="LiveId" clId="{8F8B99FE-9ADF-44FE-BDCE-6951D34E1406}" dt="2024-12-01T06:25:44.943" v="41" actId="47"/>
        <pc:sldMkLst>
          <pc:docMk/>
          <pc:sldMk cId="4022390746" sldId="305"/>
        </pc:sldMkLst>
      </pc:sldChg>
      <pc:sldChg chg="add del">
        <pc:chgData name="Bopaiah Mekerira" userId="1d6cb8287584e859" providerId="LiveId" clId="{8F8B99FE-9ADF-44FE-BDCE-6951D34E1406}" dt="2024-12-01T06:25:44.943" v="41" actId="47"/>
        <pc:sldMkLst>
          <pc:docMk/>
          <pc:sldMk cId="882657855" sldId="306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2468205089" sldId="306"/>
        </pc:sldMkLst>
      </pc:sldChg>
      <pc:sldChg chg="add del">
        <pc:chgData name="Bopaiah Mekerira" userId="1d6cb8287584e859" providerId="LiveId" clId="{8F8B99FE-9ADF-44FE-BDCE-6951D34E1406}" dt="2024-12-01T06:25:44.943" v="41" actId="47"/>
        <pc:sldMkLst>
          <pc:docMk/>
          <pc:sldMk cId="2484110631" sldId="307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3891326951" sldId="307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1856704096" sldId="308"/>
        </pc:sldMkLst>
      </pc:sldChg>
      <pc:sldChg chg="add del">
        <pc:chgData name="Bopaiah Mekerira" userId="1d6cb8287584e859" providerId="LiveId" clId="{8F8B99FE-9ADF-44FE-BDCE-6951D34E1406}" dt="2024-12-01T06:25:44.943" v="41" actId="47"/>
        <pc:sldMkLst>
          <pc:docMk/>
          <pc:sldMk cId="2497092101" sldId="308"/>
        </pc:sldMkLst>
      </pc:sldChg>
      <pc:sldChg chg="add del">
        <pc:chgData name="Bopaiah Mekerira" userId="1d6cb8287584e859" providerId="LiveId" clId="{8F8B99FE-9ADF-44FE-BDCE-6951D34E1406}" dt="2024-12-01T06:25:44.943" v="41" actId="47"/>
        <pc:sldMkLst>
          <pc:docMk/>
          <pc:sldMk cId="144550046" sldId="309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2259431873" sldId="309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1215432048" sldId="310"/>
        </pc:sldMkLst>
      </pc:sldChg>
      <pc:sldChg chg="add del">
        <pc:chgData name="Bopaiah Mekerira" userId="1d6cb8287584e859" providerId="LiveId" clId="{8F8B99FE-9ADF-44FE-BDCE-6951D34E1406}" dt="2024-12-01T06:25:44.943" v="41" actId="47"/>
        <pc:sldMkLst>
          <pc:docMk/>
          <pc:sldMk cId="2317208434" sldId="310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633984003" sldId="311"/>
        </pc:sldMkLst>
      </pc:sldChg>
      <pc:sldChg chg="add del">
        <pc:chgData name="Bopaiah Mekerira" userId="1d6cb8287584e859" providerId="LiveId" clId="{8F8B99FE-9ADF-44FE-BDCE-6951D34E1406}" dt="2024-12-01T06:25:44.943" v="41" actId="47"/>
        <pc:sldMkLst>
          <pc:docMk/>
          <pc:sldMk cId="896216418" sldId="311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429754959" sldId="312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1472315121" sldId="313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2759037171" sldId="314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3209278838" sldId="315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1604337763" sldId="316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483389801" sldId="317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1736513073" sldId="318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3188327404" sldId="319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1538002310" sldId="320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3067817390" sldId="321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2764650046" sldId="322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1760493974" sldId="323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3239936767" sldId="324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1725244426" sldId="325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3247859450" sldId="326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3672750213" sldId="327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208988682" sldId="328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2436763598" sldId="329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923133866" sldId="330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2977738377" sldId="331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4154391331" sldId="332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3486356751" sldId="333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2709253707" sldId="334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1233451820" sldId="335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1903271531" sldId="336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1059975998" sldId="337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1243159317" sldId="338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2665154032" sldId="339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2345476288" sldId="340"/>
        </pc:sldMkLst>
      </pc:sldChg>
      <pc:sldChg chg="add del">
        <pc:chgData name="Bopaiah Mekerira" userId="1d6cb8287584e859" providerId="LiveId" clId="{8F8B99FE-9ADF-44FE-BDCE-6951D34E1406}" dt="2024-12-01T06:26:54.033" v="87" actId="47"/>
        <pc:sldMkLst>
          <pc:docMk/>
          <pc:sldMk cId="1236993668" sldId="3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34BD-6882-4EE0-9AA9-B9971922CE4A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5CFF6-0B50-445C-AE14-3DD9A3488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24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92A15-E0CA-B1DD-495F-18FB9ECB7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F78353-46F3-EA8A-8362-1E487D0C3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7C3B6B-4FB0-268A-41D2-A309B80684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C269F-208A-E8A0-228C-40F15FC936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E9212-EF61-480E-9400-899BB6B792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339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62278-0E10-8072-04FF-E24BD2FD7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6C5237-AFC2-15F8-D1A8-EDBC98CDB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602F53-04F4-5E06-CB91-436C78EA9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0000A-61D5-BF47-6016-7888415BF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E9212-EF61-480E-9400-899BB6B792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560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39422-1CB3-BB95-70F4-C8C4B7A5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69FC1B-B98A-0854-8454-1A258E28E5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9D6E8D-7DD8-82C2-FDAE-7DE401E97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616CD-0819-716B-7A7C-6D7099C57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E9212-EF61-480E-9400-899BB6B792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163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70588-18B2-25C9-7CF5-12C292261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478D10-0242-4A23-B8B0-6D2B6F209B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421127-BAA7-9271-D8A3-E7FA2152C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FE551-8962-6555-C8E2-687595E68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E9212-EF61-480E-9400-899BB6B792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27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CAAA8-8172-6B7D-96BE-E615C9E54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995ABB-98BB-FABD-2968-9B72F4ED7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0B912B-10C6-2890-3FE2-4A9F3AC38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34125-F976-51E5-81B5-1F58D8C449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E9212-EF61-480E-9400-899BB6B792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16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960F5-7882-7317-D490-F119ABFDB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9163A1-2B93-A30C-DC64-AB6A81A075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80667B-D37E-2FF9-C316-B9157E3AB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F2D9D-1A80-30AC-8909-A222B9C34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E9212-EF61-480E-9400-899BB6B792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05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E3125-903E-3B39-103C-C42536658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036B82-9086-F051-6F27-024624A29E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452299-42FD-61BC-D895-AD9E604A3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624B5-69A1-E14C-337E-F444504DC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E9212-EF61-480E-9400-899BB6B792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401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35B9B-AF7D-52FC-89D9-2EBA63454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062E3E-64F9-5450-BDF3-29C0801097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B1E201-9A98-8A57-B779-EC7914B03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A0CF1-FB7D-7FA2-5ADB-165507F92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E9212-EF61-480E-9400-899BB6B792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776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4CD2B-4B49-2AA0-19E6-E80E78061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694E46-4E55-06F6-A65E-3D6BB5E376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FCA938-9B9D-36B3-CD15-4B488A43A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68D67-B48C-E574-A355-56DD93490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E9212-EF61-480E-9400-899BB6B792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176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C549F-C1AF-0371-DFD6-D68D8B4DD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110E44-E790-0BC9-DEB5-426E86548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B9A937-5FC3-91DB-46BF-30204392D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5FF49-F404-5257-F914-CDFBD6BAB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E9212-EF61-480E-9400-899BB6B792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114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2D394-F358-7298-43DA-0A3490E6F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63DD6D-653B-A06B-D6E4-F6910503E3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441672-8BF9-182D-FFBB-697218BA5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F7625-EE6B-209A-51B0-AED64C2A6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E9212-EF61-480E-9400-899BB6B792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6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98CD-81A7-4745-A10C-A4E099A13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CA693-F9A2-4638-ABAB-D689466B2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FD1FA-AF41-42A4-BCB2-FAC86DFB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56EB9-EB21-4015-B09A-8FFC75E2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5C630-0964-4B5F-A0C2-195848EB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24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42D8-CDCF-4371-A265-ACFB8BA1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160E2-B8B4-48D1-95EC-08EEBED46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956C-B5E2-4C29-8A8C-56C157D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9335B-04BB-46E3-A369-99AAEF7A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336A6-FD18-4C3E-94DB-AF336791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10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73533-7937-4FC3-92D5-7B3F65AB0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73525-6B8E-4DE8-9142-9CA0F4BC4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C1E4-5A1A-4A97-9C6D-59C51D54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C1BC9-D3B4-4512-8948-6ADEF9DE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A86C6-60EA-4624-9BBE-D676EFCC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7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1975-1988-472A-B75A-4E07C507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A20B-DC82-42C1-A25C-30901561D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C856E-B432-4E6B-B443-5DC6BCF8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3F3A1-F628-4889-AF7B-242683BB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BBB0-CAB0-4A27-8153-8E2CBFC7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85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D42B-12D8-4909-AC51-C87B6CA2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A7AEF-F0C6-49F2-A8C9-B7D1BDA4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3067-212D-46C2-8245-5044E330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41B5-B6C1-4EDD-80C0-C7381E11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118-D675-4367-8BE5-19BD4C5C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62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13BF-A70C-46DC-9646-9A62BD3D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F997-E2F5-4078-BEC5-0459C2602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2CD54-1E4D-4D5E-B1BB-707F5669D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E0D46-E1FD-4FAF-ABD7-B6FCE8C2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436E8-C52B-490B-89C7-4BC8E007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D3B93-49F9-41A4-9628-4EC48F42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57C1-8AFA-4B09-BC43-5CD51026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7A4E4-E6DB-4A17-8348-916235BE4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F5104-3961-457E-92E4-32D85027F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52F36-0CD1-40B9-9B8F-628BFEE10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90855-D317-410C-B0BE-C1B8D03FB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05D5F-A513-4705-9822-9B7D4A26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2B7C0-40F5-435A-8E76-839B6ED6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F9719-11BE-4CB0-95F6-771F2000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38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65CE-91CB-4F90-B088-30B7C0DA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C206F-DE47-49D2-BC97-BB59551E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405D-1D03-4E2B-A411-9DFB5884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B7415-2468-4AFF-B7AD-C6EAB191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3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665A2-3ECE-4D0C-BA1A-89C6B851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D43E9-FA26-47B7-9612-17B0EDA3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3AAC5-36DE-4E66-8E82-B6D6A394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55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4F1B-06A9-4D42-8E80-C0BFA3E6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0849-6730-4318-850C-9A2F31F8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0222D-5676-48B5-A271-9976B2A9A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F5011-17D9-4D2D-9D97-1AFBD809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E04A6-C0EF-49D8-BD20-8B7E044C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2A79F-983E-4749-B43E-46AF64D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58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A075-9649-450F-AB72-DF6AC5ED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FA1F5-588D-4DD9-84E7-77D4CB3B5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ED08A-6CBA-4E60-BBE7-923F90B8E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F2B06-2C0E-4924-8F13-15CA54EF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53949-16A0-4E08-A079-6E90EA6B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18236-E2EF-4BFB-9142-A1DA33E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55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1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54BB9-11AA-4DF9-BD92-67A3B028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E5B4B-3FD3-4FE4-B155-D56B2F9AA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4F84E-37BF-40AC-A8F3-CA1B92F39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5435-6F6E-4659-ACA3-EA5B056B3EAA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E09A-DA81-4F2E-96D1-03669A9A0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62E3-284C-4350-9F60-5CC4AE3C8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3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922569-B1B7-D7E7-8D8C-9CF2593C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4307022-E802-6D09-827E-C6002D0377D1}"/>
              </a:ext>
            </a:extLst>
          </p:cNvPr>
          <p:cNvSpPr txBox="1">
            <a:spLocks/>
          </p:cNvSpPr>
          <p:nvPr/>
        </p:nvSpPr>
        <p:spPr>
          <a:xfrm>
            <a:off x="49257" y="2507765"/>
            <a:ext cx="11940519" cy="3848396"/>
          </a:xfrm>
          <a:prstGeom prst="rect">
            <a:avLst/>
          </a:prstGeom>
          <a:blipFill>
            <a:blip r:embed="rId4">
              <a:alphaModFix amt="11000"/>
            </a:blip>
            <a:tile tx="0" ty="0" sx="100000" sy="100000" flip="none" algn="tl"/>
          </a:blip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awarded to </a:t>
            </a:r>
            <a:endParaRPr kumimoji="0" lang="en-I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4000" i="1" dirty="0">
                <a:solidFill>
                  <a:prstClr val="black"/>
                </a:solidFill>
                <a:latin typeface="Harlow Solid Italic" panose="04030604020F02020D02" pitchFamily="82" charset="0"/>
              </a:rPr>
              <a:t>Name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err="1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Organisation</a:t>
            </a:r>
            <a:endParaRPr kumimoji="0" lang="en-IN" sz="24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i="1" dirty="0">
              <a:solidFill>
                <a:prstClr val="black"/>
              </a:solidFill>
              <a:latin typeface="Harlow Solid Italic" panose="04030604020F02020D02" pitchFamily="8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>
                <a:solidFill>
                  <a:prstClr val="black"/>
                </a:solidFill>
                <a:latin typeface="Harlow Solid Italic" panose="04030604020F02020D02" pitchFamily="82" charset="0"/>
              </a:rPr>
              <a:t>in recognition of your valuable support as a volunteer during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adley Hand ITC" panose="03070402050302030203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F20000"/>
                </a:solidFill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TOPS 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CONVENTION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 2024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680000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Contest of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T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eam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riented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roblem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S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olving Case Studies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)  </a:t>
            </a:r>
            <a:b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on 23, November 2024</a:t>
            </a:r>
          </a:p>
          <a:p>
            <a:pPr algn="ctr"/>
            <a:r>
              <a:rPr lang="pt-BR" sz="1800" dirty="0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 </a:t>
            </a:r>
            <a:r>
              <a:rPr lang="it-IT" sz="1800" dirty="0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Tata Power DDL Learning Centre, Delhi</a:t>
            </a:r>
            <a:endParaRPr lang="en-US" altLang="en-US" sz="2000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BA432-0469-6C15-882C-584E70B333F3}"/>
              </a:ext>
            </a:extLst>
          </p:cNvPr>
          <p:cNvSpPr txBox="1"/>
          <p:nvPr/>
        </p:nvSpPr>
        <p:spPr>
          <a:xfrm>
            <a:off x="2001975" y="377360"/>
            <a:ext cx="80350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3E6C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INDIAN SOCIETY FOR QUALITY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3E6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NCR Chapter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E6C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61A3DF-D818-0B1E-E499-DF0AD5AD32AB}"/>
              </a:ext>
            </a:extLst>
          </p:cNvPr>
          <p:cNvCxnSpPr>
            <a:cxnSpLocks/>
          </p:cNvCxnSpPr>
          <p:nvPr/>
        </p:nvCxnSpPr>
        <p:spPr>
          <a:xfrm>
            <a:off x="589004" y="4063477"/>
            <a:ext cx="11013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70C0043-6460-CD65-E410-0F397B7D19D6}"/>
              </a:ext>
            </a:extLst>
          </p:cNvPr>
          <p:cNvSpPr txBox="1"/>
          <p:nvPr/>
        </p:nvSpPr>
        <p:spPr>
          <a:xfrm>
            <a:off x="8948392" y="6075552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Virendra Atre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Program Chair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D38183EC-EB0D-78D4-5819-437A1E508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08192" y="342525"/>
          <a:ext cx="1329123" cy="77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5933308" imgH="3667643" progId="CorelDraw.Graphic.20">
                  <p:embed/>
                </p:oleObj>
              </mc:Choice>
              <mc:Fallback>
                <p:oleObj name="CorelDRAW" r:id="rId5" imgW="5933308" imgH="3667643" progId="CorelDraw.Graphic.2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D38183EC-EB0D-78D4-5819-437A1E508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08192" y="342525"/>
                        <a:ext cx="1329123" cy="777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CDDDDB-CD3A-65D8-98E5-AA8ACCC608E1}"/>
              </a:ext>
            </a:extLst>
          </p:cNvPr>
          <p:cNvSpPr txBox="1"/>
          <p:nvPr/>
        </p:nvSpPr>
        <p:spPr>
          <a:xfrm>
            <a:off x="328666" y="6083188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C00000"/>
                </a:solidFill>
                <a:latin typeface="Tw Cen MT" panose="020B0602020104020603"/>
              </a:rPr>
              <a:t>Kunal Pareek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Vice President, NCR 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FD139-5CC2-E171-DF39-E617AD4EEA3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2411" t="22437" r="3382" b="31333"/>
          <a:stretch/>
        </p:blipFill>
        <p:spPr>
          <a:xfrm>
            <a:off x="2339163" y="1722479"/>
            <a:ext cx="7198242" cy="6166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6350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5793F6-5138-C108-2254-25EEAA442AB6}"/>
              </a:ext>
            </a:extLst>
          </p:cNvPr>
          <p:cNvSpPr/>
          <p:nvPr/>
        </p:nvSpPr>
        <p:spPr>
          <a:xfrm>
            <a:off x="129436" y="148854"/>
            <a:ext cx="11913505" cy="6544981"/>
          </a:xfrm>
          <a:prstGeom prst="rect">
            <a:avLst/>
          </a:prstGeom>
          <a:noFill/>
          <a:ln w="76200">
            <a:solidFill>
              <a:srgbClr val="D6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black and white text&#10;&#10;Description automatically generated">
            <a:extLst>
              <a:ext uri="{FF2B5EF4-FFF2-40B4-BE49-F238E27FC236}">
                <a16:creationId xmlns:a16="http://schemas.microsoft.com/office/drawing/2014/main" id="{CBAA66AE-1B01-080F-D86C-D8B6B566DB9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5590222"/>
            <a:ext cx="2092960" cy="676275"/>
          </a:xfrm>
          <a:prstGeom prst="rect">
            <a:avLst/>
          </a:prstGeom>
        </p:spPr>
      </p:pic>
      <p:pic>
        <p:nvPicPr>
          <p:cNvPr id="3" name="Picture 2" descr="A black and white text&#10;&#10;Description automatically generated">
            <a:extLst>
              <a:ext uri="{FF2B5EF4-FFF2-40B4-BE49-F238E27FC236}">
                <a16:creationId xmlns:a16="http://schemas.microsoft.com/office/drawing/2014/main" id="{D24CF3AD-4712-9CB6-50DC-DD61CFC591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95" y="5689604"/>
            <a:ext cx="2039639" cy="5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18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3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9E48DB-79D4-871B-7312-CCD9D6992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8FD0A5A-BE51-4ED7-0F41-244D36A94E8A}"/>
              </a:ext>
            </a:extLst>
          </p:cNvPr>
          <p:cNvSpPr txBox="1">
            <a:spLocks/>
          </p:cNvSpPr>
          <p:nvPr/>
        </p:nvSpPr>
        <p:spPr>
          <a:xfrm>
            <a:off x="49257" y="2507765"/>
            <a:ext cx="11940519" cy="3848396"/>
          </a:xfrm>
          <a:prstGeom prst="rect">
            <a:avLst/>
          </a:prstGeom>
          <a:blipFill>
            <a:blip r:embed="rId4">
              <a:alphaModFix amt="11000"/>
            </a:blip>
            <a:tile tx="0" ty="0" sx="100000" sy="100000" flip="none" algn="tl"/>
          </a:blip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awarded to </a:t>
            </a:r>
            <a:endParaRPr kumimoji="0" lang="en-I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Name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Organisation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rlow Solid Italic" panose="04030604020F02020D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in recognition of your valuable support as a volunteer during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adley Hand ITC" panose="03070402050302030203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F20000"/>
                </a:solidFill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TOPS 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CONVENTION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 2024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680000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Contest of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T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eam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riented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roblem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S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olving Case Studies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)  </a:t>
            </a:r>
            <a:b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on 23, November 2024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at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Tata Power DDL Learning Centre, Delhi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3272C-3837-1C62-76FE-159B72BB28A7}"/>
              </a:ext>
            </a:extLst>
          </p:cNvPr>
          <p:cNvSpPr txBox="1"/>
          <p:nvPr/>
        </p:nvSpPr>
        <p:spPr>
          <a:xfrm>
            <a:off x="2001975" y="377360"/>
            <a:ext cx="80350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3E6C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INDIAN SOCIETY FOR QUALITY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E6C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NCR Chapter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DC6F72-5019-DBAF-7252-25404EB98E51}"/>
              </a:ext>
            </a:extLst>
          </p:cNvPr>
          <p:cNvCxnSpPr>
            <a:cxnSpLocks/>
          </p:cNvCxnSpPr>
          <p:nvPr/>
        </p:nvCxnSpPr>
        <p:spPr>
          <a:xfrm>
            <a:off x="589004" y="4063477"/>
            <a:ext cx="11013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A242BC-43E8-8223-6E27-69F995F824E3}"/>
              </a:ext>
            </a:extLst>
          </p:cNvPr>
          <p:cNvSpPr txBox="1"/>
          <p:nvPr/>
        </p:nvSpPr>
        <p:spPr>
          <a:xfrm>
            <a:off x="8948392" y="6075552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Virendra Atre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Program Chair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6243DB3-715A-CD11-83A8-EECF2449A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08192" y="342525"/>
          <a:ext cx="1329123" cy="77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5933308" imgH="3667643" progId="CorelDraw.Graphic.20">
                  <p:embed/>
                </p:oleObj>
              </mc:Choice>
              <mc:Fallback>
                <p:oleObj name="CorelDRAW" r:id="rId5" imgW="5933308" imgH="3667643" progId="CorelDraw.Graphic.2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26243DB3-715A-CD11-83A8-EECF2449AD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08192" y="342525"/>
                        <a:ext cx="1329123" cy="777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C417BF-3E5A-31EF-49AB-AEC71FC1947C}"/>
              </a:ext>
            </a:extLst>
          </p:cNvPr>
          <p:cNvSpPr txBox="1"/>
          <p:nvPr/>
        </p:nvSpPr>
        <p:spPr>
          <a:xfrm>
            <a:off x="328666" y="6083188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Kunal Pareek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Vice President, NCR 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6C674-8A24-96A4-E4F0-8EAC4327832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2411" t="22437" r="3382" b="31333"/>
          <a:stretch/>
        </p:blipFill>
        <p:spPr>
          <a:xfrm>
            <a:off x="2339163" y="1722479"/>
            <a:ext cx="7198242" cy="6166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6350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E9518B-36A7-3813-8B28-22438413484D}"/>
              </a:ext>
            </a:extLst>
          </p:cNvPr>
          <p:cNvSpPr/>
          <p:nvPr/>
        </p:nvSpPr>
        <p:spPr>
          <a:xfrm>
            <a:off x="129436" y="148854"/>
            <a:ext cx="11913505" cy="6544981"/>
          </a:xfrm>
          <a:prstGeom prst="rect">
            <a:avLst/>
          </a:prstGeom>
          <a:noFill/>
          <a:ln w="76200">
            <a:solidFill>
              <a:srgbClr val="D6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black and white text&#10;&#10;Description automatically generated">
            <a:extLst>
              <a:ext uri="{FF2B5EF4-FFF2-40B4-BE49-F238E27FC236}">
                <a16:creationId xmlns:a16="http://schemas.microsoft.com/office/drawing/2014/main" id="{A06BDCCA-DDFB-CDCB-03C1-2782F695A0B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5590222"/>
            <a:ext cx="2092960" cy="676275"/>
          </a:xfrm>
          <a:prstGeom prst="rect">
            <a:avLst/>
          </a:prstGeom>
        </p:spPr>
      </p:pic>
      <p:pic>
        <p:nvPicPr>
          <p:cNvPr id="3" name="Picture 2" descr="A black and white text&#10;&#10;Description automatically generated">
            <a:extLst>
              <a:ext uri="{FF2B5EF4-FFF2-40B4-BE49-F238E27FC236}">
                <a16:creationId xmlns:a16="http://schemas.microsoft.com/office/drawing/2014/main" id="{3123BB43-27AB-DFC6-DD83-CB4F39B0E1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95" y="5689604"/>
            <a:ext cx="2039639" cy="5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4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3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E977E1-275A-F340-229B-B117C1F6F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E6CF158-4579-F057-A319-2A5F6FA818E3}"/>
              </a:ext>
            </a:extLst>
          </p:cNvPr>
          <p:cNvSpPr txBox="1">
            <a:spLocks/>
          </p:cNvSpPr>
          <p:nvPr/>
        </p:nvSpPr>
        <p:spPr>
          <a:xfrm>
            <a:off x="49257" y="2507765"/>
            <a:ext cx="11940519" cy="3848396"/>
          </a:xfrm>
          <a:prstGeom prst="rect">
            <a:avLst/>
          </a:prstGeom>
          <a:blipFill>
            <a:blip r:embed="rId4">
              <a:alphaModFix amt="11000"/>
            </a:blip>
            <a:tile tx="0" ty="0" sx="100000" sy="100000" flip="none" algn="tl"/>
          </a:blip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awarded to </a:t>
            </a:r>
            <a:endParaRPr kumimoji="0" lang="en-I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Name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Organisation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rlow Solid Italic" panose="04030604020F02020D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in recognition of your valuable support as a volunteer during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adley Hand ITC" panose="03070402050302030203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F20000"/>
                </a:solidFill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TOPS 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CONVENTION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 2024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680000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Contest of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T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eam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riented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roblem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S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olving Case Studies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)  </a:t>
            </a:r>
            <a:b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on 23, November 2024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at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Tata Power DDL Learning Centre, Delhi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C021D-6AD1-4368-DC44-87FE3726E8FB}"/>
              </a:ext>
            </a:extLst>
          </p:cNvPr>
          <p:cNvSpPr txBox="1"/>
          <p:nvPr/>
        </p:nvSpPr>
        <p:spPr>
          <a:xfrm>
            <a:off x="2001975" y="377360"/>
            <a:ext cx="80350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3E6C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INDIAN SOCIETY FOR QUALITY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E6C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NCR Chapter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188247-85B8-CC15-C1DA-281C91066C1D}"/>
              </a:ext>
            </a:extLst>
          </p:cNvPr>
          <p:cNvCxnSpPr>
            <a:cxnSpLocks/>
          </p:cNvCxnSpPr>
          <p:nvPr/>
        </p:nvCxnSpPr>
        <p:spPr>
          <a:xfrm>
            <a:off x="589004" y="4063477"/>
            <a:ext cx="11013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34666BA-E6AA-C17B-DC9F-B21E07814638}"/>
              </a:ext>
            </a:extLst>
          </p:cNvPr>
          <p:cNvSpPr txBox="1"/>
          <p:nvPr/>
        </p:nvSpPr>
        <p:spPr>
          <a:xfrm>
            <a:off x="8948392" y="6075552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Virendra Atre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Program Chair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E189001-3DBB-DE5E-DC41-20EDBAC2F2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08192" y="342525"/>
          <a:ext cx="1329123" cy="77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5933308" imgH="3667643" progId="CorelDraw.Graphic.20">
                  <p:embed/>
                </p:oleObj>
              </mc:Choice>
              <mc:Fallback>
                <p:oleObj name="CorelDRAW" r:id="rId5" imgW="5933308" imgH="3667643" progId="CorelDraw.Graphic.2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0E189001-3DBB-DE5E-DC41-20EDBAC2F2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08192" y="342525"/>
                        <a:ext cx="1329123" cy="777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491C4A-E826-6FDC-949B-8FC5CAB7B887}"/>
              </a:ext>
            </a:extLst>
          </p:cNvPr>
          <p:cNvSpPr txBox="1"/>
          <p:nvPr/>
        </p:nvSpPr>
        <p:spPr>
          <a:xfrm>
            <a:off x="328666" y="6083188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Kunal Pareek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Vice President, NCR 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746B6-58EC-7AA8-7BE3-7870801008A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2411" t="22437" r="3382" b="31333"/>
          <a:stretch/>
        </p:blipFill>
        <p:spPr>
          <a:xfrm>
            <a:off x="2339163" y="1722479"/>
            <a:ext cx="7198242" cy="6166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6350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F0AB4B-0CD6-135B-780D-3BF458B0439D}"/>
              </a:ext>
            </a:extLst>
          </p:cNvPr>
          <p:cNvSpPr/>
          <p:nvPr/>
        </p:nvSpPr>
        <p:spPr>
          <a:xfrm>
            <a:off x="129436" y="148854"/>
            <a:ext cx="11913505" cy="6544981"/>
          </a:xfrm>
          <a:prstGeom prst="rect">
            <a:avLst/>
          </a:prstGeom>
          <a:noFill/>
          <a:ln w="76200">
            <a:solidFill>
              <a:srgbClr val="D6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black and white text&#10;&#10;Description automatically generated">
            <a:extLst>
              <a:ext uri="{FF2B5EF4-FFF2-40B4-BE49-F238E27FC236}">
                <a16:creationId xmlns:a16="http://schemas.microsoft.com/office/drawing/2014/main" id="{BFE5C7CF-40BD-3E32-AFBE-CF9C793361B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5590222"/>
            <a:ext cx="2092960" cy="676275"/>
          </a:xfrm>
          <a:prstGeom prst="rect">
            <a:avLst/>
          </a:prstGeom>
        </p:spPr>
      </p:pic>
      <p:pic>
        <p:nvPicPr>
          <p:cNvPr id="3" name="Picture 2" descr="A black and white text&#10;&#10;Description automatically generated">
            <a:extLst>
              <a:ext uri="{FF2B5EF4-FFF2-40B4-BE49-F238E27FC236}">
                <a16:creationId xmlns:a16="http://schemas.microsoft.com/office/drawing/2014/main" id="{F42E3B7C-3191-C832-083E-C2D50FD985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95" y="5689604"/>
            <a:ext cx="2039639" cy="5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4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3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B5985F-3C72-D3D4-BD5E-1AD8E57AB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BC700E-7BC1-C714-FFCF-E995DEB0847F}"/>
              </a:ext>
            </a:extLst>
          </p:cNvPr>
          <p:cNvSpPr txBox="1">
            <a:spLocks/>
          </p:cNvSpPr>
          <p:nvPr/>
        </p:nvSpPr>
        <p:spPr>
          <a:xfrm>
            <a:off x="49257" y="2507765"/>
            <a:ext cx="11940519" cy="3848396"/>
          </a:xfrm>
          <a:prstGeom prst="rect">
            <a:avLst/>
          </a:prstGeom>
          <a:blipFill>
            <a:blip r:embed="rId4">
              <a:alphaModFix amt="11000"/>
            </a:blip>
            <a:tile tx="0" ty="0" sx="100000" sy="100000" flip="none" algn="tl"/>
          </a:blip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awarded to </a:t>
            </a:r>
            <a:endParaRPr kumimoji="0" lang="en-I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4000" i="1" dirty="0">
                <a:solidFill>
                  <a:prstClr val="black"/>
                </a:solidFill>
                <a:latin typeface="Harlow Solid Italic" panose="04030604020F02020D02" pitchFamily="82" charset="0"/>
              </a:rPr>
              <a:t>Name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err="1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Organisation</a:t>
            </a:r>
            <a:endParaRPr kumimoji="0" lang="en-IN" sz="24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i="1" dirty="0">
              <a:solidFill>
                <a:prstClr val="black"/>
              </a:solidFill>
              <a:latin typeface="Harlow Solid Italic" panose="04030604020F02020D02" pitchFamily="8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>
                <a:solidFill>
                  <a:prstClr val="black"/>
                </a:solidFill>
                <a:latin typeface="Harlow Solid Italic" panose="04030604020F02020D02" pitchFamily="82" charset="0"/>
              </a:rPr>
              <a:t>in recognition of your valuable support as a volunteer during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adley Hand ITC" panose="03070402050302030203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F20000"/>
                </a:solidFill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TOPS 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CONVENTION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 2024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680000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Contest of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T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eam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riented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roblem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S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olving Case Studies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)  </a:t>
            </a:r>
            <a:b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on 23, November 2024</a:t>
            </a:r>
          </a:p>
          <a:p>
            <a:pPr algn="ctr"/>
            <a:r>
              <a:rPr lang="pt-BR" sz="1800" dirty="0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 </a:t>
            </a:r>
            <a:r>
              <a:rPr lang="it-IT" sz="1800" dirty="0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Tata Power DDL Learning Centre, Delhi</a:t>
            </a:r>
            <a:endParaRPr lang="en-US" altLang="en-US" sz="2000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7FFB7-2C25-C4F7-5B89-E722FA3EF4DF}"/>
              </a:ext>
            </a:extLst>
          </p:cNvPr>
          <p:cNvSpPr txBox="1"/>
          <p:nvPr/>
        </p:nvSpPr>
        <p:spPr>
          <a:xfrm>
            <a:off x="2001975" y="377360"/>
            <a:ext cx="80350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3E6C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INDIAN SOCIETY FOR QUALITY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3E6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NCR Chapter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E6C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AF8255-6AF2-5A9D-56CD-6D1D458D1892}"/>
              </a:ext>
            </a:extLst>
          </p:cNvPr>
          <p:cNvCxnSpPr>
            <a:cxnSpLocks/>
          </p:cNvCxnSpPr>
          <p:nvPr/>
        </p:nvCxnSpPr>
        <p:spPr>
          <a:xfrm>
            <a:off x="589004" y="4063477"/>
            <a:ext cx="11013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12BE5B-DB84-FA10-078A-E81ECC366C20}"/>
              </a:ext>
            </a:extLst>
          </p:cNvPr>
          <p:cNvSpPr txBox="1"/>
          <p:nvPr/>
        </p:nvSpPr>
        <p:spPr>
          <a:xfrm>
            <a:off x="8948392" y="6075552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Virendra Atre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Program Chair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19BA6A2-03BF-444E-7F16-EE2CFDDDD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08192" y="342525"/>
          <a:ext cx="1329123" cy="77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5933308" imgH="3667643" progId="CorelDraw.Graphic.20">
                  <p:embed/>
                </p:oleObj>
              </mc:Choice>
              <mc:Fallback>
                <p:oleObj name="CorelDRAW" r:id="rId5" imgW="5933308" imgH="3667643" progId="CorelDraw.Graphic.2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19BA6A2-03BF-444E-7F16-EE2CFDDDD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08192" y="342525"/>
                        <a:ext cx="1329123" cy="777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F99920-68DE-12DD-94F5-63264B313999}"/>
              </a:ext>
            </a:extLst>
          </p:cNvPr>
          <p:cNvSpPr txBox="1"/>
          <p:nvPr/>
        </p:nvSpPr>
        <p:spPr>
          <a:xfrm>
            <a:off x="328666" y="6083188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C00000"/>
                </a:solidFill>
                <a:latin typeface="Tw Cen MT" panose="020B0602020104020603"/>
              </a:rPr>
              <a:t>Kunal Pareek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Vice President, NCR 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A028D-018E-40ED-08C9-C008D23D4C8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2411" t="22437" r="3382" b="31333"/>
          <a:stretch/>
        </p:blipFill>
        <p:spPr>
          <a:xfrm>
            <a:off x="2339163" y="1722479"/>
            <a:ext cx="7198242" cy="6166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6350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9B4096-7EDC-F03E-FF78-1EC76E4063F6}"/>
              </a:ext>
            </a:extLst>
          </p:cNvPr>
          <p:cNvSpPr/>
          <p:nvPr/>
        </p:nvSpPr>
        <p:spPr>
          <a:xfrm>
            <a:off x="129436" y="148854"/>
            <a:ext cx="11913505" cy="6544981"/>
          </a:xfrm>
          <a:prstGeom prst="rect">
            <a:avLst/>
          </a:prstGeom>
          <a:noFill/>
          <a:ln w="76200">
            <a:solidFill>
              <a:srgbClr val="D6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black and white text&#10;&#10;Description automatically generated">
            <a:extLst>
              <a:ext uri="{FF2B5EF4-FFF2-40B4-BE49-F238E27FC236}">
                <a16:creationId xmlns:a16="http://schemas.microsoft.com/office/drawing/2014/main" id="{4188DB40-A10A-3580-F44B-EC86876B98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5590222"/>
            <a:ext cx="2092960" cy="676275"/>
          </a:xfrm>
          <a:prstGeom prst="rect">
            <a:avLst/>
          </a:prstGeom>
        </p:spPr>
      </p:pic>
      <p:pic>
        <p:nvPicPr>
          <p:cNvPr id="3" name="Picture 2" descr="A black and white text&#10;&#10;Description automatically generated">
            <a:extLst>
              <a:ext uri="{FF2B5EF4-FFF2-40B4-BE49-F238E27FC236}">
                <a16:creationId xmlns:a16="http://schemas.microsoft.com/office/drawing/2014/main" id="{7158A8AD-48F4-F86F-690D-ADBA674079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95" y="5689604"/>
            <a:ext cx="2039639" cy="5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9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3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A158A6-50C0-C4AE-F1B2-3D487436F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DA6CF48-AEB6-ECFF-DAFF-FB475FBDD3EE}"/>
              </a:ext>
            </a:extLst>
          </p:cNvPr>
          <p:cNvSpPr txBox="1">
            <a:spLocks/>
          </p:cNvSpPr>
          <p:nvPr/>
        </p:nvSpPr>
        <p:spPr>
          <a:xfrm>
            <a:off x="49257" y="2507765"/>
            <a:ext cx="11940519" cy="3848396"/>
          </a:xfrm>
          <a:prstGeom prst="rect">
            <a:avLst/>
          </a:prstGeom>
          <a:blipFill>
            <a:blip r:embed="rId4">
              <a:alphaModFix amt="11000"/>
            </a:blip>
            <a:tile tx="0" ty="0" sx="100000" sy="100000" flip="none" algn="tl"/>
          </a:blip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awarded to </a:t>
            </a:r>
            <a:endParaRPr kumimoji="0" lang="en-I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Name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Organisation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rlow Solid Italic" panose="04030604020F02020D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in recognition of your valuable support as a volunteer during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adley Hand ITC" panose="03070402050302030203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F20000"/>
                </a:solidFill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TOPS 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CONVENTION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 2024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680000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Contest of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T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eam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riented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roblem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S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olving Case Studies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)  </a:t>
            </a:r>
            <a:b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on 23, November 2024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at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Tata Power DDL Learning Centre, Delhi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1CF5B-32A2-932A-3B07-B769E07110B9}"/>
              </a:ext>
            </a:extLst>
          </p:cNvPr>
          <p:cNvSpPr txBox="1"/>
          <p:nvPr/>
        </p:nvSpPr>
        <p:spPr>
          <a:xfrm>
            <a:off x="2001975" y="377360"/>
            <a:ext cx="80350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3E6C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INDIAN SOCIETY FOR QUALITY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E6C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NCR Chapter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671EC-F13C-2A1E-D9E3-2ED04AA3209B}"/>
              </a:ext>
            </a:extLst>
          </p:cNvPr>
          <p:cNvCxnSpPr>
            <a:cxnSpLocks/>
          </p:cNvCxnSpPr>
          <p:nvPr/>
        </p:nvCxnSpPr>
        <p:spPr>
          <a:xfrm>
            <a:off x="589004" y="4063477"/>
            <a:ext cx="11013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475BB7-91E8-4A3F-0C46-255A5EAFFA24}"/>
              </a:ext>
            </a:extLst>
          </p:cNvPr>
          <p:cNvSpPr txBox="1"/>
          <p:nvPr/>
        </p:nvSpPr>
        <p:spPr>
          <a:xfrm>
            <a:off x="8948392" y="6075552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Virendra Atre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Program Chair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A2B5288-9445-A8F6-D0DD-5F2F2CE14D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08192" y="342525"/>
          <a:ext cx="1329123" cy="77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5933308" imgH="3667643" progId="CorelDraw.Graphic.20">
                  <p:embed/>
                </p:oleObj>
              </mc:Choice>
              <mc:Fallback>
                <p:oleObj name="CorelDRAW" r:id="rId5" imgW="5933308" imgH="3667643" progId="CorelDraw.Graphic.2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A2B5288-9445-A8F6-D0DD-5F2F2CE14D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08192" y="342525"/>
                        <a:ext cx="1329123" cy="777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85087F2-8257-5DE4-27FF-668B1C40129E}"/>
              </a:ext>
            </a:extLst>
          </p:cNvPr>
          <p:cNvSpPr txBox="1"/>
          <p:nvPr/>
        </p:nvSpPr>
        <p:spPr>
          <a:xfrm>
            <a:off x="328666" y="6083188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Kunal Pareek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Vice President, NCR 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965D4-9EE9-B731-5495-3CD7314B05F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2411" t="22437" r="3382" b="31333"/>
          <a:stretch/>
        </p:blipFill>
        <p:spPr>
          <a:xfrm>
            <a:off x="2339163" y="1722479"/>
            <a:ext cx="7198242" cy="6166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6350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7AA60A-D745-AE84-F99F-4911091DD88D}"/>
              </a:ext>
            </a:extLst>
          </p:cNvPr>
          <p:cNvSpPr/>
          <p:nvPr/>
        </p:nvSpPr>
        <p:spPr>
          <a:xfrm>
            <a:off x="129436" y="148854"/>
            <a:ext cx="11913505" cy="6544981"/>
          </a:xfrm>
          <a:prstGeom prst="rect">
            <a:avLst/>
          </a:prstGeom>
          <a:noFill/>
          <a:ln w="76200">
            <a:solidFill>
              <a:srgbClr val="D6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black and white text&#10;&#10;Description automatically generated">
            <a:extLst>
              <a:ext uri="{FF2B5EF4-FFF2-40B4-BE49-F238E27FC236}">
                <a16:creationId xmlns:a16="http://schemas.microsoft.com/office/drawing/2014/main" id="{1C0CC896-62CF-B4AF-91A6-D2DA455D891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5590222"/>
            <a:ext cx="2092960" cy="676275"/>
          </a:xfrm>
          <a:prstGeom prst="rect">
            <a:avLst/>
          </a:prstGeom>
        </p:spPr>
      </p:pic>
      <p:pic>
        <p:nvPicPr>
          <p:cNvPr id="3" name="Picture 2" descr="A black and white text&#10;&#10;Description automatically generated">
            <a:extLst>
              <a:ext uri="{FF2B5EF4-FFF2-40B4-BE49-F238E27FC236}">
                <a16:creationId xmlns:a16="http://schemas.microsoft.com/office/drawing/2014/main" id="{E1B82AF0-956E-3A39-3C1D-0914B306B2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95" y="5689604"/>
            <a:ext cx="2039639" cy="5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0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3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59C8DE-B252-0F44-D147-53EBB1C72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6CC0437-28E1-BF95-D46E-4906237D9EB4}"/>
              </a:ext>
            </a:extLst>
          </p:cNvPr>
          <p:cNvSpPr txBox="1">
            <a:spLocks/>
          </p:cNvSpPr>
          <p:nvPr/>
        </p:nvSpPr>
        <p:spPr>
          <a:xfrm>
            <a:off x="49257" y="2507765"/>
            <a:ext cx="11940519" cy="3848396"/>
          </a:xfrm>
          <a:prstGeom prst="rect">
            <a:avLst/>
          </a:prstGeom>
          <a:blipFill>
            <a:blip r:embed="rId4">
              <a:alphaModFix amt="11000"/>
            </a:blip>
            <a:tile tx="0" ty="0" sx="100000" sy="100000" flip="none" algn="tl"/>
          </a:blip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awarded to </a:t>
            </a:r>
            <a:endParaRPr kumimoji="0" lang="en-I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Name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Organisation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rlow Solid Italic" panose="04030604020F02020D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in recognition of your valuable support as a volunteer during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adley Hand ITC" panose="03070402050302030203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F20000"/>
                </a:solidFill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TOPS 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CONVENTION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 2024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680000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Contest of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T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eam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riented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roblem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S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olving Case Studies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)  </a:t>
            </a:r>
            <a:b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on 23, November 2024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at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Tata Power DDL Learning Centre, Delhi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25FCF-EEDB-56CB-1C02-518447DD0605}"/>
              </a:ext>
            </a:extLst>
          </p:cNvPr>
          <p:cNvSpPr txBox="1"/>
          <p:nvPr/>
        </p:nvSpPr>
        <p:spPr>
          <a:xfrm>
            <a:off x="2001975" y="377360"/>
            <a:ext cx="80350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3E6C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INDIAN SOCIETY FOR QUALITY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E6C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NCR Chapter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F5DDCC-FC94-7954-CB8B-2C683616BEE4}"/>
              </a:ext>
            </a:extLst>
          </p:cNvPr>
          <p:cNvCxnSpPr>
            <a:cxnSpLocks/>
          </p:cNvCxnSpPr>
          <p:nvPr/>
        </p:nvCxnSpPr>
        <p:spPr>
          <a:xfrm>
            <a:off x="589004" y="4063477"/>
            <a:ext cx="11013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494B460-8725-E3CA-93AE-57397BCF169F}"/>
              </a:ext>
            </a:extLst>
          </p:cNvPr>
          <p:cNvSpPr txBox="1"/>
          <p:nvPr/>
        </p:nvSpPr>
        <p:spPr>
          <a:xfrm>
            <a:off x="8948392" y="6075552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Virendra Atre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Program Chair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85BEA79-229E-D57E-C340-4284323BC8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08192" y="342525"/>
          <a:ext cx="1329123" cy="77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5933308" imgH="3667643" progId="CorelDraw.Graphic.20">
                  <p:embed/>
                </p:oleObj>
              </mc:Choice>
              <mc:Fallback>
                <p:oleObj name="CorelDRAW" r:id="rId5" imgW="5933308" imgH="3667643" progId="CorelDraw.Graphic.2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F85BEA79-229E-D57E-C340-4284323BC8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08192" y="342525"/>
                        <a:ext cx="1329123" cy="777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3EC433-0881-77C9-2356-A08C927B0088}"/>
              </a:ext>
            </a:extLst>
          </p:cNvPr>
          <p:cNvSpPr txBox="1"/>
          <p:nvPr/>
        </p:nvSpPr>
        <p:spPr>
          <a:xfrm>
            <a:off x="328666" y="6083188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Kunal Pareek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Vice President, NCR 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FC4CB-5766-D0C2-565E-20BC2A1E38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2411" t="22437" r="3382" b="31333"/>
          <a:stretch/>
        </p:blipFill>
        <p:spPr>
          <a:xfrm>
            <a:off x="2339163" y="1722479"/>
            <a:ext cx="7198242" cy="6166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6350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26DC3D-A6BD-5383-C427-AF57048351A3}"/>
              </a:ext>
            </a:extLst>
          </p:cNvPr>
          <p:cNvSpPr/>
          <p:nvPr/>
        </p:nvSpPr>
        <p:spPr>
          <a:xfrm>
            <a:off x="129436" y="148854"/>
            <a:ext cx="11913505" cy="6544981"/>
          </a:xfrm>
          <a:prstGeom prst="rect">
            <a:avLst/>
          </a:prstGeom>
          <a:noFill/>
          <a:ln w="76200">
            <a:solidFill>
              <a:srgbClr val="D6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black and white text&#10;&#10;Description automatically generated">
            <a:extLst>
              <a:ext uri="{FF2B5EF4-FFF2-40B4-BE49-F238E27FC236}">
                <a16:creationId xmlns:a16="http://schemas.microsoft.com/office/drawing/2014/main" id="{6AB1E811-786C-0534-EB65-29224CFE16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5590222"/>
            <a:ext cx="2092960" cy="676275"/>
          </a:xfrm>
          <a:prstGeom prst="rect">
            <a:avLst/>
          </a:prstGeom>
        </p:spPr>
      </p:pic>
      <p:pic>
        <p:nvPicPr>
          <p:cNvPr id="3" name="Picture 2" descr="A black and white text&#10;&#10;Description automatically generated">
            <a:extLst>
              <a:ext uri="{FF2B5EF4-FFF2-40B4-BE49-F238E27FC236}">
                <a16:creationId xmlns:a16="http://schemas.microsoft.com/office/drawing/2014/main" id="{1C49FDC1-2A7A-3C82-C1BD-366A4CAC9B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95" y="5689604"/>
            <a:ext cx="2039639" cy="5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4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3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AE4A37-216B-3A46-7411-258DDA4AE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D725CB3-C5D9-26FD-61E1-31C6DECA55F7}"/>
              </a:ext>
            </a:extLst>
          </p:cNvPr>
          <p:cNvSpPr txBox="1">
            <a:spLocks/>
          </p:cNvSpPr>
          <p:nvPr/>
        </p:nvSpPr>
        <p:spPr>
          <a:xfrm>
            <a:off x="49257" y="2507765"/>
            <a:ext cx="11940519" cy="3848396"/>
          </a:xfrm>
          <a:prstGeom prst="rect">
            <a:avLst/>
          </a:prstGeom>
          <a:blipFill>
            <a:blip r:embed="rId4">
              <a:alphaModFix amt="11000"/>
            </a:blip>
            <a:tile tx="0" ty="0" sx="100000" sy="100000" flip="none" algn="tl"/>
          </a:blip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awarded to </a:t>
            </a:r>
            <a:endParaRPr kumimoji="0" lang="en-I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Name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Organisation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rlow Solid Italic" panose="04030604020F02020D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in recognition of your valuable support as a volunteer during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adley Hand ITC" panose="03070402050302030203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F20000"/>
                </a:solidFill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TOPS 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CONVENTION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 2024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680000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Contest of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T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eam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riented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roblem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S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olving Case Studies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)  </a:t>
            </a:r>
            <a:b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on 23, November 2024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at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Tata Power DDL Learning Centre, Delhi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5EB3F-D7D8-4DA5-DC9A-10A585370D78}"/>
              </a:ext>
            </a:extLst>
          </p:cNvPr>
          <p:cNvSpPr txBox="1"/>
          <p:nvPr/>
        </p:nvSpPr>
        <p:spPr>
          <a:xfrm>
            <a:off x="2001975" y="377360"/>
            <a:ext cx="80350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3E6C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INDIAN SOCIETY FOR QUALITY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E6C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NCR Chapter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6067E4-DEE6-CD26-0E23-1DDD37A1073A}"/>
              </a:ext>
            </a:extLst>
          </p:cNvPr>
          <p:cNvCxnSpPr>
            <a:cxnSpLocks/>
          </p:cNvCxnSpPr>
          <p:nvPr/>
        </p:nvCxnSpPr>
        <p:spPr>
          <a:xfrm>
            <a:off x="589004" y="4063477"/>
            <a:ext cx="11013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2A1E323-4B98-7C1B-3CF9-C9E75FF68CD8}"/>
              </a:ext>
            </a:extLst>
          </p:cNvPr>
          <p:cNvSpPr txBox="1"/>
          <p:nvPr/>
        </p:nvSpPr>
        <p:spPr>
          <a:xfrm>
            <a:off x="8948392" y="6075552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Virendra Atre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Program Chair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4878F67-001B-65A5-806A-C5E6AF3666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08192" y="342525"/>
          <a:ext cx="1329123" cy="77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5933308" imgH="3667643" progId="CorelDraw.Graphic.20">
                  <p:embed/>
                </p:oleObj>
              </mc:Choice>
              <mc:Fallback>
                <p:oleObj name="CorelDRAW" r:id="rId5" imgW="5933308" imgH="3667643" progId="CorelDraw.Graphic.2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4878F67-001B-65A5-806A-C5E6AF3666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08192" y="342525"/>
                        <a:ext cx="1329123" cy="777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77644A-BDF0-33E8-40E7-970A30C012A1}"/>
              </a:ext>
            </a:extLst>
          </p:cNvPr>
          <p:cNvSpPr txBox="1"/>
          <p:nvPr/>
        </p:nvSpPr>
        <p:spPr>
          <a:xfrm>
            <a:off x="328666" y="6083188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Kunal Pareek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Vice President, NCR 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D8B35-0AF3-DE27-230B-3BE81747BEC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2411" t="22437" r="3382" b="31333"/>
          <a:stretch/>
        </p:blipFill>
        <p:spPr>
          <a:xfrm>
            <a:off x="2339163" y="1722479"/>
            <a:ext cx="7198242" cy="6166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6350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A021A0-8A7E-1945-77E8-F044BB9C0E53}"/>
              </a:ext>
            </a:extLst>
          </p:cNvPr>
          <p:cNvSpPr/>
          <p:nvPr/>
        </p:nvSpPr>
        <p:spPr>
          <a:xfrm>
            <a:off x="129436" y="148854"/>
            <a:ext cx="11913505" cy="6544981"/>
          </a:xfrm>
          <a:prstGeom prst="rect">
            <a:avLst/>
          </a:prstGeom>
          <a:noFill/>
          <a:ln w="76200">
            <a:solidFill>
              <a:srgbClr val="D6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black and white text&#10;&#10;Description automatically generated">
            <a:extLst>
              <a:ext uri="{FF2B5EF4-FFF2-40B4-BE49-F238E27FC236}">
                <a16:creationId xmlns:a16="http://schemas.microsoft.com/office/drawing/2014/main" id="{86134E94-716F-EF18-4822-6ABCEEDE73E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5590222"/>
            <a:ext cx="2092960" cy="676275"/>
          </a:xfrm>
          <a:prstGeom prst="rect">
            <a:avLst/>
          </a:prstGeom>
        </p:spPr>
      </p:pic>
      <p:pic>
        <p:nvPicPr>
          <p:cNvPr id="3" name="Picture 2" descr="A black and white text&#10;&#10;Description automatically generated">
            <a:extLst>
              <a:ext uri="{FF2B5EF4-FFF2-40B4-BE49-F238E27FC236}">
                <a16:creationId xmlns:a16="http://schemas.microsoft.com/office/drawing/2014/main" id="{565AA3A5-E0DA-A0F6-56FC-ED2A1D4EF9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95" y="5689604"/>
            <a:ext cx="2039639" cy="5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8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3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BCE171-D7D6-6ABD-5035-51DC9A589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22C14A-3AFD-28EA-8CD6-B855FAA959EE}"/>
              </a:ext>
            </a:extLst>
          </p:cNvPr>
          <p:cNvSpPr txBox="1">
            <a:spLocks/>
          </p:cNvSpPr>
          <p:nvPr/>
        </p:nvSpPr>
        <p:spPr>
          <a:xfrm>
            <a:off x="49257" y="2507765"/>
            <a:ext cx="11940519" cy="3848396"/>
          </a:xfrm>
          <a:prstGeom prst="rect">
            <a:avLst/>
          </a:prstGeom>
          <a:blipFill>
            <a:blip r:embed="rId4">
              <a:alphaModFix amt="11000"/>
            </a:blip>
            <a:tile tx="0" ty="0" sx="100000" sy="100000" flip="none" algn="tl"/>
          </a:blip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awarded to </a:t>
            </a:r>
            <a:endParaRPr kumimoji="0" lang="en-I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Name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Organisation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rlow Solid Italic" panose="04030604020F02020D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in recognition of your valuable support as a volunteer during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adley Hand ITC" panose="03070402050302030203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F20000"/>
                </a:solidFill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TOPS 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CONVENTION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 2024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680000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Contest of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T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eam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riented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roblem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S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olving Case Studies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)  </a:t>
            </a:r>
            <a:b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on 23, November 2024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at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Tata Power DDL Learning Centre, Delhi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34EB6-BFBA-4EA8-DEBD-EE6CFF2ABD9F}"/>
              </a:ext>
            </a:extLst>
          </p:cNvPr>
          <p:cNvSpPr txBox="1"/>
          <p:nvPr/>
        </p:nvSpPr>
        <p:spPr>
          <a:xfrm>
            <a:off x="2001975" y="377360"/>
            <a:ext cx="80350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3E6C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INDIAN SOCIETY FOR QUALITY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E6C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NCR Chapter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DA1CEC-9080-82A7-96EA-80C1775D790A}"/>
              </a:ext>
            </a:extLst>
          </p:cNvPr>
          <p:cNvCxnSpPr>
            <a:cxnSpLocks/>
          </p:cNvCxnSpPr>
          <p:nvPr/>
        </p:nvCxnSpPr>
        <p:spPr>
          <a:xfrm>
            <a:off x="589004" y="4063477"/>
            <a:ext cx="11013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518C5F1-29B2-12D9-55B7-605E5666376D}"/>
              </a:ext>
            </a:extLst>
          </p:cNvPr>
          <p:cNvSpPr txBox="1"/>
          <p:nvPr/>
        </p:nvSpPr>
        <p:spPr>
          <a:xfrm>
            <a:off x="8948392" y="6075552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Virendra Atre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Program Chair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6367BA0-2B11-7719-6A13-B9E436D918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08192" y="342525"/>
          <a:ext cx="1329123" cy="77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5933308" imgH="3667643" progId="CorelDraw.Graphic.20">
                  <p:embed/>
                </p:oleObj>
              </mc:Choice>
              <mc:Fallback>
                <p:oleObj name="CorelDRAW" r:id="rId5" imgW="5933308" imgH="3667643" progId="CorelDraw.Graphic.2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36367BA0-2B11-7719-6A13-B9E436D918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08192" y="342525"/>
                        <a:ext cx="1329123" cy="777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81A302-2A48-F541-FF63-E0F28BA745ED}"/>
              </a:ext>
            </a:extLst>
          </p:cNvPr>
          <p:cNvSpPr txBox="1"/>
          <p:nvPr/>
        </p:nvSpPr>
        <p:spPr>
          <a:xfrm>
            <a:off x="328666" y="6083188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Kunal Pareek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Vice President, NCR 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A60EF-A158-92AF-EE30-658C5FCF6DF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2411" t="22437" r="3382" b="31333"/>
          <a:stretch/>
        </p:blipFill>
        <p:spPr>
          <a:xfrm>
            <a:off x="2339163" y="1722479"/>
            <a:ext cx="7198242" cy="6166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6350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26D5C1-028C-C93E-28BB-E98537A432F7}"/>
              </a:ext>
            </a:extLst>
          </p:cNvPr>
          <p:cNvSpPr/>
          <p:nvPr/>
        </p:nvSpPr>
        <p:spPr>
          <a:xfrm>
            <a:off x="129436" y="148854"/>
            <a:ext cx="11913505" cy="6544981"/>
          </a:xfrm>
          <a:prstGeom prst="rect">
            <a:avLst/>
          </a:prstGeom>
          <a:noFill/>
          <a:ln w="76200">
            <a:solidFill>
              <a:srgbClr val="D6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black and white text&#10;&#10;Description automatically generated">
            <a:extLst>
              <a:ext uri="{FF2B5EF4-FFF2-40B4-BE49-F238E27FC236}">
                <a16:creationId xmlns:a16="http://schemas.microsoft.com/office/drawing/2014/main" id="{3E8F6887-8F32-C505-C0A5-CF4FF0A0A83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5590222"/>
            <a:ext cx="2092960" cy="676275"/>
          </a:xfrm>
          <a:prstGeom prst="rect">
            <a:avLst/>
          </a:prstGeom>
        </p:spPr>
      </p:pic>
      <p:pic>
        <p:nvPicPr>
          <p:cNvPr id="3" name="Picture 2" descr="A black and white text&#10;&#10;Description automatically generated">
            <a:extLst>
              <a:ext uri="{FF2B5EF4-FFF2-40B4-BE49-F238E27FC236}">
                <a16:creationId xmlns:a16="http://schemas.microsoft.com/office/drawing/2014/main" id="{B05CA4CB-019A-0949-757D-64BAE811C4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95" y="5689604"/>
            <a:ext cx="2039639" cy="5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2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3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C07D97-7010-C147-A175-755213BAD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C89BDA5-86AD-BAE3-3322-0DC5AFC4A594}"/>
              </a:ext>
            </a:extLst>
          </p:cNvPr>
          <p:cNvSpPr txBox="1">
            <a:spLocks/>
          </p:cNvSpPr>
          <p:nvPr/>
        </p:nvSpPr>
        <p:spPr>
          <a:xfrm>
            <a:off x="49257" y="2507765"/>
            <a:ext cx="11940519" cy="3848396"/>
          </a:xfrm>
          <a:prstGeom prst="rect">
            <a:avLst/>
          </a:prstGeom>
          <a:blipFill>
            <a:blip r:embed="rId4">
              <a:alphaModFix amt="11000"/>
            </a:blip>
            <a:tile tx="0" ty="0" sx="100000" sy="100000" flip="none" algn="tl"/>
          </a:blip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awarded to </a:t>
            </a:r>
            <a:endParaRPr kumimoji="0" lang="en-I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Name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Organisation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rlow Solid Italic" panose="04030604020F02020D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in recognition of your valuable support as a volunteer during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adley Hand ITC" panose="03070402050302030203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F20000"/>
                </a:solidFill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TOPS 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CONVENTION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 2024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680000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Contest of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T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eam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riented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roblem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S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olving Case Studies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)  </a:t>
            </a:r>
            <a:b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on 23, November 2024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at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Tata Power DDL Learning Centre, Delhi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8CA34-8B70-805A-B38C-FE23516BFF36}"/>
              </a:ext>
            </a:extLst>
          </p:cNvPr>
          <p:cNvSpPr txBox="1"/>
          <p:nvPr/>
        </p:nvSpPr>
        <p:spPr>
          <a:xfrm>
            <a:off x="2001975" y="377360"/>
            <a:ext cx="80350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3E6C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INDIAN SOCIETY FOR QUALITY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E6C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NCR Chapter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882D03-2C58-3555-ADB3-C91FD5AEC764}"/>
              </a:ext>
            </a:extLst>
          </p:cNvPr>
          <p:cNvCxnSpPr>
            <a:cxnSpLocks/>
          </p:cNvCxnSpPr>
          <p:nvPr/>
        </p:nvCxnSpPr>
        <p:spPr>
          <a:xfrm>
            <a:off x="589004" y="4063477"/>
            <a:ext cx="11013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943F95-F5EA-5891-E78A-40E6474E7A63}"/>
              </a:ext>
            </a:extLst>
          </p:cNvPr>
          <p:cNvSpPr txBox="1"/>
          <p:nvPr/>
        </p:nvSpPr>
        <p:spPr>
          <a:xfrm>
            <a:off x="8948392" y="6075552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Virendra Atre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Program Chair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B94BEAF-246C-8A2D-B6B7-440406AB5B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08192" y="342525"/>
          <a:ext cx="1329123" cy="77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5933308" imgH="3667643" progId="CorelDraw.Graphic.20">
                  <p:embed/>
                </p:oleObj>
              </mc:Choice>
              <mc:Fallback>
                <p:oleObj name="CorelDRAW" r:id="rId5" imgW="5933308" imgH="3667643" progId="CorelDraw.Graphic.2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2B94BEAF-246C-8A2D-B6B7-440406AB5B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08192" y="342525"/>
                        <a:ext cx="1329123" cy="777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EF6A0D-C048-E9D0-4699-CB00E67D9287}"/>
              </a:ext>
            </a:extLst>
          </p:cNvPr>
          <p:cNvSpPr txBox="1"/>
          <p:nvPr/>
        </p:nvSpPr>
        <p:spPr>
          <a:xfrm>
            <a:off x="328666" y="6083188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Kunal Pareek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Vice President, NCR 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0564D-1089-8F6A-1FE2-F37F70094B4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2411" t="22437" r="3382" b="31333"/>
          <a:stretch/>
        </p:blipFill>
        <p:spPr>
          <a:xfrm>
            <a:off x="2339163" y="1722479"/>
            <a:ext cx="7198242" cy="6166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6350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D42986-AF27-D710-E7CB-6233A5B55646}"/>
              </a:ext>
            </a:extLst>
          </p:cNvPr>
          <p:cNvSpPr/>
          <p:nvPr/>
        </p:nvSpPr>
        <p:spPr>
          <a:xfrm>
            <a:off x="129436" y="148854"/>
            <a:ext cx="11913505" cy="6544981"/>
          </a:xfrm>
          <a:prstGeom prst="rect">
            <a:avLst/>
          </a:prstGeom>
          <a:noFill/>
          <a:ln w="76200">
            <a:solidFill>
              <a:srgbClr val="D6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black and white text&#10;&#10;Description automatically generated">
            <a:extLst>
              <a:ext uri="{FF2B5EF4-FFF2-40B4-BE49-F238E27FC236}">
                <a16:creationId xmlns:a16="http://schemas.microsoft.com/office/drawing/2014/main" id="{D9829A2D-E631-D223-99DB-DB8AF0E5DF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5590222"/>
            <a:ext cx="2092960" cy="676275"/>
          </a:xfrm>
          <a:prstGeom prst="rect">
            <a:avLst/>
          </a:prstGeom>
        </p:spPr>
      </p:pic>
      <p:pic>
        <p:nvPicPr>
          <p:cNvPr id="3" name="Picture 2" descr="A black and white text&#10;&#10;Description automatically generated">
            <a:extLst>
              <a:ext uri="{FF2B5EF4-FFF2-40B4-BE49-F238E27FC236}">
                <a16:creationId xmlns:a16="http://schemas.microsoft.com/office/drawing/2014/main" id="{DDFD7762-5528-00ED-F8D9-B713CBA683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95" y="5689604"/>
            <a:ext cx="2039639" cy="5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8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3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339E77-408D-68A6-ABA0-1459F155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68ECCFC-98C9-8EE4-DB02-68FCD1B10B8F}"/>
              </a:ext>
            </a:extLst>
          </p:cNvPr>
          <p:cNvSpPr txBox="1">
            <a:spLocks/>
          </p:cNvSpPr>
          <p:nvPr/>
        </p:nvSpPr>
        <p:spPr>
          <a:xfrm>
            <a:off x="49257" y="2507765"/>
            <a:ext cx="11940519" cy="3848396"/>
          </a:xfrm>
          <a:prstGeom prst="rect">
            <a:avLst/>
          </a:prstGeom>
          <a:blipFill>
            <a:blip r:embed="rId4">
              <a:alphaModFix amt="11000"/>
            </a:blip>
            <a:tile tx="0" ty="0" sx="100000" sy="100000" flip="none" algn="tl"/>
          </a:blip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awarded to </a:t>
            </a:r>
            <a:endParaRPr kumimoji="0" lang="en-I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Name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Organisation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rlow Solid Italic" panose="04030604020F02020D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in recognition of your valuable support as a volunteer during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adley Hand ITC" panose="03070402050302030203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F20000"/>
                </a:solidFill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TOPS 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CONVENTION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 2024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680000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Contest of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T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eam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riented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roblem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S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olving Case Studies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)  </a:t>
            </a:r>
            <a:b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on 23, November 2024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at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Tata Power DDL Learning Centre, Delhi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209A48-1A1D-60E7-D7E5-1F2DF8D6A6E1}"/>
              </a:ext>
            </a:extLst>
          </p:cNvPr>
          <p:cNvSpPr txBox="1"/>
          <p:nvPr/>
        </p:nvSpPr>
        <p:spPr>
          <a:xfrm>
            <a:off x="2001975" y="377360"/>
            <a:ext cx="80350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3E6C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INDIAN SOCIETY FOR QUALITY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E6C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NCR Chapter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33A83E-BD32-9F67-89AA-A72BDB8022A4}"/>
              </a:ext>
            </a:extLst>
          </p:cNvPr>
          <p:cNvCxnSpPr>
            <a:cxnSpLocks/>
          </p:cNvCxnSpPr>
          <p:nvPr/>
        </p:nvCxnSpPr>
        <p:spPr>
          <a:xfrm>
            <a:off x="589004" y="4063477"/>
            <a:ext cx="11013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6249A5-613E-E63A-638C-81187390799C}"/>
              </a:ext>
            </a:extLst>
          </p:cNvPr>
          <p:cNvSpPr txBox="1"/>
          <p:nvPr/>
        </p:nvSpPr>
        <p:spPr>
          <a:xfrm>
            <a:off x="8948392" y="6075552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Virendra Atre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Program Chair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834D90FE-C006-B94D-5D66-0DDAD31A6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08192" y="342525"/>
          <a:ext cx="1329123" cy="77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5933308" imgH="3667643" progId="CorelDraw.Graphic.20">
                  <p:embed/>
                </p:oleObj>
              </mc:Choice>
              <mc:Fallback>
                <p:oleObj name="CorelDRAW" r:id="rId5" imgW="5933308" imgH="3667643" progId="CorelDraw.Graphic.2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834D90FE-C006-B94D-5D66-0DDAD31A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08192" y="342525"/>
                        <a:ext cx="1329123" cy="777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1C24BA-5D7F-B0EE-292B-BED163BE068A}"/>
              </a:ext>
            </a:extLst>
          </p:cNvPr>
          <p:cNvSpPr txBox="1"/>
          <p:nvPr/>
        </p:nvSpPr>
        <p:spPr>
          <a:xfrm>
            <a:off x="328666" y="6083188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Kunal Pareek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Vice President, NCR 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2988E-1272-85EE-F740-8DC33B0BDB3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2411" t="22437" r="3382" b="31333"/>
          <a:stretch/>
        </p:blipFill>
        <p:spPr>
          <a:xfrm>
            <a:off x="2339163" y="1722479"/>
            <a:ext cx="7198242" cy="6166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6350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5A2A48-2B4B-66E9-A54F-0F758EC33B17}"/>
              </a:ext>
            </a:extLst>
          </p:cNvPr>
          <p:cNvSpPr/>
          <p:nvPr/>
        </p:nvSpPr>
        <p:spPr>
          <a:xfrm>
            <a:off x="129436" y="148854"/>
            <a:ext cx="11913505" cy="6544981"/>
          </a:xfrm>
          <a:prstGeom prst="rect">
            <a:avLst/>
          </a:prstGeom>
          <a:noFill/>
          <a:ln w="76200">
            <a:solidFill>
              <a:srgbClr val="D6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black and white text&#10;&#10;Description automatically generated">
            <a:extLst>
              <a:ext uri="{FF2B5EF4-FFF2-40B4-BE49-F238E27FC236}">
                <a16:creationId xmlns:a16="http://schemas.microsoft.com/office/drawing/2014/main" id="{A711496C-D19D-F561-D408-AFE8E4F3B2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5590222"/>
            <a:ext cx="2092960" cy="676275"/>
          </a:xfrm>
          <a:prstGeom prst="rect">
            <a:avLst/>
          </a:prstGeom>
        </p:spPr>
      </p:pic>
      <p:pic>
        <p:nvPicPr>
          <p:cNvPr id="3" name="Picture 2" descr="A black and white text&#10;&#10;Description automatically generated">
            <a:extLst>
              <a:ext uri="{FF2B5EF4-FFF2-40B4-BE49-F238E27FC236}">
                <a16:creationId xmlns:a16="http://schemas.microsoft.com/office/drawing/2014/main" id="{2FBE1CC0-6947-5427-07C9-43C4C3D9F7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95" y="5689604"/>
            <a:ext cx="2039639" cy="5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2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3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87DC5E-2A44-4C97-A0B8-A58DCDC9D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6EC1CF4-3F75-6C84-E489-B418A6EF8539}"/>
              </a:ext>
            </a:extLst>
          </p:cNvPr>
          <p:cNvSpPr txBox="1">
            <a:spLocks/>
          </p:cNvSpPr>
          <p:nvPr/>
        </p:nvSpPr>
        <p:spPr>
          <a:xfrm>
            <a:off x="49257" y="2507765"/>
            <a:ext cx="11940519" cy="3848396"/>
          </a:xfrm>
          <a:prstGeom prst="rect">
            <a:avLst/>
          </a:prstGeom>
          <a:blipFill>
            <a:blip r:embed="rId4">
              <a:alphaModFix amt="11000"/>
            </a:blip>
            <a:tile tx="0" ty="0" sx="100000" sy="100000" flip="none" algn="tl"/>
          </a:blip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awarded to </a:t>
            </a:r>
            <a:endParaRPr kumimoji="0" lang="en-I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Name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Organisation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rlow Solid Italic" panose="04030604020F02020D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in recognition of your valuable support as a volunteer during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adley Hand ITC" panose="03070402050302030203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F20000"/>
                </a:solidFill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TOPS 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CONVENTION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 2024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680000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Contest of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T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eam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riented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roblem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S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olving Case Studies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)  </a:t>
            </a:r>
            <a:b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on 23, November 2024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at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Tata Power DDL Learning Centre, Delhi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85C9A-48C1-A928-92BA-6C4E2582BCDE}"/>
              </a:ext>
            </a:extLst>
          </p:cNvPr>
          <p:cNvSpPr txBox="1"/>
          <p:nvPr/>
        </p:nvSpPr>
        <p:spPr>
          <a:xfrm>
            <a:off x="2001975" y="377360"/>
            <a:ext cx="80350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3E6C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INDIAN SOCIETY FOR QUALITY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E6C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NCR Chapter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668B16-A729-893C-3C31-4B69C38ACB19}"/>
              </a:ext>
            </a:extLst>
          </p:cNvPr>
          <p:cNvCxnSpPr>
            <a:cxnSpLocks/>
          </p:cNvCxnSpPr>
          <p:nvPr/>
        </p:nvCxnSpPr>
        <p:spPr>
          <a:xfrm>
            <a:off x="589004" y="4063477"/>
            <a:ext cx="11013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2CE0DD-C6BF-EB45-861C-31780C1D07D8}"/>
              </a:ext>
            </a:extLst>
          </p:cNvPr>
          <p:cNvSpPr txBox="1"/>
          <p:nvPr/>
        </p:nvSpPr>
        <p:spPr>
          <a:xfrm>
            <a:off x="8948392" y="6075552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Virendra Atre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Program Chair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0C595B5-CDF8-0162-2C70-E5CFA19115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08192" y="342525"/>
          <a:ext cx="1329123" cy="77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5933308" imgH="3667643" progId="CorelDraw.Graphic.20">
                  <p:embed/>
                </p:oleObj>
              </mc:Choice>
              <mc:Fallback>
                <p:oleObj name="CorelDRAW" r:id="rId5" imgW="5933308" imgH="3667643" progId="CorelDraw.Graphic.2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20C595B5-CDF8-0162-2C70-E5CFA19115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08192" y="342525"/>
                        <a:ext cx="1329123" cy="777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44FF5B-97AB-F046-6B0F-E86789C62A28}"/>
              </a:ext>
            </a:extLst>
          </p:cNvPr>
          <p:cNvSpPr txBox="1"/>
          <p:nvPr/>
        </p:nvSpPr>
        <p:spPr>
          <a:xfrm>
            <a:off x="328666" y="6083188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Kunal Pareek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Vice President, NCR 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62A2F-6454-FE25-0D4E-D39B643C168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2411" t="22437" r="3382" b="31333"/>
          <a:stretch/>
        </p:blipFill>
        <p:spPr>
          <a:xfrm>
            <a:off x="2339163" y="1722479"/>
            <a:ext cx="7198242" cy="6166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6350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EBFC11B-F386-976A-8CC6-50F8830F0F14}"/>
              </a:ext>
            </a:extLst>
          </p:cNvPr>
          <p:cNvSpPr/>
          <p:nvPr/>
        </p:nvSpPr>
        <p:spPr>
          <a:xfrm>
            <a:off x="129436" y="148854"/>
            <a:ext cx="11913505" cy="6544981"/>
          </a:xfrm>
          <a:prstGeom prst="rect">
            <a:avLst/>
          </a:prstGeom>
          <a:noFill/>
          <a:ln w="76200">
            <a:solidFill>
              <a:srgbClr val="D6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black and white text&#10;&#10;Description automatically generated">
            <a:extLst>
              <a:ext uri="{FF2B5EF4-FFF2-40B4-BE49-F238E27FC236}">
                <a16:creationId xmlns:a16="http://schemas.microsoft.com/office/drawing/2014/main" id="{6276747A-5B55-1D08-637E-B31227B1503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5590222"/>
            <a:ext cx="2092960" cy="676275"/>
          </a:xfrm>
          <a:prstGeom prst="rect">
            <a:avLst/>
          </a:prstGeom>
        </p:spPr>
      </p:pic>
      <p:pic>
        <p:nvPicPr>
          <p:cNvPr id="3" name="Picture 2" descr="A black and white text&#10;&#10;Description automatically generated">
            <a:extLst>
              <a:ext uri="{FF2B5EF4-FFF2-40B4-BE49-F238E27FC236}">
                <a16:creationId xmlns:a16="http://schemas.microsoft.com/office/drawing/2014/main" id="{EE91ACF1-51B0-DF81-E8D4-4041BB1AE4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95" y="5689604"/>
            <a:ext cx="2039639" cy="5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095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671</Words>
  <Application>Microsoft Office PowerPoint</Application>
  <PresentationFormat>Widescreen</PresentationFormat>
  <Paragraphs>176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Arial</vt:lpstr>
      <vt:lpstr>Bradley Hand ITC</vt:lpstr>
      <vt:lpstr>Calibri</vt:lpstr>
      <vt:lpstr>Calibri Light</vt:lpstr>
      <vt:lpstr>Harlow Solid Italic</vt:lpstr>
      <vt:lpstr>Poppins</vt:lpstr>
      <vt:lpstr>Tw Cen MT</vt:lpstr>
      <vt:lpstr>1_Office Theme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Indian Society for Quality</dc:creator>
  <cp:lastModifiedBy>Bopaiah Mekerira</cp:lastModifiedBy>
  <cp:revision>57</cp:revision>
  <dcterms:created xsi:type="dcterms:W3CDTF">2021-05-03T11:27:00Z</dcterms:created>
  <dcterms:modified xsi:type="dcterms:W3CDTF">2024-12-01T06:26:56Z</dcterms:modified>
</cp:coreProperties>
</file>