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7"/>
  </p:notesMasterIdLst>
  <p:sldIdLst>
    <p:sldId id="257" r:id="rId5"/>
    <p:sldId id="258" r:id="rId6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718"/>
  </p:normalViewPr>
  <p:slideViewPr>
    <p:cSldViewPr snapToGrid="0" snapToObjects="1">
      <p:cViewPr varScale="1">
        <p:scale>
          <a:sx n="52" d="100"/>
          <a:sy n="52" d="100"/>
        </p:scale>
        <p:origin x="1205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paiah Mekerira" userId="1d6cb8287584e859" providerId="LiveId" clId="{F2973D93-EB52-4783-9F13-AD28C8937220}"/>
    <pc:docChg chg="undo custSel modSld">
      <pc:chgData name="Bopaiah Mekerira" userId="1d6cb8287584e859" providerId="LiveId" clId="{F2973D93-EB52-4783-9F13-AD28C8937220}" dt="2024-10-26T07:10:11.567" v="75" actId="14100"/>
      <pc:docMkLst>
        <pc:docMk/>
      </pc:docMkLst>
      <pc:sldChg chg="addSp delSp modSp mod">
        <pc:chgData name="Bopaiah Mekerira" userId="1d6cb8287584e859" providerId="LiveId" clId="{F2973D93-EB52-4783-9F13-AD28C8937220}" dt="2024-10-26T07:10:11.567" v="75" actId="14100"/>
        <pc:sldMkLst>
          <pc:docMk/>
          <pc:sldMk cId="1524164542" sldId="257"/>
        </pc:sldMkLst>
        <pc:spChg chg="mod">
          <ac:chgData name="Bopaiah Mekerira" userId="1d6cb8287584e859" providerId="LiveId" clId="{F2973D93-EB52-4783-9F13-AD28C8937220}" dt="2024-10-26T06:41:24.719" v="39" actId="113"/>
          <ac:spMkLst>
            <pc:docMk/>
            <pc:sldMk cId="1524164542" sldId="257"/>
            <ac:spMk id="3" creationId="{ECB8F0C9-F718-0E42-A55B-20E6E35550B3}"/>
          </ac:spMkLst>
        </pc:spChg>
        <pc:spChg chg="mod">
          <ac:chgData name="Bopaiah Mekerira" userId="1d6cb8287584e859" providerId="LiveId" clId="{F2973D93-EB52-4783-9F13-AD28C8937220}" dt="2024-10-26T06:41:33.754" v="67" actId="1036"/>
          <ac:spMkLst>
            <pc:docMk/>
            <pc:sldMk cId="1524164542" sldId="257"/>
            <ac:spMk id="4" creationId="{5D42F7FC-D175-5F43-951B-C26C2A545DB1}"/>
          </ac:spMkLst>
        </pc:spChg>
        <pc:spChg chg="mod">
          <ac:chgData name="Bopaiah Mekerira" userId="1d6cb8287584e859" providerId="LiveId" clId="{F2973D93-EB52-4783-9F13-AD28C8937220}" dt="2024-10-26T07:10:11.567" v="75" actId="14100"/>
          <ac:spMkLst>
            <pc:docMk/>
            <pc:sldMk cId="1524164542" sldId="257"/>
            <ac:spMk id="9" creationId="{232F12C5-51B7-F9EE-4D4C-1DDD83980F29}"/>
          </ac:spMkLst>
        </pc:spChg>
        <pc:spChg chg="add mod">
          <ac:chgData name="Bopaiah Mekerira" userId="1d6cb8287584e859" providerId="LiveId" clId="{F2973D93-EB52-4783-9F13-AD28C8937220}" dt="2024-10-26T06:27:56.520" v="19" actId="1076"/>
          <ac:spMkLst>
            <pc:docMk/>
            <pc:sldMk cId="1524164542" sldId="257"/>
            <ac:spMk id="10" creationId="{89724B70-206E-A689-2BBC-63C08B8E8CD3}"/>
          </ac:spMkLst>
        </pc:spChg>
        <pc:spChg chg="add del mod">
          <ac:chgData name="Bopaiah Mekerira" userId="1d6cb8287584e859" providerId="LiveId" clId="{F2973D93-EB52-4783-9F13-AD28C8937220}" dt="2024-10-26T06:44:27.718" v="73" actId="478"/>
          <ac:spMkLst>
            <pc:docMk/>
            <pc:sldMk cId="1524164542" sldId="257"/>
            <ac:spMk id="13" creationId="{01CA2AF8-4D47-858C-6987-A60731569BBF}"/>
          </ac:spMkLst>
        </pc:spChg>
        <pc:picChg chg="add mod">
          <ac:chgData name="Bopaiah Mekerira" userId="1d6cb8287584e859" providerId="LiveId" clId="{F2973D93-EB52-4783-9F13-AD28C8937220}" dt="2024-10-26T06:44:32.371" v="74" actId="1076"/>
          <ac:picMkLst>
            <pc:docMk/>
            <pc:sldMk cId="1524164542" sldId="257"/>
            <ac:picMk id="12" creationId="{B3313840-60BB-0E31-B1E2-BB8AA7BB2BAC}"/>
          </ac:picMkLst>
        </pc:picChg>
      </pc:sldChg>
    </pc:docChg>
  </pc:docChgLst>
  <pc:docChgLst>
    <pc:chgData name="Bopaiah Mekerira" userId="1d6cb8287584e859" providerId="LiveId" clId="{7C5232D3-AB37-446C-9FB7-82D65FF3A083}"/>
    <pc:docChg chg="delSld modSld">
      <pc:chgData name="Bopaiah Mekerira" userId="1d6cb8287584e859" providerId="LiveId" clId="{7C5232D3-AB37-446C-9FB7-82D65FF3A083}" dt="2024-10-27T16:32:06.547" v="1" actId="14100"/>
      <pc:docMkLst>
        <pc:docMk/>
      </pc:docMkLst>
      <pc:sldChg chg="modSp mod">
        <pc:chgData name="Bopaiah Mekerira" userId="1d6cb8287584e859" providerId="LiveId" clId="{7C5232D3-AB37-446C-9FB7-82D65FF3A083}" dt="2024-10-27T16:32:06.547" v="1" actId="14100"/>
        <pc:sldMkLst>
          <pc:docMk/>
          <pc:sldMk cId="1524164542" sldId="257"/>
        </pc:sldMkLst>
        <pc:spChg chg="mod">
          <ac:chgData name="Bopaiah Mekerira" userId="1d6cb8287584e859" providerId="LiveId" clId="{7C5232D3-AB37-446C-9FB7-82D65FF3A083}" dt="2024-10-27T16:32:06.547" v="1" actId="14100"/>
          <ac:spMkLst>
            <pc:docMk/>
            <pc:sldMk cId="1524164542" sldId="257"/>
            <ac:spMk id="9" creationId="{232F12C5-51B7-F9EE-4D4C-1DDD83980F29}"/>
          </ac:spMkLst>
        </pc:spChg>
      </pc:sldChg>
      <pc:sldChg chg="del">
        <pc:chgData name="Bopaiah Mekerira" userId="1d6cb8287584e859" providerId="LiveId" clId="{7C5232D3-AB37-446C-9FB7-82D65FF3A083}" dt="2024-10-27T11:26:34.526" v="0" actId="2696"/>
        <pc:sldMkLst>
          <pc:docMk/>
          <pc:sldMk cId="3801682161" sldId="25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3CA3B-6FFF-8E4B-8564-9BF322D7F4EF}" type="datetimeFigureOut">
              <a:rPr lang="en-US" smtClean="0"/>
              <a:t>12/2/2024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F1EAC3-25C7-104C-99C2-19941016B6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066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F1EAC3-25C7-104C-99C2-19941016B69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564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F6EA4A-5C1C-3339-33DA-CC2DD1F14F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B1F2D7F-E107-D114-D7E8-58A6E2397F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29D782-73E6-BDCA-6FF9-595CFB8CFB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9C9152-CC4C-DFBC-7C6F-F9F4F61A4A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F1EAC3-25C7-104C-99C2-19941016B69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735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Background Frame">
            <a:extLst>
              <a:ext uri="{FF2B5EF4-FFF2-40B4-BE49-F238E27FC236}">
                <a16:creationId xmlns:a16="http://schemas.microsoft.com/office/drawing/2014/main" id="{63836590-C693-E44E-888F-68C1A1F87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50546" y="-43815"/>
            <a:ext cx="10159618" cy="7859903"/>
            <a:chOff x="-50546" y="-43815"/>
            <a:chExt cx="10159618" cy="7859903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CE49855-1ACB-4144-9FD0-906D9279351C}"/>
                </a:ext>
              </a:extLst>
            </p:cNvPr>
            <p:cNvSpPr/>
            <p:nvPr userDrawn="1"/>
          </p:nvSpPr>
          <p:spPr>
            <a:xfrm>
              <a:off x="716214" y="804553"/>
              <a:ext cx="8625972" cy="6163294"/>
            </a:xfrm>
            <a:prstGeom prst="rect">
              <a:avLst/>
            </a:prstGeom>
            <a:noFill/>
            <a:ln w="34925" cap="rnd">
              <a:solidFill>
                <a:schemeClr val="accent1"/>
              </a:solidFill>
              <a:prstDash val="sysDot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Graphic 31">
              <a:extLst>
                <a:ext uri="{FF2B5EF4-FFF2-40B4-BE49-F238E27FC236}">
                  <a16:creationId xmlns:a16="http://schemas.microsoft.com/office/drawing/2014/main" id="{74758229-A4F9-CA41-80CF-06243BACDEB7}"/>
                </a:ext>
              </a:extLst>
            </p:cNvPr>
            <p:cNvSpPr/>
            <p:nvPr/>
          </p:nvSpPr>
          <p:spPr>
            <a:xfrm>
              <a:off x="-50546" y="-43815"/>
              <a:ext cx="10159618" cy="7859903"/>
            </a:xfrm>
            <a:custGeom>
              <a:avLst/>
              <a:gdLst>
                <a:gd name="connsiteX0" fmla="*/ 0 w 10159618"/>
                <a:gd name="connsiteY0" fmla="*/ 0 h 7859903"/>
                <a:gd name="connsiteX1" fmla="*/ 0 w 10159618"/>
                <a:gd name="connsiteY1" fmla="*/ 7859903 h 7859903"/>
                <a:gd name="connsiteX2" fmla="*/ 10159619 w 10159618"/>
                <a:gd name="connsiteY2" fmla="*/ 7859903 h 7859903"/>
                <a:gd name="connsiteX3" fmla="*/ 10159619 w 10159618"/>
                <a:gd name="connsiteY3" fmla="*/ 0 h 7859903"/>
                <a:gd name="connsiteX4" fmla="*/ 0 w 10159618"/>
                <a:gd name="connsiteY4" fmla="*/ 0 h 7859903"/>
                <a:gd name="connsiteX5" fmla="*/ 9536430 w 10159618"/>
                <a:gd name="connsiteY5" fmla="*/ 7166356 h 7859903"/>
                <a:gd name="connsiteX6" fmla="*/ 625348 w 10159618"/>
                <a:gd name="connsiteY6" fmla="*/ 7166356 h 7859903"/>
                <a:gd name="connsiteX7" fmla="*/ 625348 w 10159618"/>
                <a:gd name="connsiteY7" fmla="*/ 693674 h 7859903"/>
                <a:gd name="connsiteX8" fmla="*/ 9536430 w 10159618"/>
                <a:gd name="connsiteY8" fmla="*/ 693674 h 7859903"/>
                <a:gd name="connsiteX9" fmla="*/ 9536430 w 10159618"/>
                <a:gd name="connsiteY9" fmla="*/ 7166356 h 7859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159618" h="7859903">
                  <a:moveTo>
                    <a:pt x="0" y="0"/>
                  </a:moveTo>
                  <a:lnTo>
                    <a:pt x="0" y="7859903"/>
                  </a:lnTo>
                  <a:lnTo>
                    <a:pt x="10159619" y="7859903"/>
                  </a:lnTo>
                  <a:lnTo>
                    <a:pt x="10159619" y="0"/>
                  </a:lnTo>
                  <a:lnTo>
                    <a:pt x="0" y="0"/>
                  </a:lnTo>
                  <a:close/>
                  <a:moveTo>
                    <a:pt x="9536430" y="7166356"/>
                  </a:moveTo>
                  <a:lnTo>
                    <a:pt x="625348" y="7166356"/>
                  </a:lnTo>
                  <a:lnTo>
                    <a:pt x="625348" y="693674"/>
                  </a:lnTo>
                  <a:lnTo>
                    <a:pt x="9536430" y="693674"/>
                  </a:lnTo>
                  <a:lnTo>
                    <a:pt x="9536430" y="7166356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4" name="Employee of the month">
            <a:extLst>
              <a:ext uri="{FF2B5EF4-FFF2-40B4-BE49-F238E27FC236}">
                <a16:creationId xmlns:a16="http://schemas.microsoft.com/office/drawing/2014/main" id="{6EA09C00-57E5-E64D-930E-8C0789FD3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86" y="1746673"/>
            <a:ext cx="8674100" cy="361950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awarded to">
            <a:extLst>
              <a:ext uri="{FF2B5EF4-FFF2-40B4-BE49-F238E27FC236}">
                <a16:creationId xmlns:a16="http://schemas.microsoft.com/office/drawing/2014/main" id="{83503226-5D2A-194C-A9D5-8F8876826B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37718" y="2703158"/>
            <a:ext cx="3382963" cy="37509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Name">
            <a:extLst>
              <a:ext uri="{FF2B5EF4-FFF2-40B4-BE49-F238E27FC236}">
                <a16:creationId xmlns:a16="http://schemas.microsoft.com/office/drawing/2014/main" id="{609494BD-D9F4-A14A-AADA-EF7ABEF7BB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92149" y="3219450"/>
            <a:ext cx="8674099" cy="1114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600" b="1" i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in recognition of your dedication, passion, and hard work">
            <a:extLst>
              <a:ext uri="{FF2B5EF4-FFF2-40B4-BE49-F238E27FC236}">
                <a16:creationId xmlns:a16="http://schemas.microsoft.com/office/drawing/2014/main" id="{66A63EC3-3C12-F642-A16C-25832BBD9B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91588" y="4352162"/>
            <a:ext cx="7475220" cy="79398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igned line">
            <a:extLst>
              <a:ext uri="{FF2B5EF4-FFF2-40B4-BE49-F238E27FC236}">
                <a16:creationId xmlns:a16="http://schemas.microsoft.com/office/drawing/2014/main" id="{6334E13E-A9E4-3741-8AEB-E4C98C3E6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941237" y="6165518"/>
            <a:ext cx="2746058" cy="0"/>
          </a:xfrm>
          <a:prstGeom prst="line">
            <a:avLst/>
          </a:prstGeom>
          <a:ln w="9525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ibbon">
            <a:extLst>
              <a:ext uri="{FF2B5EF4-FFF2-40B4-BE49-F238E27FC236}">
                <a16:creationId xmlns:a16="http://schemas.microsoft.com/office/drawing/2014/main" id="{98B9C3A6-9561-D542-831A-CFACD4D66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70471" y="-43815"/>
            <a:ext cx="623448" cy="1767855"/>
          </a:xfrm>
          <a:custGeom>
            <a:avLst/>
            <a:gdLst>
              <a:gd name="connsiteX0" fmla="*/ 0 w 579257"/>
              <a:gd name="connsiteY0" fmla="*/ 1642597 h 1642597"/>
              <a:gd name="connsiteX1" fmla="*/ 289571 w 579257"/>
              <a:gd name="connsiteY1" fmla="*/ 1451006 h 1642597"/>
              <a:gd name="connsiteX2" fmla="*/ 579258 w 579257"/>
              <a:gd name="connsiteY2" fmla="*/ 1642597 h 1642597"/>
              <a:gd name="connsiteX3" fmla="*/ 579258 w 579257"/>
              <a:gd name="connsiteY3" fmla="*/ 0 h 1642597"/>
              <a:gd name="connsiteX4" fmla="*/ 0 w 579257"/>
              <a:gd name="connsiteY4" fmla="*/ 0 h 1642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9257" h="1642597">
                <a:moveTo>
                  <a:pt x="0" y="1642597"/>
                </a:moveTo>
                <a:lnTo>
                  <a:pt x="289571" y="1451006"/>
                </a:lnTo>
                <a:lnTo>
                  <a:pt x="579258" y="1642597"/>
                </a:lnTo>
                <a:lnTo>
                  <a:pt x="57925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1143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876A1714-ED57-AC4F-9CA2-C17DD645BC5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23358" y="5608991"/>
            <a:ext cx="3227110" cy="512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D4CB8A-E87E-5243-91E2-23DB061DE71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37063" y="6236009"/>
            <a:ext cx="3227110" cy="5127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igned line">
            <a:extLst>
              <a:ext uri="{FF2B5EF4-FFF2-40B4-BE49-F238E27FC236}">
                <a16:creationId xmlns:a16="http://schemas.microsoft.com/office/drawing/2014/main" id="{4B66B59D-F8B2-3B48-BAEE-850FE7064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415957" y="6165518"/>
            <a:ext cx="2746058" cy="0"/>
          </a:xfrm>
          <a:prstGeom prst="line">
            <a:avLst/>
          </a:prstGeom>
          <a:ln w="9525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BF68F02C-BA1E-924F-8ACD-DEE85CF2EF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11783" y="6236009"/>
            <a:ext cx="3227110" cy="5127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5376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0103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00584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tx1"/>
          </a:solidFill>
          <a:latin typeface="Garamond" panose="02020404030301010803" pitchFamily="18" charset="0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s.wikipedia.org/wiki/Logo_(canal_de_televisi%C3%B3n)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s.wikipedia.org/wiki/Logo_(canal_de_televisi%C3%B3n)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mployee of the Month">
            <a:extLst>
              <a:ext uri="{FF2B5EF4-FFF2-40B4-BE49-F238E27FC236}">
                <a16:creationId xmlns:a16="http://schemas.microsoft.com/office/drawing/2014/main" id="{2AC801C3-155B-7A42-BE44-11E845F56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86" y="1746673"/>
            <a:ext cx="8674100" cy="361950"/>
          </a:xfrm>
        </p:spPr>
        <p:txBody>
          <a:bodyPr/>
          <a:lstStyle/>
          <a:p>
            <a:r>
              <a:rPr lang="en-US" dirty="0"/>
              <a:t>EMPLOYEE OF THE MONTH</a:t>
            </a:r>
          </a:p>
        </p:txBody>
      </p:sp>
      <p:sp>
        <p:nvSpPr>
          <p:cNvPr id="2" name="awarded to">
            <a:extLst>
              <a:ext uri="{FF2B5EF4-FFF2-40B4-BE49-F238E27FC236}">
                <a16:creationId xmlns:a16="http://schemas.microsoft.com/office/drawing/2014/main" id="{75A31F54-5C80-7842-B94E-E8D4E87C99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37718" y="2703158"/>
            <a:ext cx="3382963" cy="375094"/>
          </a:xfrm>
        </p:spPr>
        <p:txBody>
          <a:bodyPr/>
          <a:lstStyle/>
          <a:p>
            <a:r>
              <a:rPr lang="en-US" dirty="0"/>
              <a:t>Awarded to</a:t>
            </a:r>
          </a:p>
        </p:txBody>
      </p:sp>
      <p:sp>
        <p:nvSpPr>
          <p:cNvPr id="3" name="Name">
            <a:extLst>
              <a:ext uri="{FF2B5EF4-FFF2-40B4-BE49-F238E27FC236}">
                <a16:creationId xmlns:a16="http://schemas.microsoft.com/office/drawing/2014/main" id="{ECB8F0C9-F718-0E42-A55B-20E6E35550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92149" y="3219450"/>
            <a:ext cx="8674099" cy="1114425"/>
          </a:xfrm>
        </p:spPr>
        <p:txBody>
          <a:bodyPr/>
          <a:lstStyle/>
          <a:p>
            <a:r>
              <a:rPr lang="en-US" dirty="0" err="1"/>
              <a:t>emp_name</a:t>
            </a:r>
            <a:endParaRPr lang="en-US" dirty="0"/>
          </a:p>
          <a:p>
            <a:r>
              <a:rPr lang="en-US" sz="2800" b="0" dirty="0"/>
              <a:t>project</a:t>
            </a:r>
            <a:endParaRPr lang="en-US" b="0" dirty="0"/>
          </a:p>
        </p:txBody>
      </p:sp>
      <p:sp>
        <p:nvSpPr>
          <p:cNvPr id="4" name="in recognition of your dedication, passion, and hard work">
            <a:extLst>
              <a:ext uri="{FF2B5EF4-FFF2-40B4-BE49-F238E27FC236}">
                <a16:creationId xmlns:a16="http://schemas.microsoft.com/office/drawing/2014/main" id="{5D42F7FC-D175-5F43-951B-C26C2A545D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91588" y="4967985"/>
            <a:ext cx="7475220" cy="793984"/>
          </a:xfrm>
        </p:spPr>
        <p:txBody>
          <a:bodyPr/>
          <a:lstStyle/>
          <a:p>
            <a:r>
              <a:rPr lang="en-US" dirty="0"/>
              <a:t>for a stellar performance for the month of January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3C7A475-9171-434D-813D-2E376EFD7C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23358" y="5608991"/>
            <a:ext cx="3227110" cy="512763"/>
          </a:xfrm>
        </p:spPr>
        <p:txBody>
          <a:bodyPr/>
          <a:lstStyle/>
          <a:p>
            <a:r>
              <a:rPr lang="en-US" dirty="0"/>
              <a:t>February 04, 20XX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5CC6F6-B7E3-3C42-9CF4-CEE68C76B43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37063" y="6236009"/>
            <a:ext cx="3227110" cy="512763"/>
          </a:xfrm>
        </p:spPr>
        <p:txBody>
          <a:bodyPr/>
          <a:lstStyle/>
          <a:p>
            <a:r>
              <a:rPr lang="en-US" dirty="0"/>
              <a:t>Aiko Wantanabe, Manager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E5CADE7-85C9-0A47-98AF-02012C50400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11783" y="6236009"/>
            <a:ext cx="3227110" cy="512763"/>
          </a:xfrm>
        </p:spPr>
        <p:txBody>
          <a:bodyPr/>
          <a:lstStyle/>
          <a:p>
            <a:r>
              <a:rPr lang="en-US" dirty="0"/>
              <a:t>Date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2F12C5-51B7-F9EE-4D4C-1DDD83980F29}"/>
              </a:ext>
            </a:extLst>
          </p:cNvPr>
          <p:cNvSpPr txBox="1"/>
          <p:nvPr/>
        </p:nvSpPr>
        <p:spPr>
          <a:xfrm>
            <a:off x="2379307" y="792137"/>
            <a:ext cx="6962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 err="1">
                <a:latin typeface="Algerian" panose="04020705040A02060702" pitchFamily="82" charset="0"/>
              </a:rPr>
              <a:t>company_name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10" name="Name">
            <a:extLst>
              <a:ext uri="{FF2B5EF4-FFF2-40B4-BE49-F238E27FC236}">
                <a16:creationId xmlns:a16="http://schemas.microsoft.com/office/drawing/2014/main" id="{89724B70-206E-A689-2BBC-63C08B8E8CD3}"/>
              </a:ext>
            </a:extLst>
          </p:cNvPr>
          <p:cNvSpPr txBox="1">
            <a:spLocks/>
          </p:cNvSpPr>
          <p:nvPr/>
        </p:nvSpPr>
        <p:spPr>
          <a:xfrm>
            <a:off x="1846506" y="5468514"/>
            <a:ext cx="8211894" cy="1114425"/>
          </a:xfrm>
          <a:prstGeom prst="rect">
            <a:avLst/>
          </a:prstGeom>
        </p:spPr>
        <p:txBody>
          <a:bodyPr/>
          <a:lstStyle>
            <a:lvl1pPr marL="0" indent="0" algn="ctr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None/>
              <a:defRPr sz="6600" b="1" i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400" dirty="0"/>
              <a:t>signature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3313840-60BB-0E31-B1E2-BB8AA7BB2B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708260" y="5264026"/>
            <a:ext cx="1166718" cy="120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164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A5E946-D46D-9F9A-6229-031DE7F18F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mployee of the Month">
            <a:extLst>
              <a:ext uri="{FF2B5EF4-FFF2-40B4-BE49-F238E27FC236}">
                <a16:creationId xmlns:a16="http://schemas.microsoft.com/office/drawing/2014/main" id="{FEC5262C-3388-60DD-D715-DADFDB07D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86" y="1746673"/>
            <a:ext cx="8674100" cy="361950"/>
          </a:xfrm>
        </p:spPr>
        <p:txBody>
          <a:bodyPr/>
          <a:lstStyle/>
          <a:p>
            <a:r>
              <a:rPr lang="en-US" dirty="0"/>
              <a:t>CERTIFICATE OF PARTICIPATION</a:t>
            </a:r>
          </a:p>
        </p:txBody>
      </p:sp>
      <p:sp>
        <p:nvSpPr>
          <p:cNvPr id="2" name="awarded to">
            <a:extLst>
              <a:ext uri="{FF2B5EF4-FFF2-40B4-BE49-F238E27FC236}">
                <a16:creationId xmlns:a16="http://schemas.microsoft.com/office/drawing/2014/main" id="{70AC2288-7B78-7F45-B835-89AC30C02B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37718" y="2703158"/>
            <a:ext cx="3382963" cy="375094"/>
          </a:xfrm>
        </p:spPr>
        <p:txBody>
          <a:bodyPr/>
          <a:lstStyle/>
          <a:p>
            <a:r>
              <a:rPr lang="en-US" dirty="0"/>
              <a:t>Awarded to</a:t>
            </a:r>
          </a:p>
        </p:txBody>
      </p:sp>
      <p:sp>
        <p:nvSpPr>
          <p:cNvPr id="3" name="Name">
            <a:extLst>
              <a:ext uri="{FF2B5EF4-FFF2-40B4-BE49-F238E27FC236}">
                <a16:creationId xmlns:a16="http://schemas.microsoft.com/office/drawing/2014/main" id="{41744572-6393-4D66-D405-735D2D7DC4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92149" y="3219450"/>
            <a:ext cx="8674099" cy="1114425"/>
          </a:xfrm>
        </p:spPr>
        <p:txBody>
          <a:bodyPr/>
          <a:lstStyle/>
          <a:p>
            <a:r>
              <a:rPr lang="en-US" dirty="0" err="1"/>
              <a:t>emp_name</a:t>
            </a:r>
            <a:endParaRPr lang="en-US" dirty="0"/>
          </a:p>
          <a:p>
            <a:endParaRPr lang="en-US" b="0" dirty="0"/>
          </a:p>
        </p:txBody>
      </p:sp>
      <p:sp>
        <p:nvSpPr>
          <p:cNvPr id="4" name="in recognition of your dedication, passion, and hard work">
            <a:extLst>
              <a:ext uri="{FF2B5EF4-FFF2-40B4-BE49-F238E27FC236}">
                <a16:creationId xmlns:a16="http://schemas.microsoft.com/office/drawing/2014/main" id="{DC5FDB87-E2C2-8925-8BF0-6FCA022D12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91588" y="4967985"/>
            <a:ext cx="7475220" cy="793984"/>
          </a:xfrm>
        </p:spPr>
        <p:txBody>
          <a:bodyPr/>
          <a:lstStyle/>
          <a:p>
            <a:r>
              <a:rPr lang="en-US" dirty="0"/>
              <a:t>for attending the TOPs convention in the month of January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F95B10C-F7C7-4205-B284-BC91B4BBCF9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23358" y="5608991"/>
            <a:ext cx="3227110" cy="512763"/>
          </a:xfrm>
        </p:spPr>
        <p:txBody>
          <a:bodyPr/>
          <a:lstStyle/>
          <a:p>
            <a:r>
              <a:rPr lang="en-US" dirty="0"/>
              <a:t>February 04, 20XX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7A10937-CD94-3782-06D2-1CFD82FCF9F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37063" y="6236009"/>
            <a:ext cx="3227110" cy="512763"/>
          </a:xfrm>
        </p:spPr>
        <p:txBody>
          <a:bodyPr/>
          <a:lstStyle/>
          <a:p>
            <a:r>
              <a:rPr lang="en-US" dirty="0"/>
              <a:t>Aiko Wantanabe, Manager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5C242E6-0A40-AB54-858C-82A12068234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11783" y="6236009"/>
            <a:ext cx="3227110" cy="512763"/>
          </a:xfrm>
        </p:spPr>
        <p:txBody>
          <a:bodyPr/>
          <a:lstStyle/>
          <a:p>
            <a:r>
              <a:rPr lang="en-US" dirty="0"/>
              <a:t>Date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2624BC-923A-5C8C-E858-2A6FBAFA2AF4}"/>
              </a:ext>
            </a:extLst>
          </p:cNvPr>
          <p:cNvSpPr txBox="1"/>
          <p:nvPr/>
        </p:nvSpPr>
        <p:spPr>
          <a:xfrm>
            <a:off x="2379307" y="792137"/>
            <a:ext cx="6962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 err="1">
                <a:latin typeface="Algerian" panose="04020705040A02060702" pitchFamily="82" charset="0"/>
              </a:rPr>
              <a:t>company_name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10" name="Name">
            <a:extLst>
              <a:ext uri="{FF2B5EF4-FFF2-40B4-BE49-F238E27FC236}">
                <a16:creationId xmlns:a16="http://schemas.microsoft.com/office/drawing/2014/main" id="{F8D9CE07-EEF3-617F-9938-38586BFA4ADE}"/>
              </a:ext>
            </a:extLst>
          </p:cNvPr>
          <p:cNvSpPr txBox="1">
            <a:spLocks/>
          </p:cNvSpPr>
          <p:nvPr/>
        </p:nvSpPr>
        <p:spPr>
          <a:xfrm>
            <a:off x="1846506" y="5468514"/>
            <a:ext cx="8211894" cy="1114425"/>
          </a:xfrm>
          <a:prstGeom prst="rect">
            <a:avLst/>
          </a:prstGeom>
        </p:spPr>
        <p:txBody>
          <a:bodyPr/>
          <a:lstStyle>
            <a:lvl1pPr marL="0" indent="0" algn="ctr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None/>
              <a:defRPr sz="6600" b="1" i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400" dirty="0"/>
              <a:t>signature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A15E29F-7E2D-CE94-3DE5-1777030597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708260" y="5264026"/>
            <a:ext cx="1166718" cy="120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152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mployee of the Month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7C88A8"/>
      </a:accent1>
      <a:accent2>
        <a:srgbClr val="3A4D6D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">
      <a:majorFont>
        <a:latin typeface="Garamond"/>
        <a:ea typeface=""/>
        <a:cs typeface=""/>
      </a:majorFont>
      <a:minorFont>
        <a:latin typeface="Candar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mployee of the Month_tm00001012_WAC_AP_SL_v3" id="{DADF00FE-CE38-4F73-9CE0-A9E84C807C55}" vid="{0BE43D79-F0B2-49E5-8799-F74983A1F59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d446c944705a322646ffb80e727be07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6fadf727bc34ad5af881c59f13619dcb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42F88F4-AD99-47B2-A845-1F80E7FFF670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D9F71DE-B982-4EC0-A5F0-26413974EF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30F9EC8-EA21-4CDF-970B-AF02B81BDA0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Certificate for employee of the month</Template>
  <TotalTime>8</TotalTime>
  <Words>65</Words>
  <Application>Microsoft Office PowerPoint</Application>
  <PresentationFormat>Custom</PresentationFormat>
  <Paragraphs>21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Algerian</vt:lpstr>
      <vt:lpstr>Arial</vt:lpstr>
      <vt:lpstr>Calibri</vt:lpstr>
      <vt:lpstr>Garamond</vt:lpstr>
      <vt:lpstr>Office Theme</vt:lpstr>
      <vt:lpstr>EMPLOYEE OF THE MONTH</vt:lpstr>
      <vt:lpstr>CERTIFICATE OF PARTICIPATION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Bopaiah Mekerira</dc:creator>
  <cp:lastModifiedBy>Bopaiah Mekerira</cp:lastModifiedBy>
  <cp:revision>2</cp:revision>
  <dcterms:created xsi:type="dcterms:W3CDTF">2024-10-26T01:05:20Z</dcterms:created>
  <dcterms:modified xsi:type="dcterms:W3CDTF">2024-12-02T06:10:32Z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