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1:19:4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177 378 6911 0 0,'0'0'528'0'0,"4"-1"-341"0"0,9-2-102 0 0,-12 3-62 0 0,-1 0 0 0 0,0 0-1 0 0,1 0 1 0 0,-1 0 0 0 0,0 0-1 0 0,0-1 1 0 0,0 1 0 0 0,0 0-1 0 0,0-1 1 0 0,0 1-1 0 0,0 0 1 0 0,0 0 0 0 0,0 0-1 0 0,0 0 1 0 0,1 0 0 0 0,-1-1-1 0 0,0 1 1 0 0,0 0 0 0 0,0-1-1 0 0,0 1 1 0 0,0-1 0 0 0,0 1-1 0 0,0 0 1 0 0,0 0 0 0 0,0 0-1 0 0,0 0 1 0 0,0-1-1 0 0,-1 1 1 0 0,1 0 0 0 0,0-1-1 0 0,0 1 1 0 0,0 0 0 0 0,0 0-1 0 0,0 0 1 0 0,0 0 0 0 0,-4-8 1399 0 0,4 7-1324 0 0,0 0-1 0 0,-1 1 1 0 0,1-1 0 0 0,0 0 0 0 0,0 0 0 0 0,-1 1 0 0 0,1-1 0 0 0,-1 0-1 0 0,1 1 1 0 0,0-1 0 0 0,-1 0 0 0 0,0 0 0 0 0,0 1 0 0 0,1 0 0 0 0,-1-1 0 0 0,0 1-1 0 0,1-1 1 0 0,0 1 0 0 0,-1 0 0 0 0,-1-1 0 0 0,-15-5 1489 0 0,12 6-1383 0 0,-2 0-1 0 0,1 1 1 0 0,-1 0-1 0 0,2-1 1 0 0,-2 2 0 0 0,1-1-1 0 0,0 1 1 0 0,0 0-1 0 0,1 1 1 0 0,-1-1-1 0 0,0 1 1 0 0,0 0-1 0 0,1 0 1 0 0,0 1-1 0 0,-7 6 1 0 0,5-5-139 0 0,1 1-1 0 0,1 0 1 0 0,0-1-1 0 0,0 2 1 0 0,0 0 0 0 0,0-1-1 0 0,1 2 1 0 0,0-1-1 0 0,0 0 1 0 0,1 1 0 0 0,-4 10-1 0 0,7-15-52 0 0,-1-1-1 0 0,0 0 0 0 0,0 1 1 0 0,1-1-1 0 0,0 1 0 0 0,-1-1 1 0 0,1 1-1 0 0,0-1 0 0 0,0 1 1 0 0,0 0-1 0 0,1-1 0 0 0,-1 1 1 0 0,0-1-1 0 0,2 4 1 0 0,0 0-7 0 0,-1 1 29 0 0,1-1 0 0 0,0-1 0 0 0,0 0 0 0 0,1 1 0 0 0,-1-1 0 0 0,1 1 0 0 0,1-1 0 0 0,-2 0 0 0 0,2-1 0 0 0,0 1 0 0 0,0-1 0 0 0,0 1 0 0 0,0-1 0 0 0,1-1 0 0 0,0 1 0 0 0,0 0 0 0 0,0-1 0 0 0,0 0 0 0 0,8 4 0 0 0,-8-5 23 0 0,-1-1 0 0 0,0 0 0 0 0,0 1-1 0 0,1-1 1 0 0,-1 0 0 0 0,0 0 0 0 0,1-1 0 0 0,-1 0-1 0 0,7 0 1 0 0,76-1 554 0 0,-71 2-526 0 0,1 0-1 0 0,0 1 1 0 0,18 5 0 0 0,-27-4-67 0 0,-1-1 0 0 0,0 1 1 0 0,1 0-1 0 0,-2 1 1 0 0,1 0-1 0 0,0 0 0 0 0,-1 0 1 0 0,0 1-1 0 0,0 0 1 0 0,0 0-1 0 0,-1 1 0 0 0,8 7 1 0 0,-10-9-13 0 0,0 1-1 0 0,0-1 1 0 0,0 1-1 0 0,-1-1 1 0 0,1 1 0 0 0,-1 0-1 0 0,-1 0 1 0 0,2 0 0 0 0,-2 1-1 0 0,0-1 1 0 0,0 0 0 0 0,0 1-1 0 0,0-1 1 0 0,-1 0 0 0 0,0 0-1 0 0,0 1 1 0 0,0-1 0 0 0,-3 8-1 0 0,2-7 28 0 0,-1 1 0 0 0,0-1-1 0 0,0 1 1 0 0,-1-2 0 0 0,0 2-1 0 0,0-2 1 0 0,-1 1 0 0 0,1 0 0 0 0,-1 0-1 0 0,0-1 1 0 0,-7 7 0 0 0,8-9-6 0 0,-1-1 0 0 0,1 1 0 0 0,-1 0 0 0 0,0-1 0 0 0,0 1 0 0 0,1-1 0 0 0,-2 0 0 0 0,2 0 0 0 0,-2-1 1 0 0,1 1-1 0 0,0-1 0 0 0,0 1 0 0 0,-1-2 0 0 0,1 1 0 0 0,-1-1 0 0 0,1 1 0 0 0,-9-1 0 0 0,8-1-7 0 0,0 0 0 0 0,0 1 0 0 0,1-2 0 0 0,-1 1 0 0 0,0-1 0 0 0,0 0 0 0 0,0 1 0 0 0,1-2 0 0 0,0 1 0 0 0,0 0 0 0 0,-1-1 0 0 0,-3-4 0 0 0,6 5-31 0 0,-1 0 1 0 0,1 0-1 0 0,1 0 0 0 0,-1 0 1 0 0,0-1-1 0 0,1 1 0 0 0,-1-1 1 0 0,1 1-1 0 0,0-1 0 0 0,0 1 1 0 0,-1-1-1 0 0,2 1 0 0 0,-1-1 1 0 0,0 1-1 0 0,1-1 0 0 0,0 0 1 0 0,-1 0-1 0 0,1 0 0 0 0,0 0 1 0 0,0 1-1 0 0,0-1 0 0 0,1 0 1 0 0,-1-4-1 0 0,5-9-61 0 0,1-1 0 0 0,1 0 0 0 0,0 1 0 0 0,1 0 0 0 0,10-14 0 0 0,-6 10-17 0 0,-1-1-1 0 0,9-27 1 0 0,-17 42 89 0 0,14-42 17 0 0,12-58-1 0 0,-26 91-12 0 0,-1-1-1 0 0,0 1 1 0 0,-1 0-1 0 0,0 0 0 0 0,-1 0 1 0 0,-1-1-1 0 0,-1 1 1 0 0,-5-22-1 0 0,7 34-3 0 0,-7-13 0 0 0,-7-7-64 0 0,11 18 75 0 0,19 16-22 0 0,-6-2 34 0 0,-2 0 0 0 0,1 0 0 0 0,-1 1-1 0 0,7 11 1 0 0,25 45 163 0 0,-24-39-143 0 0,13 26 230 0 0,34 87-1 0 0,-50-108-144 0 0,1 1 0 0 0,2-3 0 0 0,27 40 0 0 0,-28-53 163 0 0,-9-12-187 0 0,-4-6-60 0 0,-1-1 1 0 0,0 0-1 0 0,0 0 1 0 0,1 0-1 0 0,-1 0 0 0 0,-1 0 1 0 0,2 0-1 0 0,-2-1 1 0 0,1 1-1 0 0,-1 0 1 0 0,1-1-1 0 0,-1 1 0 0 0,1-1 1 0 0,-1 1-1 0 0,0-1 1 0 0,0-2-1 0 0,-2-7 86 0 0,1 1 0 0 0,-4-13 0 0 0,3 14-65 0 0,-33-303 534 0 0,29-1-680 0 0,6 299 36 0 0,-1 7 23 0 0,1 1 0 0 0,1-2 0 0 0,1-10 1 0 0,-2 18-50 0 0,1 1-13 0 0,-1 1 75 0 0,1-1 1 0 0,0 1-1 0 0,0-1 0 0 0,-1 1 1 0 0,1 0-1 0 0,0-1 1 0 0,-1 1-1 0 0,0 0 1 0 0,2 1-1 0 0,-1-1-5 0 0,6 6-8 0 0,-2 2 0 0 0,1-1 0 0 0,0 0-1 0 0,-1 1 1 0 0,0 0 0 0 0,3 12 0 0 0,19 58-139 0 0,-24-67 157 0 0,31 143-86 0 0,-13-50 23 0 0,-16-86-199 0 0,0-1 1 0 0,10 20 0 0 0,8 9-3076 0 0,-15-35 1835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1:19:49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79 2759 0 0,'0'-1'126'0'0,"-2"-2"-60"0"0,1 2-61 0 0,1 0 1 0 0,-1 0-1 0 0,0 0 0 0 0,1-1 1 0 0,-1 2-1 0 0,1-2 0 0 0,-1 1 1 0 0,1 0-1 0 0,-1 0 1 0 0,1-1-1 0 0,0 1 0 0 0,0 0 1 0 0,0 0-1 0 0,0-2 0 0 0,-1-3 1538 0 0,1 1 0 0 0,0-1 0 0 0,1 1 0 0 0,-1 0 0 0 0,1 0-1 0 0,3-12 2309 0 0,0 10-2371 0 0,-2 17-1445 0 0,0-1-1 0 0,-1 1 0 0 0,0 0 1 0 0,-1 14-1 0 0,0-11-345 0 0,0 1 0 0 0,3 15 0 0 0,2-9-3782 0 0,0-1-1393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1:19:49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340 704 2759 0 0,'0'2'8023'0'0,"-1"23"-5427"0"0,1 1-721 0 0,4 36 0 0 0,-4-55-1674 0 0,2 1 0 0 0,0 0 0 0 0,0 0-1 0 0,0 0 1 0 0,1 0 0 0 0,0-1 0 0 0,1 1-1 0 0,7 11 1 0 0,-9-16-130 0 0,0-1-1 0 0,0 1 1 0 0,0-1-1 0 0,0 0 1 0 0,0 0 0 0 0,0 0-1 0 0,1 0 1 0 0,-1 0-1 0 0,1-1 1 0 0,0 1-1 0 0,3 1 1 0 0,-5-3-36 0 0,1 1 0 0 0,-1-1 0 0 0,0 1-1 0 0,0-1 1 0 0,1 0 0 0 0,-1 0 0 0 0,0 1 0 0 0,0-1 0 0 0,1 0 0 0 0,-1-1 0 0 0,0 1-1 0 0,0 0 1 0 0,1 0 0 0 0,-1-1 0 0 0,0 1 0 0 0,0-1 0 0 0,1 1 0 0 0,-2 0 0 0 0,2-1-1 0 0,-2 0 1 0 0,2 1 0 0 0,-1-1 0 0 0,0 0 0 0 0,0 0 0 0 0,0 1 0 0 0,0-1 0 0 0,0 0 0 0 0,-1 0-1 0 0,2 0 1 0 0,-1-1 0 0 0,2-2 28 0 0,1-1 0 0 0,-2 1 0 0 0,1 0 0 0 0,0-1-1 0 0,0 0 1 0 0,-1 1 0 0 0,0-1 0 0 0,0-1 0 0 0,-1 1 0 0 0,1 0 0 0 0,-1 0-1 0 0,0-1 1 0 0,0-6 0 0 0,-1-2 4 0 0,0 0 0 0 0,-4-26 0 0 0,3 34-60 0 0,0 0-1 0 0,-1 0 0 0 0,0 1 1 0 0,0-1-1 0 0,0 0 1 0 0,0 1-1 0 0,-1-1 1 0 0,-1 1-1 0 0,-3-7 1 0 0,6 11-45 0 0,-1 0 1 0 0,1-1-1 0 0,-1 1 1 0 0,0 0-1 0 0,0 0 1 0 0,1-1 0 0 0,-1 1-1 0 0,0 1 1 0 0,0-2-1 0 0,0 2 1 0 0,0-1-1 0 0,0 0 1 0 0,-4 0 0 0 0,8 1 19 0 0,-1-1 1 0 0,1 0 0 0 0,-1 1 0 0 0,1-1-1 0 0,-1-1 1 0 0,1 2 0 0 0,-1-2 0 0 0,2 0-1 0 0,2-1 4 0 0,4-4-11 0 0,1 1-1 0 0,0 1 1 0 0,1 0-1 0 0,12-5 1 0 0,-19 9 13 0 0,0 0 1 0 0,1 1 0 0 0,-2-2 0 0 0,1 2-1 0 0,1-1 1 0 0,-1 1 0 0 0,0 0 0 0 0,1 0 0 0 0,-1 1-1 0 0,0-1 1 0 0,0 1 0 0 0,1 0 0 0 0,-2 0-1 0 0,8 3 1 0 0,-5-2-4 0 0,0 2 0 0 0,0 0 1 0 0,0 0-1 0 0,-1-1 0 0 0,1 2 0 0 0,-1 0 0 0 0,6 5 0 0 0,2 5-35 0 0,14 20-1 0 0,-22-27 51 0 0,0 1 0 0 0,0-1 0 0 0,5 13 0 0 0,-8-14 12 0 0,-2-7 2 0 0,0 0-1 0 0,0 0 1 0 0,0 0 0 0 0,0 0-1 0 0,1 0 1 0 0,-1 1-1 0 0,0-1 1 0 0,0 0-1 0 0,0 1 1 0 0,0-1 0 0 0,0 0-1 0 0,0 0 1 0 0,0 0-1 0 0,0 0 1 0 0,0 1-1 0 0,0-1 1 0 0,0 0 0 0 0,0 1-1 0 0,0-1 1 0 0,0 0-1 0 0,0 1 1 0 0,-1-1 0 0 0,1 0-1 0 0,0 0 1 0 0,0 0-1 0 0,0 0 1 0 0,0 0-1 0 0,-1 0 1 0 0,1 1 0 0 0,0-1-1 0 0,-1 1 1 0 0,-5-3 99 0 0,-8-8-9 0 0,12 6-80 0 0,0 1-1 0 0,0 0 0 0 0,0 0 1 0 0,0-1-1 0 0,1 1 0 0 0,0-1 1 0 0,0 0-1 0 0,-1 1 1 0 0,1-6-1 0 0,-4-36 47 0 0,4 37-59 0 0,1-192 139 0 0,1 122-119 0 0,-9-197-31 0 0,-9 139-64 0 0,17 136 64 0 0,0 0 0 0 0,0 0 0 0 0,-1 0 0 0 0,1 0 0 0 0,0 0 0 0 0,0 0 0 0 0,0 0 0 0 0,0 0 0 0 0,0 0 0 0 0,0-1 0 0 0,0 1 0 0 0,0 0 0 0 0,0 0 0 0 0,0 0 0 0 0,0-1 0 0 0,0 1 0 0 0,0 0 0 0 0,1 0 0 0 0,-1 0 0 0 0,0 0 0 0 0,0-1 0 0 0,0 1 0 0 0,0 0 0 0 0,0 0 0 0 0,0 0 0 0 0,0 0 0 0 0,0 0 0 0 0,1 0 0 0 0,-1 0 0 0 0,0 0 0 0 0,0 0 0 0 0,0 0 0 0 0,0 0 0 0 0,0 0 0 0 0,0-1 0 0 0,0 1 0 0 0,0 0 0 0 0,0 0 0 0 0,0 0 0 0 0,1 0 0 0 0,-1 0 0 0 0,0 0 0 0 0,0 0 0 0 0,0 0 0 0 0,1 0 0 0 0,-1 0 0 0 0,0 0 0 0 0,0 0 0 0 0,0 0 0 0 0,0 0 0 0 0,1 0 0 0 0,-1 0 0 0 0,0 0 0 0 0,0 0 0 0 0,0 0 0 0 0,0 0 0 0 0,5 3 0 0 0,0 0-8 0 0,-1 1-1 0 0,-1 0 0 0 0,2 1 1 0 0,-2-1-1 0 0,1 0 1 0 0,-1 1-1 0 0,0-1 0 0 0,4 8 1 0 0,1 1-13 0 0,42 69-35 0 0,20 29 210 0 0,-59-96-132 0 0,95 122 121 0 0,-94-124-115 0 0,1 0 1 0 0,1-1-1 0 0,0 0 1 0 0,0-1-1 0 0,1-1 0 0 0,0 0 1 0 0,25 11-1 0 0,-32-18 2 0 0,0-1 1 0 0,1 1-1 0 0,-1-1 0 0 0,1 0 0 0 0,-1-1 0 0 0,1 0 1 0 0,0 0-1 0 0,11-1 0 0 0,7-2 101 0 0,35-8 0 0 0,-33 5-81 0 0,4 0 15 0 0,-9 0-75 0 0,0 2 0 0 0,1 1-1 0 0,24-1 1 0 0,-44 3 9 0 0,-1 1-1 0 0,1 0 1 0 0,0 0-1 0 0,0-1 1 0 0,0 2-1 0 0,-1-1 0 0 0,1 1 1 0 0,-1 0-1 0 0,7 3 1 0 0,-8-3-5 0 0,-1-1 1 0 0,0 1-1 0 0,0 0 0 0 0,0 0 1 0 0,0 0-1 0 0,1 0 0 0 0,-2 0 1 0 0,1 1-1 0 0,0-1 0 0 0,-1 0 1 0 0,0 1-1 0 0,1-1 0 0 0,-1 1 1 0 0,0 0-1 0 0,0-1 0 0 0,0 1 0 0 0,1 3 1 0 0,-2-1 28 0 0,0-1 0 0 0,0 1-1 0 0,0 0 1 0 0,0-1 0 0 0,-1 0 0 0 0,0 1 0 0 0,0-1 0 0 0,0 1 0 0 0,0-1 0 0 0,-1 0-1 0 0,1 1 1 0 0,-1-1 0 0 0,-1 0 0 0 0,1 0 0 0 0,0 0 0 0 0,-6 5 0 0 0,-2 6 238 0 0,-2-2 1 0 0,-23 21-1 0 0,-3-1 365 0 0,-78 49 0 0 0,-49 16-108 0 0,129-78-465 0 0,-227 123 248 0 0,100-44-217 0 0,-34 19 4 0 0,-5 1-20 0 0,143-80-34 0 0,-69 62 0 0 0,121-94-66 0 0,0-1 0 0 0,1 1 0 0 0,-9 12 0 0 0,14-18-197 0 0,10 4-4506 0 0,4-2-3125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1:19:49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13 11519 0 0,'-2'-6'10160'0'0,"12"0"-14350"0"0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11:19:49.6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31 5527 0 0,'7'-2'9832'0'0,"0"-1"-8666"0"0,-1 1 0 0 0,0-2-1 0 0,11-6 1 0 0,-7 4 503 0 0,-9 5-1130 0 0,1-2 450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4BD-6882-4EE0-9AA9-B9971922CE4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5CFF6-0B50-445C-AE14-3DD9A3488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4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E9212-EF61-480E-9400-899BB6B792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65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98CD-81A7-4745-A10C-A4E099A13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CA693-F9A2-4638-ABAB-D689466B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D1FA-AF41-42A4-BCB2-FAC86DFB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6EB9-EB21-4015-B09A-8FFC75E2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C630-0964-4B5F-A0C2-195848EB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2D8-CDCF-4371-A265-ACFB8BA1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160E2-B8B4-48D1-95EC-08EEBED4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56C-B5E2-4C29-8A8C-56C157D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335B-04BB-46E3-A369-99AAEF7A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36A6-FD18-4C3E-94DB-AF336791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1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73533-7937-4FC3-92D5-7B3F65AB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3525-6B8E-4DE8-9142-9CA0F4BC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C1E4-5A1A-4A97-9C6D-59C51D54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1BC9-D3B4-4512-8948-6ADEF9DE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A86C6-60EA-4624-9BBE-D676EFCC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1975-1988-472A-B75A-4E07C507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A20B-DC82-42C1-A25C-30901561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856E-B432-4E6B-B443-5DC6BCF8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F3A1-F628-4889-AF7B-242683B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BBB0-CAB0-4A27-8153-8E2CBFC7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D42B-12D8-4909-AC51-C87B6CA2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A7AEF-F0C6-49F2-A8C9-B7D1BDA4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067-212D-46C2-8245-5044E330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41B5-B6C1-4EDD-80C0-C7381E1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118-D675-4367-8BE5-19BD4C5C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2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3BF-A70C-46DC-9646-9A62BD3D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F997-E2F5-4078-BEC5-0459C2602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CD54-1E4D-4D5E-B1BB-707F5669D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E0D46-E1FD-4FAF-ABD7-B6FCE8C2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36E8-C52B-490B-89C7-4BC8E007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3B93-49F9-41A4-9628-4EC48F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57C1-8AFA-4B09-BC43-5CD5102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7A4E4-E6DB-4A17-8348-916235BE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F5104-3961-457E-92E4-32D85027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52F36-0CD1-40B9-9B8F-628BFEE1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0855-D317-410C-B0BE-C1B8D03FB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05D5F-A513-4705-9822-9B7D4A26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2B7C0-40F5-435A-8E76-839B6ED6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F9719-11BE-4CB0-95F6-771F200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5CE-91CB-4F90-B088-30B7C0DA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206F-DE47-49D2-BC97-BB59551E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405D-1D03-4E2B-A411-9DFB5884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7415-2468-4AFF-B7AD-C6EAB191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3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665A2-3ECE-4D0C-BA1A-89C6B851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D43E9-FA26-47B7-9612-17B0EDA3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AAC5-36DE-4E66-8E82-B6D6A394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55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4F1B-06A9-4D42-8E80-C0BFA3E6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849-6730-4318-850C-9A2F31F84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222D-5676-48B5-A271-9976B2A9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5011-17D9-4D2D-9D97-1AFBD809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E04A6-C0EF-49D8-BD20-8B7E044C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A79F-983E-4749-B43E-46AF64D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A075-9649-450F-AB72-DF6AC5ED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FA1F5-588D-4DD9-84E7-77D4CB3B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ED08A-6CBA-4E60-BBE7-923F90B8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F2B06-2C0E-4924-8F13-15CA54EF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3949-16A0-4E08-A079-6E90EA6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8236-E2EF-4BFB-9142-A1DA33E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1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54BB9-11AA-4DF9-BD92-67A3B028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5B4B-3FD3-4FE4-B155-D56B2F9A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4F84E-37BF-40AC-A8F3-CA1B92F39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5435-6F6E-4659-ACA3-EA5B056B3EAA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E09A-DA81-4F2E-96D1-03669A9A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62E3-284C-4350-9F60-5CC4AE3C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6C88-36D6-49EE-98FE-FB265AF03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emf"/><Relationship Id="rId15" Type="http://schemas.openxmlformats.org/officeDocument/2006/relationships/image" Target="../media/image7.png"/><Relationship Id="rId10" Type="http://schemas.openxmlformats.org/officeDocument/2006/relationships/customXml" Target="../ink/ink2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3">
            <a:alphaModFix amt="1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itle 1"/>
          <p:cNvSpPr txBox="1">
            <a:spLocks/>
          </p:cNvSpPr>
          <p:nvPr/>
        </p:nvSpPr>
        <p:spPr>
          <a:xfrm>
            <a:off x="49257" y="2304565"/>
            <a:ext cx="11940519" cy="3848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low Solid Italic" panose="04030604020F02020D02" pitchFamily="82" charset="0"/>
                <a:ea typeface="+mj-ea"/>
                <a:cs typeface="+mj-cs"/>
              </a:rPr>
              <a:t>awarded to </a:t>
            </a:r>
            <a:endParaRPr kumimoji="0" lang="en-I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>
              <a:solidFill>
                <a:prstClr val="black"/>
              </a:solidFill>
              <a:latin typeface="Harlow Solid Italic" panose="04030604020F02020D02" pitchFamily="8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i="1" dirty="0">
              <a:solidFill>
                <a:prstClr val="black"/>
              </a:solidFill>
              <a:latin typeface="Harlow Solid Italic" panose="04030604020F02020D02" pitchFamily="8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black"/>
                </a:solidFill>
                <a:latin typeface="Harlow Solid Italic" panose="04030604020F02020D02" pitchFamily="82" charset="0"/>
              </a:rPr>
              <a:t>in recognition of your valuable participation in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adley Hand ITC" panose="03070402050302030203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F20000"/>
                </a:solidFill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TOPS 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oppins" panose="00000500000000000000" pitchFamily="2" charset="0"/>
                <a:ea typeface="Arial Unicode MS" panose="020B0604020202020204" pitchFamily="34" charset="-128"/>
                <a:cs typeface="Poppins" panose="00000500000000000000" pitchFamily="2" charset="0"/>
              </a:rPr>
              <a:t>CONVENTION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 2024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68000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680000"/>
              </a:solidFill>
              <a:effectLst/>
              <a:uLnTx/>
              <a:uFillTx/>
              <a:latin typeface="Algerian" panose="04020705040A02060702" pitchFamily="82" charset="0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Contest of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T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eam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riented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P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roblem 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olving Case Studies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)  </a:t>
            </a:r>
            <a:b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1B456B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on 04, October 2024</a:t>
            </a:r>
          </a:p>
          <a:p>
            <a:pPr algn="ctr"/>
            <a:r>
              <a:rPr lang="pt-BR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 </a:t>
            </a:r>
            <a:r>
              <a:rPr lang="it-IT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IICMR MBA Institute, Nigdi, Pune</a:t>
            </a:r>
            <a:endParaRPr lang="en-US" altLang="en-US" sz="20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0FC0-B4E2-42DE-91F5-835B95C4807E}"/>
              </a:ext>
            </a:extLst>
          </p:cNvPr>
          <p:cNvSpPr txBox="1"/>
          <p:nvPr/>
        </p:nvSpPr>
        <p:spPr>
          <a:xfrm>
            <a:off x="2001975" y="377360"/>
            <a:ext cx="80350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3E6C"/>
                </a:solidFill>
                <a:effectLst/>
                <a:uLnTx/>
                <a:uFillTx/>
                <a:latin typeface="Poppins" panose="00000500000000000000" pitchFamily="2" charset="0"/>
                <a:cs typeface="Poppins" panose="00000500000000000000" pitchFamily="2" charset="0"/>
              </a:rPr>
              <a:t>INDIAN SOCIETY FOR QUALITY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3E6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Pune Chapter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E6C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60949-BFA3-4DBD-A423-6172D605D8EC}"/>
              </a:ext>
            </a:extLst>
          </p:cNvPr>
          <p:cNvCxnSpPr>
            <a:cxnSpLocks/>
          </p:cNvCxnSpPr>
          <p:nvPr/>
        </p:nvCxnSpPr>
        <p:spPr>
          <a:xfrm>
            <a:off x="589004" y="3659437"/>
            <a:ext cx="11013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9CE4BD-AAA4-57E8-E3A1-6978EDC8BE21}"/>
              </a:ext>
            </a:extLst>
          </p:cNvPr>
          <p:cNvSpPr txBox="1"/>
          <p:nvPr/>
        </p:nvSpPr>
        <p:spPr>
          <a:xfrm>
            <a:off x="8948392" y="6075552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Parag Auty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Program Chair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3E4F48E-F902-F767-C936-9969B32BD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64808"/>
              </p:ext>
            </p:extLst>
          </p:nvPr>
        </p:nvGraphicFramePr>
        <p:xfrm>
          <a:off x="10408192" y="342525"/>
          <a:ext cx="1329123" cy="77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5933308" imgH="3667643" progId="CorelDraw.Graphic.20">
                  <p:embed/>
                </p:oleObj>
              </mc:Choice>
              <mc:Fallback>
                <p:oleObj name="CorelDRAW" r:id="rId4" imgW="5933308" imgH="3667643" progId="CorelDraw.Graphic.2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3E4F48E-F902-F767-C936-9969B32BD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08192" y="342525"/>
                        <a:ext cx="1329123" cy="77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0746E9-2559-7233-C389-61E8BF24248B}"/>
              </a:ext>
            </a:extLst>
          </p:cNvPr>
          <p:cNvSpPr txBox="1"/>
          <p:nvPr/>
        </p:nvSpPr>
        <p:spPr>
          <a:xfrm>
            <a:off x="328666" y="6083188"/>
            <a:ext cx="316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C00000"/>
                </a:solidFill>
                <a:latin typeface="Tw Cen MT" panose="020B0602020104020603"/>
              </a:rPr>
              <a:t>Sarika V. Joshi</a:t>
            </a:r>
            <a:endParaRPr lang="en-US" b="1" dirty="0">
              <a:solidFill>
                <a:srgbClr val="C00000"/>
              </a:solidFill>
              <a:latin typeface="Tw Cen MT" panose="020B0602020104020603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President, </a:t>
            </a:r>
            <a:r>
              <a:rPr lang="en-US" dirty="0">
                <a:solidFill>
                  <a:prstClr val="black"/>
                </a:solidFill>
                <a:latin typeface="Tw Cen MT" panose="020B0602020104020603"/>
              </a:rPr>
              <a:t>Pune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CDA7-CBDB-E95D-C004-239AD642176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2411" t="22437" r="3382" b="31333"/>
          <a:stretch/>
        </p:blipFill>
        <p:spPr>
          <a:xfrm>
            <a:off x="2339163" y="1722479"/>
            <a:ext cx="7198242" cy="61668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C3BA5B-1A12-A12E-881D-2D4CC0D57F56}"/>
              </a:ext>
            </a:extLst>
          </p:cNvPr>
          <p:cNvSpPr/>
          <p:nvPr/>
        </p:nvSpPr>
        <p:spPr>
          <a:xfrm>
            <a:off x="129436" y="148854"/>
            <a:ext cx="11913505" cy="6544981"/>
          </a:xfrm>
          <a:prstGeom prst="rect">
            <a:avLst/>
          </a:prstGeom>
          <a:noFill/>
          <a:ln w="76200">
            <a:solidFill>
              <a:srgbClr val="D6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85717-0B30-CAEE-CFF0-58329BE29070}"/>
              </a:ext>
            </a:extLst>
          </p:cNvPr>
          <p:cNvGrpSpPr/>
          <p:nvPr/>
        </p:nvGrpSpPr>
        <p:grpSpPr>
          <a:xfrm>
            <a:off x="1438880" y="5431746"/>
            <a:ext cx="745520" cy="571994"/>
            <a:chOff x="5576782" y="5074309"/>
            <a:chExt cx="1044000" cy="8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630979-3672-32FA-2D93-ED674A03C085}"/>
                    </a:ext>
                  </a:extLst>
                </p14:cNvPr>
                <p14:cNvContentPartPr/>
                <p14:nvPr/>
              </p14:nvContentPartPr>
              <p14:xfrm>
                <a:off x="5576782" y="5380669"/>
                <a:ext cx="408240" cy="45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8A9907-ED2B-CA57-1E8E-CB2D332101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8782" y="5362669"/>
                  <a:ext cx="4438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5649E4-40FE-7B56-E5CE-5D88AE11246E}"/>
                    </a:ext>
                  </a:extLst>
                </p14:cNvPr>
                <p14:cNvContentPartPr/>
                <p14:nvPr/>
              </p14:nvContentPartPr>
              <p14:xfrm>
                <a:off x="5946142" y="5303269"/>
                <a:ext cx="15120" cy="7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F8E315-DD0B-6820-9530-F3880A6F5B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28142" y="5285350"/>
                  <a:ext cx="50760" cy="115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B98153-2C69-3361-6878-C699DFD46DE7}"/>
                    </a:ext>
                  </a:extLst>
                </p14:cNvPr>
                <p14:cNvContentPartPr/>
                <p14:nvPr/>
              </p14:nvContentPartPr>
              <p14:xfrm>
                <a:off x="5871982" y="5074309"/>
                <a:ext cx="748800" cy="80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DA4169-EB26-B5A9-458F-70D5F16FF9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53991" y="5056309"/>
                  <a:ext cx="784423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9B74FA-2D50-B4B5-6E49-A1358A176EFE}"/>
                    </a:ext>
                  </a:extLst>
                </p14:cNvPr>
                <p14:cNvContentPartPr/>
                <p14:nvPr/>
              </p14:nvContentPartPr>
              <p14:xfrm>
                <a:off x="6125062" y="5801869"/>
                <a:ext cx="576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9BCF21-5434-4FA4-5D65-FFC2FC253F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5862" y="5783869"/>
                  <a:ext cx="43776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8C3ED0-0AEE-E1C4-1A61-90D2AD8EB2E0}"/>
                    </a:ext>
                  </a:extLst>
                </p14:cNvPr>
                <p14:cNvContentPartPr/>
                <p14:nvPr/>
              </p14:nvContentPartPr>
              <p14:xfrm>
                <a:off x="6218662" y="5728069"/>
                <a:ext cx="2880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2FC8CE-D953-F701-9DB0-5D16A48AB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434" y="5710478"/>
                  <a:ext cx="64891" cy="5031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8483C7D-FBE5-8FB9-6494-ABFFA65CB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86" y="5254799"/>
            <a:ext cx="1001500" cy="1001500"/>
          </a:xfrm>
          <a:prstGeom prst="rect">
            <a:avLst/>
          </a:prstGeom>
        </p:spPr>
      </p:pic>
      <p:pic>
        <p:nvPicPr>
          <p:cNvPr id="17" name="Picture 16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E5EC2A03-E740-E879-AAFB-30D9B0B21D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86" y="5254799"/>
            <a:ext cx="1001500" cy="1001500"/>
          </a:xfrm>
          <a:prstGeom prst="rect">
            <a:avLst/>
          </a:prstGeom>
        </p:spPr>
      </p:pic>
      <p:pic>
        <p:nvPicPr>
          <p:cNvPr id="18" name="Picture 1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D08DDE-7EE4-A636-A1F7-E48A53D287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86" y="5254799"/>
            <a:ext cx="1001500" cy="100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3FCFD0-719C-2FC7-1C06-EEAA5C94168E}"/>
              </a:ext>
            </a:extLst>
          </p:cNvPr>
          <p:cNvSpPr txBox="1"/>
          <p:nvPr/>
        </p:nvSpPr>
        <p:spPr>
          <a:xfrm>
            <a:off x="192064" y="3083036"/>
            <a:ext cx="1178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err="1">
                <a:latin typeface="Blackadder ITC" panose="04020505051007020D02" pitchFamily="82" charset="0"/>
              </a:rPr>
              <a:t>participant_name</a:t>
            </a:r>
            <a:endParaRPr lang="en-IN" sz="4400" dirty="0">
              <a:latin typeface="Blackadder ITC" panose="04020505051007020D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980B5-6379-F1AB-26F1-DEC3555E383A}"/>
              </a:ext>
            </a:extLst>
          </p:cNvPr>
          <p:cNvSpPr txBox="1"/>
          <p:nvPr/>
        </p:nvSpPr>
        <p:spPr>
          <a:xfrm>
            <a:off x="192064" y="2503916"/>
            <a:ext cx="11787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err="1"/>
              <a:t>org_name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529648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65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Algerian</vt:lpstr>
      <vt:lpstr>Arial</vt:lpstr>
      <vt:lpstr>Blackadder ITC</vt:lpstr>
      <vt:lpstr>Bradley Hand ITC</vt:lpstr>
      <vt:lpstr>Calibri</vt:lpstr>
      <vt:lpstr>Calibri Light</vt:lpstr>
      <vt:lpstr>Harlow Solid Italic</vt:lpstr>
      <vt:lpstr>Poppins</vt:lpstr>
      <vt:lpstr>Tw Cen MT</vt:lpstr>
      <vt:lpstr>1_Office Theme</vt:lpstr>
      <vt:lpstr>CorelDRAW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Indian Society for Quality</dc:creator>
  <cp:lastModifiedBy>Prabhakar Shettigar</cp:lastModifiedBy>
  <cp:revision>54</cp:revision>
  <dcterms:created xsi:type="dcterms:W3CDTF">2021-05-03T11:27:00Z</dcterms:created>
  <dcterms:modified xsi:type="dcterms:W3CDTF">2024-10-28T02:03:59Z</dcterms:modified>
</cp:coreProperties>
</file>