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8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175D40-BDAE-47C9-BCE0-339E5D354E6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44B9CD-55EB-4DA1-A40F-5005E86C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45F8-E666-CFAD-3722-BDAD19122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Unicorn companies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10F-57D0-C12C-041B-5286D9A76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57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Unicorn companies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analysis</dc:title>
  <dc:creator>Bun Bopith</dc:creator>
  <cp:lastModifiedBy>Bun Bopith</cp:lastModifiedBy>
  <cp:revision>1</cp:revision>
  <dcterms:created xsi:type="dcterms:W3CDTF">2023-03-02T12:26:20Z</dcterms:created>
  <dcterms:modified xsi:type="dcterms:W3CDTF">2023-03-02T13:07:46Z</dcterms:modified>
</cp:coreProperties>
</file>