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Pic from: </a:t>
            </a:r>
            <a:r>
              <a:rPr lang="en" sz="800"/>
              <a:t>https://www.google.com/url?sa=i&amp;url=https%3A%2F%2Fwww.aislelabs.com%2Fblog%2F2018%2F10%2F10%2Fcustomer-paths-and-retail-store-layout-part-5%2F&amp;psig=AOvVaw3Nm0h__zfQoqKsjpXijWOl&amp;ust=1589537977313000&amp;source=images&amp;cd=vfe&amp;ved=0CAIQjRxqFwoTCKiHitOQs-kCFQAAAAAdAAAAABAI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80378467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80378467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59073c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59073c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80378467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80378467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433809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433809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5433809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5433809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82ef08a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82ef08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219925"/>
            <a:ext cx="85206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Database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885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provide a database to help startup retail companies compete with other larger retail companies by providing them with an application to compare and visualize their data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788" y="1712463"/>
            <a:ext cx="5392425" cy="30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12800" y="449825"/>
            <a:ext cx="5857800" cy="11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this topic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896475" y="1815350"/>
            <a:ext cx="7317300" cy="2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create a database that can be used by businesses to help marketing, customer service, and shopping trends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explore the details and benefits of implementing an online retail database application.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discover the benefits of utilizing databases in the competitive retail industry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301800" y="140550"/>
            <a:ext cx="5857800" cy="11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069" y="0"/>
            <a:ext cx="66048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451850" y="128725"/>
            <a:ext cx="5857800" cy="12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653850" y="1135800"/>
            <a:ext cx="78363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is it?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Part of our solution to utilize available technologies to provide a web front-end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Python Web Framework that uses Model-View-Template Data Flow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844" y="2419344"/>
            <a:ext cx="3550300" cy="25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451850" y="128725"/>
            <a:ext cx="5857800" cy="12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893475" y="1412650"/>
            <a:ext cx="64161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Why use it</a:t>
            </a: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Well Documented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Batteries included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■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Administration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■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Security Features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■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Flexible integration of other technologies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451850" y="128725"/>
            <a:ext cx="5857800" cy="12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Implemented</a:t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893550" y="1600900"/>
            <a:ext cx="64161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Visualization Page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Using Chart.js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Report Generation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CRUD / Filtered Queries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Demo Time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451850" y="128725"/>
            <a:ext cx="5857800" cy="12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Progress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893550" y="1600900"/>
            <a:ext cx="64161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Report Generation for session activity (user tracking)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Additional options for Parameterized queries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Optimize page load, query response time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 pagination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