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  <p:embeddedFont>
      <p:font typeface="Lustria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Lustria-regular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</a:t>
            </a:r>
            <a:r>
              <a:rPr lang="pt-PT"/>
              <a:t>istemas REST destinam-se para desempenho rápido, confiabilidade e habilidade de crescimento, por meio da reutilização de componentes que podem ser geridos e atualizados sem afetar o sistema como um todo, mesmo que esteja em execução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Sistemas REST destinam-se para desempenho rápido, confiabilidade e habilidade de crescimento, por meio da reutilização de componentes que podem ser geridos e atualizados sem afetar o sistema como um todo, mesmo que esteja em execução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Sistemas REST destinam-se para desempenho rápido, confiabilidade e habilidade de crescimento, por meio da reutilização de componentes que podem ser geridos e atualizados sem afetar o sistema como um todo, mesmo que esteja em execução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Sistemas REST destinam-se para desempenho rápido, confiabilidade e habilidade de crescimento, por meio da reutilização de componentes que podem ser geridos e atualizados sem afetar o sistema como um todo, mesmo que esteja em execução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409200" y="1935371"/>
            <a:ext cx="84222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212121"/>
                </a:solidFill>
                <a:highlight>
                  <a:srgbClr val="FFFFFF"/>
                </a:highlight>
                <a:latin typeface="Lustria"/>
                <a:ea typeface="Lustria"/>
                <a:cs typeface="Lustria"/>
                <a:sym typeface="Lustria"/>
              </a:rPr>
              <a:t>Trabalho de Grupo</a:t>
            </a:r>
            <a:endParaRPr b="1" sz="3000">
              <a:solidFill>
                <a:srgbClr val="21212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12600" y="2713875"/>
            <a:ext cx="85188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434343"/>
                </a:solidFill>
                <a:latin typeface="Lustria"/>
                <a:ea typeface="Lustria"/>
                <a:cs typeface="Lustria"/>
                <a:sym typeface="Lustria"/>
              </a:rPr>
              <a:t>Interoperabilidade Semântica </a:t>
            </a:r>
            <a:endParaRPr b="1" sz="2400">
              <a:solidFill>
                <a:srgbClr val="434343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525" y="561600"/>
            <a:ext cx="1570099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794900" y="561588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Mestrado integrado em Engenharia Informática</a:t>
            </a:r>
            <a:endParaRPr sz="12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4º ano, 2º semestre</a:t>
            </a:r>
            <a:endParaRPr b="0" i="0" sz="1200" u="none" cap="none" strike="noStrike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033525" y="3501375"/>
            <a:ext cx="38319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PT">
                <a:latin typeface="Lustria"/>
                <a:ea typeface="Lustria"/>
                <a:cs typeface="Lustria"/>
                <a:sym typeface="Lustria"/>
              </a:rPr>
              <a:t>Grupo :</a:t>
            </a:r>
            <a:endParaRPr b="1"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latin typeface="Lustria"/>
                <a:ea typeface="Lustria"/>
                <a:cs typeface="Lustria"/>
                <a:sym typeface="Lustria"/>
              </a:rPr>
              <a:t>Adriana Guedes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latin typeface="Lustria"/>
                <a:ea typeface="Lustria"/>
                <a:cs typeface="Lustria"/>
                <a:sym typeface="Lustria"/>
              </a:rPr>
              <a:t>Bruno Sousa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latin typeface="Lustria"/>
                <a:ea typeface="Lustria"/>
                <a:cs typeface="Lustria"/>
                <a:sym typeface="Lustria"/>
              </a:rPr>
              <a:t>Marco Barbosa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latin typeface="Lustria"/>
                <a:ea typeface="Lustria"/>
                <a:cs typeface="Lustria"/>
                <a:sym typeface="Lustria"/>
              </a:rPr>
              <a:t>Ricardo Certo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303275" y="1829575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629825" y="1342624"/>
            <a:ext cx="78873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Lustria"/>
              <a:buChar char="●"/>
            </a:pPr>
            <a:r>
              <a:rPr lang="pt-PT" sz="17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1º Programa</a:t>
            </a:r>
            <a:endParaRPr sz="17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Lustria"/>
              <a:buChar char="○"/>
            </a:pPr>
            <a:r>
              <a:rPr lang="pt-PT" sz="17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1ª parte</a:t>
            </a:r>
            <a:endParaRPr sz="17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recolhe informações sobre as publicações de autores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guarda informações das </a:t>
            </a: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publicações</a:t>
            </a: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 numa BD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Lustria"/>
              <a:buChar char="○"/>
            </a:pPr>
            <a:r>
              <a:rPr lang="pt-PT" sz="17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2ª parte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apresentar a informação, guardada previamente na BD, numa página web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Lustria"/>
              <a:buChar char="●"/>
            </a:pPr>
            <a:r>
              <a:rPr lang="pt-PT" sz="17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pt-PT" sz="17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º Programa</a:t>
            </a:r>
            <a:endParaRPr sz="17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recolhe informações sobre as publicações de autores</a:t>
            </a:r>
            <a:endParaRPr sz="17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apresenta a informação dinamicamente numa página web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766050" y="536225"/>
            <a:ext cx="8006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O trabalho:</a:t>
            </a:r>
            <a:endParaRPr sz="30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1303275" y="1829575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629825" y="1342624"/>
            <a:ext cx="78873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Lustria"/>
              <a:buChar char="●"/>
            </a:pPr>
            <a:r>
              <a:rPr lang="pt-PT" sz="17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1ª parte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ustria"/>
              <a:buChar char="○"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loop em background que actualiza a BD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ustria"/>
              <a:buChar char="○"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possibilidade de adicionar, remover e listar orcid’s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Lustria"/>
              <a:buChar char="●"/>
            </a:pPr>
            <a:r>
              <a:rPr lang="pt-PT" sz="17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2ª Parte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ustria"/>
              <a:buChar char="○"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script em  python que acede à BD gera html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766050" y="536225"/>
            <a:ext cx="8006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1º Programa</a:t>
            </a:r>
            <a:r>
              <a:rPr lang="pt-PT" sz="30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:</a:t>
            </a:r>
            <a:endParaRPr sz="30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50" y="138250"/>
            <a:ext cx="6811050" cy="48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766050" y="536225"/>
            <a:ext cx="8006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BD </a:t>
            </a:r>
            <a:endParaRPr sz="30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1303275" y="1829575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29825" y="1342624"/>
            <a:ext cx="78873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ustria"/>
              <a:buChar char="○"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loop em background que faz download de informação da API e guarda localmente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ustria"/>
              <a:buChar char="○"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possibilidade de adicionar, remover e listar orcid’s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ustria"/>
              <a:buChar char="○"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apresenta informação armazenada localmente usando a biblioteca React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766050" y="536225"/>
            <a:ext cx="8006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pt-PT" sz="30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º Programa:</a:t>
            </a:r>
            <a:endParaRPr sz="30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303275" y="1829575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29825" y="1342624"/>
            <a:ext cx="78873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ustria"/>
              <a:buChar char="○"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servidor-client com API rest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-3365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ustria"/>
              <a:buChar char="○"/>
            </a:pPr>
            <a:r>
              <a:rPr lang="pt-PT" sz="1700">
                <a:latin typeface="Lustria"/>
                <a:ea typeface="Lustria"/>
                <a:cs typeface="Lustria"/>
                <a:sym typeface="Lustria"/>
              </a:rPr>
              <a:t>front-end recorre à biblioteca react</a:t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766050" y="536225"/>
            <a:ext cx="80064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  <a:r>
              <a:rPr lang="pt-PT" sz="3000">
                <a:solidFill>
                  <a:srgbClr val="38761D"/>
                </a:solidFill>
                <a:latin typeface="Lustria"/>
                <a:ea typeface="Lustria"/>
                <a:cs typeface="Lustria"/>
                <a:sym typeface="Lustria"/>
              </a:rPr>
              <a:t>º Programa?</a:t>
            </a:r>
            <a:endParaRPr sz="3000">
              <a:solidFill>
                <a:srgbClr val="38761D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409200" y="1935371"/>
            <a:ext cx="84222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212121"/>
                </a:solidFill>
                <a:highlight>
                  <a:srgbClr val="FFFFFF"/>
                </a:highlight>
                <a:latin typeface="Lustria"/>
                <a:ea typeface="Lustria"/>
                <a:cs typeface="Lustria"/>
                <a:sym typeface="Lustria"/>
              </a:rPr>
              <a:t>Trabalho de Grupo</a:t>
            </a:r>
            <a:endParaRPr b="1" sz="3000">
              <a:solidFill>
                <a:srgbClr val="21212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312600" y="2713875"/>
            <a:ext cx="85188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434343"/>
                </a:solidFill>
                <a:latin typeface="Lustria"/>
                <a:ea typeface="Lustria"/>
                <a:cs typeface="Lustria"/>
                <a:sym typeface="Lustria"/>
              </a:rPr>
              <a:t>Interoperabilidade Semântica </a:t>
            </a:r>
            <a:endParaRPr b="1" sz="2400">
              <a:solidFill>
                <a:srgbClr val="434343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525" y="561600"/>
            <a:ext cx="1570099" cy="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2794900" y="561588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Mestrado integrado em Engenharia Informática</a:t>
            </a:r>
            <a:endParaRPr sz="1200"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PT" sz="12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4º ano, 2º semestre</a:t>
            </a:r>
            <a:endParaRPr b="0" i="0" sz="1200" u="none" cap="none" strike="noStrike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33525" y="3501375"/>
            <a:ext cx="38319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PT">
                <a:latin typeface="Lustria"/>
                <a:ea typeface="Lustria"/>
                <a:cs typeface="Lustria"/>
                <a:sym typeface="Lustria"/>
              </a:rPr>
              <a:t>Grupo :</a:t>
            </a:r>
            <a:endParaRPr b="1"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latin typeface="Lustria"/>
                <a:ea typeface="Lustria"/>
                <a:cs typeface="Lustria"/>
                <a:sym typeface="Lustria"/>
              </a:rPr>
              <a:t>Adriana Guedes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latin typeface="Lustria"/>
                <a:ea typeface="Lustria"/>
                <a:cs typeface="Lustria"/>
                <a:sym typeface="Lustria"/>
              </a:rPr>
              <a:t>Bruno Sousa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latin typeface="Lustria"/>
                <a:ea typeface="Lustria"/>
                <a:cs typeface="Lustria"/>
                <a:sym typeface="Lustria"/>
              </a:rPr>
              <a:t>Marco Barbosa</a:t>
            </a:r>
            <a:endParaRPr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latin typeface="Lustria"/>
                <a:ea typeface="Lustria"/>
                <a:cs typeface="Lustria"/>
                <a:sym typeface="Lustria"/>
              </a:rPr>
              <a:t>Ricardo Certo</a:t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