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55" descr=""/>
          <p:cNvPicPr/>
          <p:nvPr/>
        </p:nvPicPr>
        <p:blipFill>
          <a:blip r:embed="rId1"/>
          <a:stretch/>
        </p:blipFill>
        <p:spPr>
          <a:xfrm>
            <a:off x="3565800" y="152280"/>
            <a:ext cx="2010960" cy="483768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3961440" y="1122120"/>
            <a:ext cx="310320" cy="19836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 rot="10800000">
            <a:off x="3955320" y="1222560"/>
            <a:ext cx="125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74520" y="1062000"/>
            <a:ext cx="1843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재생중인 소스 정지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재정의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 rot="10800000">
            <a:off x="3962520" y="608040"/>
            <a:ext cx="125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5"/>
          <p:cNvSpPr/>
          <p:nvPr/>
        </p:nvSpPr>
        <p:spPr>
          <a:xfrm>
            <a:off x="950400" y="447480"/>
            <a:ext cx="1843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전원 메뉴 윈도우 호출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4272840" y="1122120"/>
            <a:ext cx="310320" cy="19836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7"/>
          <p:cNvSpPr/>
          <p:nvPr/>
        </p:nvSpPr>
        <p:spPr>
          <a:xfrm>
            <a:off x="5247360" y="786600"/>
            <a:ext cx="99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8"/>
          <p:cNvSpPr/>
          <p:nvPr/>
        </p:nvSpPr>
        <p:spPr>
          <a:xfrm>
            <a:off x="6205680" y="1062000"/>
            <a:ext cx="1843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전체화면으로 전환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재정의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6197760" y="618840"/>
            <a:ext cx="1843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사용되지 않음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 rot="10800000">
            <a:off x="3955320" y="1614600"/>
            <a:ext cx="125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1"/>
          <p:cNvSpPr/>
          <p:nvPr/>
        </p:nvSpPr>
        <p:spPr>
          <a:xfrm>
            <a:off x="1342440" y="1446120"/>
            <a:ext cx="18439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주메뉴 화면으로 전환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4057200" y="2072520"/>
            <a:ext cx="246600" cy="23868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3"/>
          <p:cNvSpPr/>
          <p:nvPr/>
        </p:nvSpPr>
        <p:spPr>
          <a:xfrm rot="10800000">
            <a:off x="4030920" y="2193120"/>
            <a:ext cx="135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4"/>
          <p:cNvSpPr/>
          <p:nvPr/>
        </p:nvSpPr>
        <p:spPr>
          <a:xfrm>
            <a:off x="1109880" y="2024640"/>
            <a:ext cx="1843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주메뉴에서 서브메뉴 호출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5160240" y="1613880"/>
            <a:ext cx="110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6"/>
          <p:cNvSpPr/>
          <p:nvPr/>
        </p:nvSpPr>
        <p:spPr>
          <a:xfrm>
            <a:off x="5160240" y="2764440"/>
            <a:ext cx="110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7"/>
          <p:cNvSpPr/>
          <p:nvPr/>
        </p:nvSpPr>
        <p:spPr>
          <a:xfrm rot="10800000">
            <a:off x="3940920" y="2765160"/>
            <a:ext cx="125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8"/>
          <p:cNvSpPr/>
          <p:nvPr/>
        </p:nvSpPr>
        <p:spPr>
          <a:xfrm rot="16200000">
            <a:off x="5293440" y="370080"/>
            <a:ext cx="86400" cy="1816200"/>
          </a:xfrm>
          <a:prstGeom prst="bentConnector4">
            <a:avLst>
              <a:gd name="adj1" fmla="val -73116"/>
              <a:gd name="adj2" fmla="val 54284"/>
            </a:avLst>
          </a:prstGeom>
          <a:noFill/>
          <a:ln w="936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9"/>
          <p:cNvSpPr/>
          <p:nvPr/>
        </p:nvSpPr>
        <p:spPr>
          <a:xfrm>
            <a:off x="6261840" y="1445760"/>
            <a:ext cx="1843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이전 화면으로 전환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0"/>
          <p:cNvSpPr/>
          <p:nvPr/>
        </p:nvSpPr>
        <p:spPr>
          <a:xfrm>
            <a:off x="6261840" y="2604600"/>
            <a:ext cx="25066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TV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편성표 윈도우 열기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닫기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재정의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1"/>
          <p:cNvSpPr/>
          <p:nvPr/>
        </p:nvSpPr>
        <p:spPr>
          <a:xfrm>
            <a:off x="938880" y="2589480"/>
            <a:ext cx="1843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팝업 메뉴 윈도우 호출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2017-09-22T10:49:06Z</cp:lastPrinted>
  <dcterms:modified xsi:type="dcterms:W3CDTF">2018-01-31T14:05:42Z</dcterms:modified>
  <cp:revision>3</cp:revision>
  <dc:subject/>
  <dc:title/>
</cp:coreProperties>
</file>