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996" r:id="rId1"/>
  </p:sldMasterIdLst>
  <p:notesMasterIdLst>
    <p:notesMasterId r:id="rId16"/>
  </p:notesMasterIdLst>
  <p:sldIdLst>
    <p:sldId id="256" r:id="rId2"/>
    <p:sldId id="257" r:id="rId3"/>
    <p:sldId id="258" r:id="rId4"/>
    <p:sldId id="259" r:id="rId5"/>
    <p:sldId id="308" r:id="rId6"/>
    <p:sldId id="310" r:id="rId7"/>
    <p:sldId id="318" r:id="rId8"/>
    <p:sldId id="289" r:id="rId9"/>
    <p:sldId id="312" r:id="rId10"/>
    <p:sldId id="265" r:id="rId11"/>
    <p:sldId id="302" r:id="rId12"/>
    <p:sldId id="274" r:id="rId13"/>
    <p:sldId id="313" r:id="rId14"/>
    <p:sldId id="266"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9E39"/>
    <a:srgbClr val="5BAC3E"/>
    <a:srgbClr val="4B8D33"/>
    <a:srgbClr val="488731"/>
    <a:srgbClr val="59A93D"/>
    <a:srgbClr val="EB4F25"/>
    <a:srgbClr val="DE3F14"/>
    <a:srgbClr val="C43812"/>
    <a:srgbClr val="F9CFC3"/>
    <a:srgbClr val="A530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98" autoAdjust="0"/>
  </p:normalViewPr>
  <p:slideViewPr>
    <p:cSldViewPr>
      <p:cViewPr>
        <p:scale>
          <a:sx n="75" d="100"/>
          <a:sy n="75" d="100"/>
        </p:scale>
        <p:origin x="1666"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26CB65-7AF4-4D7D-9FE0-850A1B85A38E}" type="doc">
      <dgm:prSet loTypeId="urn:microsoft.com/office/officeart/2005/8/layout/hChevron3" loCatId="process" qsTypeId="urn:microsoft.com/office/officeart/2005/8/quickstyle/simple1" qsCatId="simple" csTypeId="urn:microsoft.com/office/officeart/2005/8/colors/accent1_2" csCatId="accent1" phldr="1"/>
      <dgm:spPr/>
    </dgm:pt>
    <dgm:pt modelId="{18A68A03-14A9-4FD4-9588-CDD5A2D5BED0}">
      <dgm:prSet phldrT="[Text]" custT="1"/>
      <dgm:spPr>
        <a:solidFill>
          <a:schemeClr val="accent1">
            <a:lumMod val="20000"/>
            <a:lumOff val="80000"/>
          </a:schemeClr>
        </a:solidFill>
        <a:ln>
          <a:noFill/>
        </a:ln>
      </dgm:spPr>
      <dgm:t>
        <a:bodyPr/>
        <a:lstStyle/>
        <a:p>
          <a:r>
            <a:rPr lang="en-US" sz="1400" b="1" dirty="0">
              <a:solidFill>
                <a:schemeClr val="accent1"/>
              </a:solidFill>
            </a:rPr>
            <a:t>Overview</a:t>
          </a:r>
        </a:p>
      </dgm:t>
    </dgm:pt>
    <dgm:pt modelId="{F7D97A1F-5EE4-4714-BFFC-F2AE637DDBA6}" type="parTrans" cxnId="{B4643D43-2446-4CBC-9E14-8BE28C9DD4C0}">
      <dgm:prSet/>
      <dgm:spPr/>
      <dgm:t>
        <a:bodyPr/>
        <a:lstStyle/>
        <a:p>
          <a:endParaRPr lang="en-US" sz="1400"/>
        </a:p>
      </dgm:t>
    </dgm:pt>
    <dgm:pt modelId="{1D8726BA-BCC0-4FD4-A37C-1A8EE66713D1}" type="sibTrans" cxnId="{B4643D43-2446-4CBC-9E14-8BE28C9DD4C0}">
      <dgm:prSet/>
      <dgm:spPr/>
      <dgm:t>
        <a:bodyPr/>
        <a:lstStyle/>
        <a:p>
          <a:endParaRPr lang="en-US" sz="1400"/>
        </a:p>
      </dgm:t>
    </dgm:pt>
    <dgm:pt modelId="{848230E4-3F7F-4C6F-BE96-0A361F3E367A}">
      <dgm:prSet phldrT="[Text]" custT="1"/>
      <dgm:spPr/>
      <dgm:t>
        <a:bodyPr/>
        <a:lstStyle/>
        <a:p>
          <a:r>
            <a:rPr lang="en-US" sz="1400" dirty="0"/>
            <a:t>Product Viability</a:t>
          </a:r>
        </a:p>
      </dgm:t>
    </dgm:pt>
    <dgm:pt modelId="{C886B305-F8D0-4162-9056-0AD891C729E5}" type="parTrans" cxnId="{1CF43B20-2F74-42A0-B5E3-BF9145D72294}">
      <dgm:prSet/>
      <dgm:spPr/>
      <dgm:t>
        <a:bodyPr/>
        <a:lstStyle/>
        <a:p>
          <a:endParaRPr lang="en-US" sz="1400"/>
        </a:p>
      </dgm:t>
    </dgm:pt>
    <dgm:pt modelId="{75E297F6-D934-4B8E-A854-26E4E5B9D70D}" type="sibTrans" cxnId="{1CF43B20-2F74-42A0-B5E3-BF9145D72294}">
      <dgm:prSet/>
      <dgm:spPr/>
      <dgm:t>
        <a:bodyPr/>
        <a:lstStyle/>
        <a:p>
          <a:endParaRPr lang="en-US" sz="1400"/>
        </a:p>
      </dgm:t>
    </dgm:pt>
    <dgm:pt modelId="{E33CA283-4F77-47C9-9391-834B6740BF02}">
      <dgm:prSet phldrT="[Text]" custT="1"/>
      <dgm:spPr/>
      <dgm:t>
        <a:bodyPr/>
        <a:lstStyle/>
        <a:p>
          <a:r>
            <a:rPr lang="en-US" sz="1400" dirty="0"/>
            <a:t>Final Prototype</a:t>
          </a:r>
        </a:p>
      </dgm:t>
    </dgm:pt>
    <dgm:pt modelId="{31269747-6A78-4529-9AD0-299606E2309F}" type="parTrans" cxnId="{047CE581-EC29-4084-928C-5E0625B919B4}">
      <dgm:prSet/>
      <dgm:spPr/>
      <dgm:t>
        <a:bodyPr/>
        <a:lstStyle/>
        <a:p>
          <a:endParaRPr lang="en-US" sz="1400"/>
        </a:p>
      </dgm:t>
    </dgm:pt>
    <dgm:pt modelId="{1CBF2277-B24D-4F50-B512-90A7A490F32F}" type="sibTrans" cxnId="{047CE581-EC29-4084-928C-5E0625B919B4}">
      <dgm:prSet/>
      <dgm:spPr/>
      <dgm:t>
        <a:bodyPr/>
        <a:lstStyle/>
        <a:p>
          <a:endParaRPr lang="en-US" sz="1400"/>
        </a:p>
      </dgm:t>
    </dgm:pt>
    <dgm:pt modelId="{3F7ABCBC-19B3-4B4A-840F-6C832034C713}">
      <dgm:prSet phldrT="[Text]" custT="1"/>
      <dgm:spPr/>
      <dgm:t>
        <a:bodyPr/>
        <a:lstStyle/>
        <a:p>
          <a:r>
            <a:rPr lang="en-US" sz="1400" dirty="0"/>
            <a:t>Lessons Learned</a:t>
          </a:r>
        </a:p>
      </dgm:t>
    </dgm:pt>
    <dgm:pt modelId="{78CF8EB8-B423-4A52-821C-C005C09549F5}" type="parTrans" cxnId="{A3AF901F-C9C4-4775-8B5B-11E97D093BB0}">
      <dgm:prSet/>
      <dgm:spPr/>
      <dgm:t>
        <a:bodyPr/>
        <a:lstStyle/>
        <a:p>
          <a:endParaRPr lang="en-US" sz="1400"/>
        </a:p>
      </dgm:t>
    </dgm:pt>
    <dgm:pt modelId="{52750CCC-4357-46AF-A901-71B834EB4F6E}" type="sibTrans" cxnId="{A3AF901F-C9C4-4775-8B5B-11E97D093BB0}">
      <dgm:prSet/>
      <dgm:spPr/>
      <dgm:t>
        <a:bodyPr/>
        <a:lstStyle/>
        <a:p>
          <a:endParaRPr lang="en-US" sz="1400"/>
        </a:p>
      </dgm:t>
    </dgm:pt>
    <dgm:pt modelId="{18551D52-C578-4192-8915-0B74A8CA5D7F}" type="pres">
      <dgm:prSet presAssocID="{2626CB65-7AF4-4D7D-9FE0-850A1B85A38E}" presName="Name0" presStyleCnt="0">
        <dgm:presLayoutVars>
          <dgm:dir/>
          <dgm:resizeHandles val="exact"/>
        </dgm:presLayoutVars>
      </dgm:prSet>
      <dgm:spPr/>
    </dgm:pt>
    <dgm:pt modelId="{9DF9B5DC-0520-40D4-B058-F80DADD9AC2F}" type="pres">
      <dgm:prSet presAssocID="{18A68A03-14A9-4FD4-9588-CDD5A2D5BED0}" presName="parTxOnly" presStyleLbl="node1" presStyleIdx="0" presStyleCnt="4" custLinFactNeighborX="5423">
        <dgm:presLayoutVars>
          <dgm:bulletEnabled val="1"/>
        </dgm:presLayoutVars>
      </dgm:prSet>
      <dgm:spPr/>
    </dgm:pt>
    <dgm:pt modelId="{4F7BE700-39ED-4476-85F3-648F30F95D08}" type="pres">
      <dgm:prSet presAssocID="{1D8726BA-BCC0-4FD4-A37C-1A8EE66713D1}" presName="parSpace" presStyleCnt="0"/>
      <dgm:spPr/>
    </dgm:pt>
    <dgm:pt modelId="{FBE1E3BA-28BA-42BA-9325-89593C68A792}" type="pres">
      <dgm:prSet presAssocID="{848230E4-3F7F-4C6F-BE96-0A361F3E367A}" presName="parTxOnly" presStyleLbl="node1" presStyleIdx="1" presStyleCnt="4">
        <dgm:presLayoutVars>
          <dgm:bulletEnabled val="1"/>
        </dgm:presLayoutVars>
      </dgm:prSet>
      <dgm:spPr/>
    </dgm:pt>
    <dgm:pt modelId="{D23821C7-7387-4168-83E6-9410BDA055F6}" type="pres">
      <dgm:prSet presAssocID="{75E297F6-D934-4B8E-A854-26E4E5B9D70D}" presName="parSpace" presStyleCnt="0"/>
      <dgm:spPr/>
    </dgm:pt>
    <dgm:pt modelId="{5B3637A0-5F52-4B34-9633-329836CE3990}" type="pres">
      <dgm:prSet presAssocID="{E33CA283-4F77-47C9-9391-834B6740BF02}" presName="parTxOnly" presStyleLbl="node1" presStyleIdx="2" presStyleCnt="4">
        <dgm:presLayoutVars>
          <dgm:bulletEnabled val="1"/>
        </dgm:presLayoutVars>
      </dgm:prSet>
      <dgm:spPr/>
    </dgm:pt>
    <dgm:pt modelId="{52A2FD8E-64B2-4025-915B-323A7222F099}" type="pres">
      <dgm:prSet presAssocID="{1CBF2277-B24D-4F50-B512-90A7A490F32F}" presName="parSpace" presStyleCnt="0"/>
      <dgm:spPr/>
    </dgm:pt>
    <dgm:pt modelId="{8E6B22D9-689C-43EF-88C8-3AB5BCAB81EC}" type="pres">
      <dgm:prSet presAssocID="{3F7ABCBC-19B3-4B4A-840F-6C832034C713}" presName="parTxOnly" presStyleLbl="node1" presStyleIdx="3" presStyleCnt="4">
        <dgm:presLayoutVars>
          <dgm:bulletEnabled val="1"/>
        </dgm:presLayoutVars>
      </dgm:prSet>
      <dgm:spPr/>
    </dgm:pt>
  </dgm:ptLst>
  <dgm:cxnLst>
    <dgm:cxn modelId="{A58CA601-B8B1-4CD8-85DA-00420D1C4787}" type="presOf" srcId="{848230E4-3F7F-4C6F-BE96-0A361F3E367A}" destId="{FBE1E3BA-28BA-42BA-9325-89593C68A792}" srcOrd="0" destOrd="0" presId="urn:microsoft.com/office/officeart/2005/8/layout/hChevron3"/>
    <dgm:cxn modelId="{A3AF901F-C9C4-4775-8B5B-11E97D093BB0}" srcId="{2626CB65-7AF4-4D7D-9FE0-850A1B85A38E}" destId="{3F7ABCBC-19B3-4B4A-840F-6C832034C713}" srcOrd="3" destOrd="0" parTransId="{78CF8EB8-B423-4A52-821C-C005C09549F5}" sibTransId="{52750CCC-4357-46AF-A901-71B834EB4F6E}"/>
    <dgm:cxn modelId="{1CF43B20-2F74-42A0-B5E3-BF9145D72294}" srcId="{2626CB65-7AF4-4D7D-9FE0-850A1B85A38E}" destId="{848230E4-3F7F-4C6F-BE96-0A361F3E367A}" srcOrd="1" destOrd="0" parTransId="{C886B305-F8D0-4162-9056-0AD891C729E5}" sibTransId="{75E297F6-D934-4B8E-A854-26E4E5B9D70D}"/>
    <dgm:cxn modelId="{F529C735-5A3E-4E69-A788-CE68C8F9040A}" type="presOf" srcId="{E33CA283-4F77-47C9-9391-834B6740BF02}" destId="{5B3637A0-5F52-4B34-9633-329836CE3990}" srcOrd="0" destOrd="0" presId="urn:microsoft.com/office/officeart/2005/8/layout/hChevron3"/>
    <dgm:cxn modelId="{2B3A015B-D8E9-4899-B460-74AF53B592A0}" type="presOf" srcId="{2626CB65-7AF4-4D7D-9FE0-850A1B85A38E}" destId="{18551D52-C578-4192-8915-0B74A8CA5D7F}" srcOrd="0" destOrd="0" presId="urn:microsoft.com/office/officeart/2005/8/layout/hChevron3"/>
    <dgm:cxn modelId="{B4643D43-2446-4CBC-9E14-8BE28C9DD4C0}" srcId="{2626CB65-7AF4-4D7D-9FE0-850A1B85A38E}" destId="{18A68A03-14A9-4FD4-9588-CDD5A2D5BED0}" srcOrd="0" destOrd="0" parTransId="{F7D97A1F-5EE4-4714-BFFC-F2AE637DDBA6}" sibTransId="{1D8726BA-BCC0-4FD4-A37C-1A8EE66713D1}"/>
    <dgm:cxn modelId="{48B7066C-E800-461F-994C-01F4F663249D}" type="presOf" srcId="{18A68A03-14A9-4FD4-9588-CDD5A2D5BED0}" destId="{9DF9B5DC-0520-40D4-B058-F80DADD9AC2F}" srcOrd="0" destOrd="0" presId="urn:microsoft.com/office/officeart/2005/8/layout/hChevron3"/>
    <dgm:cxn modelId="{047CE581-EC29-4084-928C-5E0625B919B4}" srcId="{2626CB65-7AF4-4D7D-9FE0-850A1B85A38E}" destId="{E33CA283-4F77-47C9-9391-834B6740BF02}" srcOrd="2" destOrd="0" parTransId="{31269747-6A78-4529-9AD0-299606E2309F}" sibTransId="{1CBF2277-B24D-4F50-B512-90A7A490F32F}"/>
    <dgm:cxn modelId="{1BB8D8FE-FFB8-4699-B53A-CB22CB3A0D59}" type="presOf" srcId="{3F7ABCBC-19B3-4B4A-840F-6C832034C713}" destId="{8E6B22D9-689C-43EF-88C8-3AB5BCAB81EC}" srcOrd="0" destOrd="0" presId="urn:microsoft.com/office/officeart/2005/8/layout/hChevron3"/>
    <dgm:cxn modelId="{022B6029-451E-4B5D-B653-469F90CE41B3}" type="presParOf" srcId="{18551D52-C578-4192-8915-0B74A8CA5D7F}" destId="{9DF9B5DC-0520-40D4-B058-F80DADD9AC2F}" srcOrd="0" destOrd="0" presId="urn:microsoft.com/office/officeart/2005/8/layout/hChevron3"/>
    <dgm:cxn modelId="{26FA8EEA-ADF4-4060-9865-451CF95599B7}" type="presParOf" srcId="{18551D52-C578-4192-8915-0B74A8CA5D7F}" destId="{4F7BE700-39ED-4476-85F3-648F30F95D08}" srcOrd="1" destOrd="0" presId="urn:microsoft.com/office/officeart/2005/8/layout/hChevron3"/>
    <dgm:cxn modelId="{798419BB-AF51-4BB8-B22E-197649E8FB6D}" type="presParOf" srcId="{18551D52-C578-4192-8915-0B74A8CA5D7F}" destId="{FBE1E3BA-28BA-42BA-9325-89593C68A792}" srcOrd="2" destOrd="0" presId="urn:microsoft.com/office/officeart/2005/8/layout/hChevron3"/>
    <dgm:cxn modelId="{0F4A27DC-9B41-4FA9-A2E3-19491908A0D8}" type="presParOf" srcId="{18551D52-C578-4192-8915-0B74A8CA5D7F}" destId="{D23821C7-7387-4168-83E6-9410BDA055F6}" srcOrd="3" destOrd="0" presId="urn:microsoft.com/office/officeart/2005/8/layout/hChevron3"/>
    <dgm:cxn modelId="{6F80146D-4F3B-4675-933B-836BD5C42BF1}" type="presParOf" srcId="{18551D52-C578-4192-8915-0B74A8CA5D7F}" destId="{5B3637A0-5F52-4B34-9633-329836CE3990}" srcOrd="4" destOrd="0" presId="urn:microsoft.com/office/officeart/2005/8/layout/hChevron3"/>
    <dgm:cxn modelId="{7491381C-EF70-447F-95A0-40AEF5A99BFA}" type="presParOf" srcId="{18551D52-C578-4192-8915-0B74A8CA5D7F}" destId="{52A2FD8E-64B2-4025-915B-323A7222F099}" srcOrd="5" destOrd="0" presId="urn:microsoft.com/office/officeart/2005/8/layout/hChevron3"/>
    <dgm:cxn modelId="{0DD92E10-5323-46F5-8C5C-71FCB84E5FB2}" type="presParOf" srcId="{18551D52-C578-4192-8915-0B74A8CA5D7F}" destId="{8E6B22D9-689C-43EF-88C8-3AB5BCAB81EC}"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26CB65-7AF4-4D7D-9FE0-850A1B85A38E}" type="doc">
      <dgm:prSet loTypeId="urn:microsoft.com/office/officeart/2005/8/layout/hChevron3" loCatId="process" qsTypeId="urn:microsoft.com/office/officeart/2005/8/quickstyle/simple1" qsCatId="simple" csTypeId="urn:microsoft.com/office/officeart/2005/8/colors/accent1_2" csCatId="accent1" phldr="1"/>
      <dgm:spPr/>
    </dgm:pt>
    <dgm:pt modelId="{18A68A03-14A9-4FD4-9588-CDD5A2D5BED0}">
      <dgm:prSet phldrT="[Text]" custT="1"/>
      <dgm:spPr>
        <a:solidFill>
          <a:schemeClr val="accent1"/>
        </a:solidFill>
        <a:ln>
          <a:noFill/>
        </a:ln>
      </dgm:spPr>
      <dgm:t>
        <a:bodyPr/>
        <a:lstStyle/>
        <a:p>
          <a:pPr algn="ctr"/>
          <a:r>
            <a:rPr lang="en-US" sz="1400" b="0" dirty="0">
              <a:solidFill>
                <a:schemeClr val="bg1"/>
              </a:solidFill>
            </a:rPr>
            <a:t>Overview</a:t>
          </a:r>
        </a:p>
      </dgm:t>
    </dgm:pt>
    <dgm:pt modelId="{F7D97A1F-5EE4-4714-BFFC-F2AE637DDBA6}" type="parTrans" cxnId="{B4643D43-2446-4CBC-9E14-8BE28C9DD4C0}">
      <dgm:prSet/>
      <dgm:spPr/>
      <dgm:t>
        <a:bodyPr/>
        <a:lstStyle/>
        <a:p>
          <a:pPr algn="ctr"/>
          <a:endParaRPr lang="en-US" sz="1400"/>
        </a:p>
      </dgm:t>
    </dgm:pt>
    <dgm:pt modelId="{1D8726BA-BCC0-4FD4-A37C-1A8EE66713D1}" type="sibTrans" cxnId="{B4643D43-2446-4CBC-9E14-8BE28C9DD4C0}">
      <dgm:prSet/>
      <dgm:spPr/>
      <dgm:t>
        <a:bodyPr/>
        <a:lstStyle/>
        <a:p>
          <a:pPr algn="ctr"/>
          <a:endParaRPr lang="en-US" sz="1400"/>
        </a:p>
      </dgm:t>
    </dgm:pt>
    <dgm:pt modelId="{848230E4-3F7F-4C6F-BE96-0A361F3E367A}">
      <dgm:prSet phldrT="[Text]" custT="1"/>
      <dgm:spPr>
        <a:solidFill>
          <a:schemeClr val="accent1">
            <a:lumMod val="20000"/>
            <a:lumOff val="80000"/>
          </a:schemeClr>
        </a:solidFill>
      </dgm:spPr>
      <dgm:t>
        <a:bodyPr/>
        <a:lstStyle/>
        <a:p>
          <a:pPr algn="ctr"/>
          <a:r>
            <a:rPr lang="en-US" sz="1400" b="1" dirty="0">
              <a:solidFill>
                <a:schemeClr val="accent1"/>
              </a:solidFill>
            </a:rPr>
            <a:t>Product Viability</a:t>
          </a:r>
        </a:p>
      </dgm:t>
    </dgm:pt>
    <dgm:pt modelId="{C886B305-F8D0-4162-9056-0AD891C729E5}" type="parTrans" cxnId="{1CF43B20-2F74-42A0-B5E3-BF9145D72294}">
      <dgm:prSet/>
      <dgm:spPr/>
      <dgm:t>
        <a:bodyPr/>
        <a:lstStyle/>
        <a:p>
          <a:pPr algn="ctr"/>
          <a:endParaRPr lang="en-US" sz="1400"/>
        </a:p>
      </dgm:t>
    </dgm:pt>
    <dgm:pt modelId="{75E297F6-D934-4B8E-A854-26E4E5B9D70D}" type="sibTrans" cxnId="{1CF43B20-2F74-42A0-B5E3-BF9145D72294}">
      <dgm:prSet/>
      <dgm:spPr/>
      <dgm:t>
        <a:bodyPr/>
        <a:lstStyle/>
        <a:p>
          <a:pPr algn="ctr"/>
          <a:endParaRPr lang="en-US" sz="1400"/>
        </a:p>
      </dgm:t>
    </dgm:pt>
    <dgm:pt modelId="{E33CA283-4F77-47C9-9391-834B6740BF02}">
      <dgm:prSet phldrT="[Text]" custT="1"/>
      <dgm:spPr/>
      <dgm:t>
        <a:bodyPr/>
        <a:lstStyle/>
        <a:p>
          <a:pPr algn="ctr"/>
          <a:r>
            <a:rPr lang="en-US" sz="1400" dirty="0"/>
            <a:t>Final Prototype</a:t>
          </a:r>
        </a:p>
      </dgm:t>
    </dgm:pt>
    <dgm:pt modelId="{31269747-6A78-4529-9AD0-299606E2309F}" type="parTrans" cxnId="{047CE581-EC29-4084-928C-5E0625B919B4}">
      <dgm:prSet/>
      <dgm:spPr/>
      <dgm:t>
        <a:bodyPr/>
        <a:lstStyle/>
        <a:p>
          <a:pPr algn="ctr"/>
          <a:endParaRPr lang="en-US" sz="1400"/>
        </a:p>
      </dgm:t>
    </dgm:pt>
    <dgm:pt modelId="{1CBF2277-B24D-4F50-B512-90A7A490F32F}" type="sibTrans" cxnId="{047CE581-EC29-4084-928C-5E0625B919B4}">
      <dgm:prSet/>
      <dgm:spPr/>
      <dgm:t>
        <a:bodyPr/>
        <a:lstStyle/>
        <a:p>
          <a:pPr algn="ctr"/>
          <a:endParaRPr lang="en-US" sz="1400"/>
        </a:p>
      </dgm:t>
    </dgm:pt>
    <dgm:pt modelId="{3F7ABCBC-19B3-4B4A-840F-6C832034C713}">
      <dgm:prSet phldrT="[Text]" custT="1"/>
      <dgm:spPr/>
      <dgm:t>
        <a:bodyPr/>
        <a:lstStyle/>
        <a:p>
          <a:pPr algn="ctr"/>
          <a:r>
            <a:rPr lang="en-US" sz="1400" dirty="0"/>
            <a:t>Lessons Learned</a:t>
          </a:r>
        </a:p>
      </dgm:t>
    </dgm:pt>
    <dgm:pt modelId="{78CF8EB8-B423-4A52-821C-C005C09549F5}" type="parTrans" cxnId="{A3AF901F-C9C4-4775-8B5B-11E97D093BB0}">
      <dgm:prSet/>
      <dgm:spPr/>
      <dgm:t>
        <a:bodyPr/>
        <a:lstStyle/>
        <a:p>
          <a:pPr algn="ctr"/>
          <a:endParaRPr lang="en-US" sz="1400"/>
        </a:p>
      </dgm:t>
    </dgm:pt>
    <dgm:pt modelId="{52750CCC-4357-46AF-A901-71B834EB4F6E}" type="sibTrans" cxnId="{A3AF901F-C9C4-4775-8B5B-11E97D093BB0}">
      <dgm:prSet/>
      <dgm:spPr/>
      <dgm:t>
        <a:bodyPr/>
        <a:lstStyle/>
        <a:p>
          <a:pPr algn="ctr"/>
          <a:endParaRPr lang="en-US" sz="1400"/>
        </a:p>
      </dgm:t>
    </dgm:pt>
    <dgm:pt modelId="{18551D52-C578-4192-8915-0B74A8CA5D7F}" type="pres">
      <dgm:prSet presAssocID="{2626CB65-7AF4-4D7D-9FE0-850A1B85A38E}" presName="Name0" presStyleCnt="0">
        <dgm:presLayoutVars>
          <dgm:dir/>
          <dgm:resizeHandles val="exact"/>
        </dgm:presLayoutVars>
      </dgm:prSet>
      <dgm:spPr/>
    </dgm:pt>
    <dgm:pt modelId="{9DF9B5DC-0520-40D4-B058-F80DADD9AC2F}" type="pres">
      <dgm:prSet presAssocID="{18A68A03-14A9-4FD4-9588-CDD5A2D5BED0}" presName="parTxOnly" presStyleLbl="node1" presStyleIdx="0" presStyleCnt="4" custLinFactNeighborX="5423">
        <dgm:presLayoutVars>
          <dgm:bulletEnabled val="1"/>
        </dgm:presLayoutVars>
      </dgm:prSet>
      <dgm:spPr/>
    </dgm:pt>
    <dgm:pt modelId="{4F7BE700-39ED-4476-85F3-648F30F95D08}" type="pres">
      <dgm:prSet presAssocID="{1D8726BA-BCC0-4FD4-A37C-1A8EE66713D1}" presName="parSpace" presStyleCnt="0"/>
      <dgm:spPr/>
    </dgm:pt>
    <dgm:pt modelId="{FBE1E3BA-28BA-42BA-9325-89593C68A792}" type="pres">
      <dgm:prSet presAssocID="{848230E4-3F7F-4C6F-BE96-0A361F3E367A}" presName="parTxOnly" presStyleLbl="node1" presStyleIdx="1" presStyleCnt="4">
        <dgm:presLayoutVars>
          <dgm:bulletEnabled val="1"/>
        </dgm:presLayoutVars>
      </dgm:prSet>
      <dgm:spPr/>
    </dgm:pt>
    <dgm:pt modelId="{D23821C7-7387-4168-83E6-9410BDA055F6}" type="pres">
      <dgm:prSet presAssocID="{75E297F6-D934-4B8E-A854-26E4E5B9D70D}" presName="parSpace" presStyleCnt="0"/>
      <dgm:spPr/>
    </dgm:pt>
    <dgm:pt modelId="{5B3637A0-5F52-4B34-9633-329836CE3990}" type="pres">
      <dgm:prSet presAssocID="{E33CA283-4F77-47C9-9391-834B6740BF02}" presName="parTxOnly" presStyleLbl="node1" presStyleIdx="2" presStyleCnt="4">
        <dgm:presLayoutVars>
          <dgm:bulletEnabled val="1"/>
        </dgm:presLayoutVars>
      </dgm:prSet>
      <dgm:spPr/>
    </dgm:pt>
    <dgm:pt modelId="{52A2FD8E-64B2-4025-915B-323A7222F099}" type="pres">
      <dgm:prSet presAssocID="{1CBF2277-B24D-4F50-B512-90A7A490F32F}" presName="parSpace" presStyleCnt="0"/>
      <dgm:spPr/>
    </dgm:pt>
    <dgm:pt modelId="{8E6B22D9-689C-43EF-88C8-3AB5BCAB81EC}" type="pres">
      <dgm:prSet presAssocID="{3F7ABCBC-19B3-4B4A-840F-6C832034C713}" presName="parTxOnly" presStyleLbl="node1" presStyleIdx="3" presStyleCnt="4">
        <dgm:presLayoutVars>
          <dgm:bulletEnabled val="1"/>
        </dgm:presLayoutVars>
      </dgm:prSet>
      <dgm:spPr/>
    </dgm:pt>
  </dgm:ptLst>
  <dgm:cxnLst>
    <dgm:cxn modelId="{A58CA601-B8B1-4CD8-85DA-00420D1C4787}" type="presOf" srcId="{848230E4-3F7F-4C6F-BE96-0A361F3E367A}" destId="{FBE1E3BA-28BA-42BA-9325-89593C68A792}" srcOrd="0" destOrd="0" presId="urn:microsoft.com/office/officeart/2005/8/layout/hChevron3"/>
    <dgm:cxn modelId="{A3AF901F-C9C4-4775-8B5B-11E97D093BB0}" srcId="{2626CB65-7AF4-4D7D-9FE0-850A1B85A38E}" destId="{3F7ABCBC-19B3-4B4A-840F-6C832034C713}" srcOrd="3" destOrd="0" parTransId="{78CF8EB8-B423-4A52-821C-C005C09549F5}" sibTransId="{52750CCC-4357-46AF-A901-71B834EB4F6E}"/>
    <dgm:cxn modelId="{1CF43B20-2F74-42A0-B5E3-BF9145D72294}" srcId="{2626CB65-7AF4-4D7D-9FE0-850A1B85A38E}" destId="{848230E4-3F7F-4C6F-BE96-0A361F3E367A}" srcOrd="1" destOrd="0" parTransId="{C886B305-F8D0-4162-9056-0AD891C729E5}" sibTransId="{75E297F6-D934-4B8E-A854-26E4E5B9D70D}"/>
    <dgm:cxn modelId="{F529C735-5A3E-4E69-A788-CE68C8F9040A}" type="presOf" srcId="{E33CA283-4F77-47C9-9391-834B6740BF02}" destId="{5B3637A0-5F52-4B34-9633-329836CE3990}" srcOrd="0" destOrd="0" presId="urn:microsoft.com/office/officeart/2005/8/layout/hChevron3"/>
    <dgm:cxn modelId="{2B3A015B-D8E9-4899-B460-74AF53B592A0}" type="presOf" srcId="{2626CB65-7AF4-4D7D-9FE0-850A1B85A38E}" destId="{18551D52-C578-4192-8915-0B74A8CA5D7F}" srcOrd="0" destOrd="0" presId="urn:microsoft.com/office/officeart/2005/8/layout/hChevron3"/>
    <dgm:cxn modelId="{B4643D43-2446-4CBC-9E14-8BE28C9DD4C0}" srcId="{2626CB65-7AF4-4D7D-9FE0-850A1B85A38E}" destId="{18A68A03-14A9-4FD4-9588-CDD5A2D5BED0}" srcOrd="0" destOrd="0" parTransId="{F7D97A1F-5EE4-4714-BFFC-F2AE637DDBA6}" sibTransId="{1D8726BA-BCC0-4FD4-A37C-1A8EE66713D1}"/>
    <dgm:cxn modelId="{48B7066C-E800-461F-994C-01F4F663249D}" type="presOf" srcId="{18A68A03-14A9-4FD4-9588-CDD5A2D5BED0}" destId="{9DF9B5DC-0520-40D4-B058-F80DADD9AC2F}" srcOrd="0" destOrd="0" presId="urn:microsoft.com/office/officeart/2005/8/layout/hChevron3"/>
    <dgm:cxn modelId="{047CE581-EC29-4084-928C-5E0625B919B4}" srcId="{2626CB65-7AF4-4D7D-9FE0-850A1B85A38E}" destId="{E33CA283-4F77-47C9-9391-834B6740BF02}" srcOrd="2" destOrd="0" parTransId="{31269747-6A78-4529-9AD0-299606E2309F}" sibTransId="{1CBF2277-B24D-4F50-B512-90A7A490F32F}"/>
    <dgm:cxn modelId="{1BB8D8FE-FFB8-4699-B53A-CB22CB3A0D59}" type="presOf" srcId="{3F7ABCBC-19B3-4B4A-840F-6C832034C713}" destId="{8E6B22D9-689C-43EF-88C8-3AB5BCAB81EC}" srcOrd="0" destOrd="0" presId="urn:microsoft.com/office/officeart/2005/8/layout/hChevron3"/>
    <dgm:cxn modelId="{022B6029-451E-4B5D-B653-469F90CE41B3}" type="presParOf" srcId="{18551D52-C578-4192-8915-0B74A8CA5D7F}" destId="{9DF9B5DC-0520-40D4-B058-F80DADD9AC2F}" srcOrd="0" destOrd="0" presId="urn:microsoft.com/office/officeart/2005/8/layout/hChevron3"/>
    <dgm:cxn modelId="{26FA8EEA-ADF4-4060-9865-451CF95599B7}" type="presParOf" srcId="{18551D52-C578-4192-8915-0B74A8CA5D7F}" destId="{4F7BE700-39ED-4476-85F3-648F30F95D08}" srcOrd="1" destOrd="0" presId="urn:microsoft.com/office/officeart/2005/8/layout/hChevron3"/>
    <dgm:cxn modelId="{798419BB-AF51-4BB8-B22E-197649E8FB6D}" type="presParOf" srcId="{18551D52-C578-4192-8915-0B74A8CA5D7F}" destId="{FBE1E3BA-28BA-42BA-9325-89593C68A792}" srcOrd="2" destOrd="0" presId="urn:microsoft.com/office/officeart/2005/8/layout/hChevron3"/>
    <dgm:cxn modelId="{0F4A27DC-9B41-4FA9-A2E3-19491908A0D8}" type="presParOf" srcId="{18551D52-C578-4192-8915-0B74A8CA5D7F}" destId="{D23821C7-7387-4168-83E6-9410BDA055F6}" srcOrd="3" destOrd="0" presId="urn:microsoft.com/office/officeart/2005/8/layout/hChevron3"/>
    <dgm:cxn modelId="{6F80146D-4F3B-4675-933B-836BD5C42BF1}" type="presParOf" srcId="{18551D52-C578-4192-8915-0B74A8CA5D7F}" destId="{5B3637A0-5F52-4B34-9633-329836CE3990}" srcOrd="4" destOrd="0" presId="urn:microsoft.com/office/officeart/2005/8/layout/hChevron3"/>
    <dgm:cxn modelId="{7491381C-EF70-447F-95A0-40AEF5A99BFA}" type="presParOf" srcId="{18551D52-C578-4192-8915-0B74A8CA5D7F}" destId="{52A2FD8E-64B2-4025-915B-323A7222F099}" srcOrd="5" destOrd="0" presId="urn:microsoft.com/office/officeart/2005/8/layout/hChevron3"/>
    <dgm:cxn modelId="{0DD92E10-5323-46F5-8C5C-71FCB84E5FB2}" type="presParOf" srcId="{18551D52-C578-4192-8915-0B74A8CA5D7F}" destId="{8E6B22D9-689C-43EF-88C8-3AB5BCAB81EC}"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26CB65-7AF4-4D7D-9FE0-850A1B85A38E}" type="doc">
      <dgm:prSet loTypeId="urn:microsoft.com/office/officeart/2005/8/layout/hChevron3" loCatId="process" qsTypeId="urn:microsoft.com/office/officeart/2005/8/quickstyle/simple1" qsCatId="simple" csTypeId="urn:microsoft.com/office/officeart/2005/8/colors/accent1_2" csCatId="accent1" phldr="1"/>
      <dgm:spPr/>
    </dgm:pt>
    <dgm:pt modelId="{18A68A03-14A9-4FD4-9588-CDD5A2D5BED0}">
      <dgm:prSet phldrT="[Text]" custT="1"/>
      <dgm:spPr>
        <a:solidFill>
          <a:schemeClr val="accent1"/>
        </a:solidFill>
        <a:ln>
          <a:noFill/>
        </a:ln>
      </dgm:spPr>
      <dgm:t>
        <a:bodyPr/>
        <a:lstStyle/>
        <a:p>
          <a:pPr algn="ctr"/>
          <a:r>
            <a:rPr lang="en-US" sz="1400" b="0" dirty="0">
              <a:solidFill>
                <a:schemeClr val="bg1"/>
              </a:solidFill>
            </a:rPr>
            <a:t>Overview</a:t>
          </a:r>
        </a:p>
      </dgm:t>
    </dgm:pt>
    <dgm:pt modelId="{F7D97A1F-5EE4-4714-BFFC-F2AE637DDBA6}" type="parTrans" cxnId="{B4643D43-2446-4CBC-9E14-8BE28C9DD4C0}">
      <dgm:prSet/>
      <dgm:spPr/>
      <dgm:t>
        <a:bodyPr/>
        <a:lstStyle/>
        <a:p>
          <a:pPr algn="ctr"/>
          <a:endParaRPr lang="en-US" sz="1400"/>
        </a:p>
      </dgm:t>
    </dgm:pt>
    <dgm:pt modelId="{1D8726BA-BCC0-4FD4-A37C-1A8EE66713D1}" type="sibTrans" cxnId="{B4643D43-2446-4CBC-9E14-8BE28C9DD4C0}">
      <dgm:prSet/>
      <dgm:spPr/>
      <dgm:t>
        <a:bodyPr/>
        <a:lstStyle/>
        <a:p>
          <a:pPr algn="ctr"/>
          <a:endParaRPr lang="en-US" sz="1400"/>
        </a:p>
      </dgm:t>
    </dgm:pt>
    <dgm:pt modelId="{848230E4-3F7F-4C6F-BE96-0A361F3E367A}">
      <dgm:prSet phldrT="[Text]" custT="1"/>
      <dgm:spPr>
        <a:solidFill>
          <a:schemeClr val="accent1"/>
        </a:solidFill>
      </dgm:spPr>
      <dgm:t>
        <a:bodyPr/>
        <a:lstStyle/>
        <a:p>
          <a:pPr algn="ctr"/>
          <a:r>
            <a:rPr lang="en-US" sz="1400" b="0" dirty="0">
              <a:solidFill>
                <a:schemeClr val="bg1"/>
              </a:solidFill>
            </a:rPr>
            <a:t>Product</a:t>
          </a:r>
          <a:r>
            <a:rPr lang="en-US" sz="1400" b="1" dirty="0">
              <a:solidFill>
                <a:srgbClr val="A5300F"/>
              </a:solidFill>
            </a:rPr>
            <a:t> </a:t>
          </a:r>
          <a:r>
            <a:rPr lang="en-US" sz="1400" b="0" dirty="0">
              <a:solidFill>
                <a:schemeClr val="bg1"/>
              </a:solidFill>
            </a:rPr>
            <a:t>Viability</a:t>
          </a:r>
        </a:p>
      </dgm:t>
    </dgm:pt>
    <dgm:pt modelId="{C886B305-F8D0-4162-9056-0AD891C729E5}" type="parTrans" cxnId="{1CF43B20-2F74-42A0-B5E3-BF9145D72294}">
      <dgm:prSet/>
      <dgm:spPr/>
      <dgm:t>
        <a:bodyPr/>
        <a:lstStyle/>
        <a:p>
          <a:pPr algn="ctr"/>
          <a:endParaRPr lang="en-US" sz="1400"/>
        </a:p>
      </dgm:t>
    </dgm:pt>
    <dgm:pt modelId="{75E297F6-D934-4B8E-A854-26E4E5B9D70D}" type="sibTrans" cxnId="{1CF43B20-2F74-42A0-B5E3-BF9145D72294}">
      <dgm:prSet/>
      <dgm:spPr/>
      <dgm:t>
        <a:bodyPr/>
        <a:lstStyle/>
        <a:p>
          <a:pPr algn="ctr"/>
          <a:endParaRPr lang="en-US" sz="1400"/>
        </a:p>
      </dgm:t>
    </dgm:pt>
    <dgm:pt modelId="{E33CA283-4F77-47C9-9391-834B6740BF02}">
      <dgm:prSet phldrT="[Text]" custT="1"/>
      <dgm:spPr>
        <a:solidFill>
          <a:schemeClr val="accent1">
            <a:lumMod val="20000"/>
            <a:lumOff val="80000"/>
          </a:schemeClr>
        </a:solidFill>
      </dgm:spPr>
      <dgm:t>
        <a:bodyPr/>
        <a:lstStyle/>
        <a:p>
          <a:pPr algn="ctr"/>
          <a:r>
            <a:rPr lang="en-US" sz="1400" b="1" dirty="0">
              <a:solidFill>
                <a:schemeClr val="accent1"/>
              </a:solidFill>
            </a:rPr>
            <a:t>Final Prototype</a:t>
          </a:r>
        </a:p>
      </dgm:t>
    </dgm:pt>
    <dgm:pt modelId="{31269747-6A78-4529-9AD0-299606E2309F}" type="parTrans" cxnId="{047CE581-EC29-4084-928C-5E0625B919B4}">
      <dgm:prSet/>
      <dgm:spPr/>
      <dgm:t>
        <a:bodyPr/>
        <a:lstStyle/>
        <a:p>
          <a:pPr algn="ctr"/>
          <a:endParaRPr lang="en-US" sz="1400"/>
        </a:p>
      </dgm:t>
    </dgm:pt>
    <dgm:pt modelId="{1CBF2277-B24D-4F50-B512-90A7A490F32F}" type="sibTrans" cxnId="{047CE581-EC29-4084-928C-5E0625B919B4}">
      <dgm:prSet/>
      <dgm:spPr/>
      <dgm:t>
        <a:bodyPr/>
        <a:lstStyle/>
        <a:p>
          <a:pPr algn="ctr"/>
          <a:endParaRPr lang="en-US" sz="1400"/>
        </a:p>
      </dgm:t>
    </dgm:pt>
    <dgm:pt modelId="{3F7ABCBC-19B3-4B4A-840F-6C832034C713}">
      <dgm:prSet phldrT="[Text]" custT="1"/>
      <dgm:spPr/>
      <dgm:t>
        <a:bodyPr/>
        <a:lstStyle/>
        <a:p>
          <a:pPr algn="ctr"/>
          <a:r>
            <a:rPr lang="en-US" sz="1400" dirty="0"/>
            <a:t>Lessons Learned</a:t>
          </a:r>
        </a:p>
      </dgm:t>
    </dgm:pt>
    <dgm:pt modelId="{78CF8EB8-B423-4A52-821C-C005C09549F5}" type="parTrans" cxnId="{A3AF901F-C9C4-4775-8B5B-11E97D093BB0}">
      <dgm:prSet/>
      <dgm:spPr/>
      <dgm:t>
        <a:bodyPr/>
        <a:lstStyle/>
        <a:p>
          <a:pPr algn="ctr"/>
          <a:endParaRPr lang="en-US" sz="1400"/>
        </a:p>
      </dgm:t>
    </dgm:pt>
    <dgm:pt modelId="{52750CCC-4357-46AF-A901-71B834EB4F6E}" type="sibTrans" cxnId="{A3AF901F-C9C4-4775-8B5B-11E97D093BB0}">
      <dgm:prSet/>
      <dgm:spPr/>
      <dgm:t>
        <a:bodyPr/>
        <a:lstStyle/>
        <a:p>
          <a:pPr algn="ctr"/>
          <a:endParaRPr lang="en-US" sz="1400"/>
        </a:p>
      </dgm:t>
    </dgm:pt>
    <dgm:pt modelId="{18551D52-C578-4192-8915-0B74A8CA5D7F}" type="pres">
      <dgm:prSet presAssocID="{2626CB65-7AF4-4D7D-9FE0-850A1B85A38E}" presName="Name0" presStyleCnt="0">
        <dgm:presLayoutVars>
          <dgm:dir/>
          <dgm:resizeHandles val="exact"/>
        </dgm:presLayoutVars>
      </dgm:prSet>
      <dgm:spPr/>
    </dgm:pt>
    <dgm:pt modelId="{9DF9B5DC-0520-40D4-B058-F80DADD9AC2F}" type="pres">
      <dgm:prSet presAssocID="{18A68A03-14A9-4FD4-9588-CDD5A2D5BED0}" presName="parTxOnly" presStyleLbl="node1" presStyleIdx="0" presStyleCnt="4" custLinFactNeighborX="5423">
        <dgm:presLayoutVars>
          <dgm:bulletEnabled val="1"/>
        </dgm:presLayoutVars>
      </dgm:prSet>
      <dgm:spPr/>
    </dgm:pt>
    <dgm:pt modelId="{4F7BE700-39ED-4476-85F3-648F30F95D08}" type="pres">
      <dgm:prSet presAssocID="{1D8726BA-BCC0-4FD4-A37C-1A8EE66713D1}" presName="parSpace" presStyleCnt="0"/>
      <dgm:spPr/>
    </dgm:pt>
    <dgm:pt modelId="{FBE1E3BA-28BA-42BA-9325-89593C68A792}" type="pres">
      <dgm:prSet presAssocID="{848230E4-3F7F-4C6F-BE96-0A361F3E367A}" presName="parTxOnly" presStyleLbl="node1" presStyleIdx="1" presStyleCnt="4">
        <dgm:presLayoutVars>
          <dgm:bulletEnabled val="1"/>
        </dgm:presLayoutVars>
      </dgm:prSet>
      <dgm:spPr/>
    </dgm:pt>
    <dgm:pt modelId="{D23821C7-7387-4168-83E6-9410BDA055F6}" type="pres">
      <dgm:prSet presAssocID="{75E297F6-D934-4B8E-A854-26E4E5B9D70D}" presName="parSpace" presStyleCnt="0"/>
      <dgm:spPr/>
    </dgm:pt>
    <dgm:pt modelId="{5B3637A0-5F52-4B34-9633-329836CE3990}" type="pres">
      <dgm:prSet presAssocID="{E33CA283-4F77-47C9-9391-834B6740BF02}" presName="parTxOnly" presStyleLbl="node1" presStyleIdx="2" presStyleCnt="4">
        <dgm:presLayoutVars>
          <dgm:bulletEnabled val="1"/>
        </dgm:presLayoutVars>
      </dgm:prSet>
      <dgm:spPr/>
    </dgm:pt>
    <dgm:pt modelId="{52A2FD8E-64B2-4025-915B-323A7222F099}" type="pres">
      <dgm:prSet presAssocID="{1CBF2277-B24D-4F50-B512-90A7A490F32F}" presName="parSpace" presStyleCnt="0"/>
      <dgm:spPr/>
    </dgm:pt>
    <dgm:pt modelId="{8E6B22D9-689C-43EF-88C8-3AB5BCAB81EC}" type="pres">
      <dgm:prSet presAssocID="{3F7ABCBC-19B3-4B4A-840F-6C832034C713}" presName="parTxOnly" presStyleLbl="node1" presStyleIdx="3" presStyleCnt="4">
        <dgm:presLayoutVars>
          <dgm:bulletEnabled val="1"/>
        </dgm:presLayoutVars>
      </dgm:prSet>
      <dgm:spPr/>
    </dgm:pt>
  </dgm:ptLst>
  <dgm:cxnLst>
    <dgm:cxn modelId="{A58CA601-B8B1-4CD8-85DA-00420D1C4787}" type="presOf" srcId="{848230E4-3F7F-4C6F-BE96-0A361F3E367A}" destId="{FBE1E3BA-28BA-42BA-9325-89593C68A792}" srcOrd="0" destOrd="0" presId="urn:microsoft.com/office/officeart/2005/8/layout/hChevron3"/>
    <dgm:cxn modelId="{A3AF901F-C9C4-4775-8B5B-11E97D093BB0}" srcId="{2626CB65-7AF4-4D7D-9FE0-850A1B85A38E}" destId="{3F7ABCBC-19B3-4B4A-840F-6C832034C713}" srcOrd="3" destOrd="0" parTransId="{78CF8EB8-B423-4A52-821C-C005C09549F5}" sibTransId="{52750CCC-4357-46AF-A901-71B834EB4F6E}"/>
    <dgm:cxn modelId="{1CF43B20-2F74-42A0-B5E3-BF9145D72294}" srcId="{2626CB65-7AF4-4D7D-9FE0-850A1B85A38E}" destId="{848230E4-3F7F-4C6F-BE96-0A361F3E367A}" srcOrd="1" destOrd="0" parTransId="{C886B305-F8D0-4162-9056-0AD891C729E5}" sibTransId="{75E297F6-D934-4B8E-A854-26E4E5B9D70D}"/>
    <dgm:cxn modelId="{F529C735-5A3E-4E69-A788-CE68C8F9040A}" type="presOf" srcId="{E33CA283-4F77-47C9-9391-834B6740BF02}" destId="{5B3637A0-5F52-4B34-9633-329836CE3990}" srcOrd="0" destOrd="0" presId="urn:microsoft.com/office/officeart/2005/8/layout/hChevron3"/>
    <dgm:cxn modelId="{2B3A015B-D8E9-4899-B460-74AF53B592A0}" type="presOf" srcId="{2626CB65-7AF4-4D7D-9FE0-850A1B85A38E}" destId="{18551D52-C578-4192-8915-0B74A8CA5D7F}" srcOrd="0" destOrd="0" presId="urn:microsoft.com/office/officeart/2005/8/layout/hChevron3"/>
    <dgm:cxn modelId="{B4643D43-2446-4CBC-9E14-8BE28C9DD4C0}" srcId="{2626CB65-7AF4-4D7D-9FE0-850A1B85A38E}" destId="{18A68A03-14A9-4FD4-9588-CDD5A2D5BED0}" srcOrd="0" destOrd="0" parTransId="{F7D97A1F-5EE4-4714-BFFC-F2AE637DDBA6}" sibTransId="{1D8726BA-BCC0-4FD4-A37C-1A8EE66713D1}"/>
    <dgm:cxn modelId="{48B7066C-E800-461F-994C-01F4F663249D}" type="presOf" srcId="{18A68A03-14A9-4FD4-9588-CDD5A2D5BED0}" destId="{9DF9B5DC-0520-40D4-B058-F80DADD9AC2F}" srcOrd="0" destOrd="0" presId="urn:microsoft.com/office/officeart/2005/8/layout/hChevron3"/>
    <dgm:cxn modelId="{047CE581-EC29-4084-928C-5E0625B919B4}" srcId="{2626CB65-7AF4-4D7D-9FE0-850A1B85A38E}" destId="{E33CA283-4F77-47C9-9391-834B6740BF02}" srcOrd="2" destOrd="0" parTransId="{31269747-6A78-4529-9AD0-299606E2309F}" sibTransId="{1CBF2277-B24D-4F50-B512-90A7A490F32F}"/>
    <dgm:cxn modelId="{1BB8D8FE-FFB8-4699-B53A-CB22CB3A0D59}" type="presOf" srcId="{3F7ABCBC-19B3-4B4A-840F-6C832034C713}" destId="{8E6B22D9-689C-43EF-88C8-3AB5BCAB81EC}" srcOrd="0" destOrd="0" presId="urn:microsoft.com/office/officeart/2005/8/layout/hChevron3"/>
    <dgm:cxn modelId="{022B6029-451E-4B5D-B653-469F90CE41B3}" type="presParOf" srcId="{18551D52-C578-4192-8915-0B74A8CA5D7F}" destId="{9DF9B5DC-0520-40D4-B058-F80DADD9AC2F}" srcOrd="0" destOrd="0" presId="urn:microsoft.com/office/officeart/2005/8/layout/hChevron3"/>
    <dgm:cxn modelId="{26FA8EEA-ADF4-4060-9865-451CF95599B7}" type="presParOf" srcId="{18551D52-C578-4192-8915-0B74A8CA5D7F}" destId="{4F7BE700-39ED-4476-85F3-648F30F95D08}" srcOrd="1" destOrd="0" presId="urn:microsoft.com/office/officeart/2005/8/layout/hChevron3"/>
    <dgm:cxn modelId="{798419BB-AF51-4BB8-B22E-197649E8FB6D}" type="presParOf" srcId="{18551D52-C578-4192-8915-0B74A8CA5D7F}" destId="{FBE1E3BA-28BA-42BA-9325-89593C68A792}" srcOrd="2" destOrd="0" presId="urn:microsoft.com/office/officeart/2005/8/layout/hChevron3"/>
    <dgm:cxn modelId="{0F4A27DC-9B41-4FA9-A2E3-19491908A0D8}" type="presParOf" srcId="{18551D52-C578-4192-8915-0B74A8CA5D7F}" destId="{D23821C7-7387-4168-83E6-9410BDA055F6}" srcOrd="3" destOrd="0" presId="urn:microsoft.com/office/officeart/2005/8/layout/hChevron3"/>
    <dgm:cxn modelId="{6F80146D-4F3B-4675-933B-836BD5C42BF1}" type="presParOf" srcId="{18551D52-C578-4192-8915-0B74A8CA5D7F}" destId="{5B3637A0-5F52-4B34-9633-329836CE3990}" srcOrd="4" destOrd="0" presId="urn:microsoft.com/office/officeart/2005/8/layout/hChevron3"/>
    <dgm:cxn modelId="{7491381C-EF70-447F-95A0-40AEF5A99BFA}" type="presParOf" srcId="{18551D52-C578-4192-8915-0B74A8CA5D7F}" destId="{52A2FD8E-64B2-4025-915B-323A7222F099}" srcOrd="5" destOrd="0" presId="urn:microsoft.com/office/officeart/2005/8/layout/hChevron3"/>
    <dgm:cxn modelId="{0DD92E10-5323-46F5-8C5C-71FCB84E5FB2}" type="presParOf" srcId="{18551D52-C578-4192-8915-0B74A8CA5D7F}" destId="{8E6B22D9-689C-43EF-88C8-3AB5BCAB81EC}"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626CB65-7AF4-4D7D-9FE0-850A1B85A38E}" type="doc">
      <dgm:prSet loTypeId="urn:microsoft.com/office/officeart/2005/8/layout/hChevron3" loCatId="process" qsTypeId="urn:microsoft.com/office/officeart/2005/8/quickstyle/simple1" qsCatId="simple" csTypeId="urn:microsoft.com/office/officeart/2005/8/colors/accent1_2" csCatId="accent1" phldr="1"/>
      <dgm:spPr/>
    </dgm:pt>
    <dgm:pt modelId="{18A68A03-14A9-4FD4-9588-CDD5A2D5BED0}">
      <dgm:prSet phldrT="[Text]" custT="1"/>
      <dgm:spPr>
        <a:solidFill>
          <a:schemeClr val="accent1"/>
        </a:solidFill>
        <a:ln>
          <a:noFill/>
        </a:ln>
      </dgm:spPr>
      <dgm:t>
        <a:bodyPr/>
        <a:lstStyle/>
        <a:p>
          <a:pPr algn="ctr"/>
          <a:r>
            <a:rPr lang="en-US" sz="1400" b="0" dirty="0">
              <a:solidFill>
                <a:schemeClr val="bg1"/>
              </a:solidFill>
            </a:rPr>
            <a:t>Overview</a:t>
          </a:r>
        </a:p>
      </dgm:t>
    </dgm:pt>
    <dgm:pt modelId="{F7D97A1F-5EE4-4714-BFFC-F2AE637DDBA6}" type="parTrans" cxnId="{B4643D43-2446-4CBC-9E14-8BE28C9DD4C0}">
      <dgm:prSet/>
      <dgm:spPr/>
      <dgm:t>
        <a:bodyPr/>
        <a:lstStyle/>
        <a:p>
          <a:pPr algn="ctr"/>
          <a:endParaRPr lang="en-US" sz="1400"/>
        </a:p>
      </dgm:t>
    </dgm:pt>
    <dgm:pt modelId="{1D8726BA-BCC0-4FD4-A37C-1A8EE66713D1}" type="sibTrans" cxnId="{B4643D43-2446-4CBC-9E14-8BE28C9DD4C0}">
      <dgm:prSet/>
      <dgm:spPr/>
      <dgm:t>
        <a:bodyPr/>
        <a:lstStyle/>
        <a:p>
          <a:pPr algn="ctr"/>
          <a:endParaRPr lang="en-US" sz="1400"/>
        </a:p>
      </dgm:t>
    </dgm:pt>
    <dgm:pt modelId="{848230E4-3F7F-4C6F-BE96-0A361F3E367A}">
      <dgm:prSet phldrT="[Text]" custT="1"/>
      <dgm:spPr>
        <a:solidFill>
          <a:schemeClr val="accent1"/>
        </a:solidFill>
      </dgm:spPr>
      <dgm:t>
        <a:bodyPr/>
        <a:lstStyle/>
        <a:p>
          <a:pPr algn="ctr"/>
          <a:r>
            <a:rPr lang="en-US" sz="1400" b="0" dirty="0">
              <a:solidFill>
                <a:schemeClr val="bg1"/>
              </a:solidFill>
            </a:rPr>
            <a:t>Product</a:t>
          </a:r>
          <a:r>
            <a:rPr lang="en-US" sz="1400" b="1" dirty="0">
              <a:solidFill>
                <a:srgbClr val="A5300F"/>
              </a:solidFill>
            </a:rPr>
            <a:t> </a:t>
          </a:r>
          <a:r>
            <a:rPr lang="en-US" sz="1400" b="0" dirty="0">
              <a:solidFill>
                <a:schemeClr val="bg1"/>
              </a:solidFill>
            </a:rPr>
            <a:t>Viability</a:t>
          </a:r>
        </a:p>
      </dgm:t>
    </dgm:pt>
    <dgm:pt modelId="{C886B305-F8D0-4162-9056-0AD891C729E5}" type="parTrans" cxnId="{1CF43B20-2F74-42A0-B5E3-BF9145D72294}">
      <dgm:prSet/>
      <dgm:spPr/>
      <dgm:t>
        <a:bodyPr/>
        <a:lstStyle/>
        <a:p>
          <a:pPr algn="ctr"/>
          <a:endParaRPr lang="en-US" sz="1400"/>
        </a:p>
      </dgm:t>
    </dgm:pt>
    <dgm:pt modelId="{75E297F6-D934-4B8E-A854-26E4E5B9D70D}" type="sibTrans" cxnId="{1CF43B20-2F74-42A0-B5E3-BF9145D72294}">
      <dgm:prSet/>
      <dgm:spPr/>
      <dgm:t>
        <a:bodyPr/>
        <a:lstStyle/>
        <a:p>
          <a:pPr algn="ctr"/>
          <a:endParaRPr lang="en-US" sz="1400"/>
        </a:p>
      </dgm:t>
    </dgm:pt>
    <dgm:pt modelId="{E33CA283-4F77-47C9-9391-834B6740BF02}">
      <dgm:prSet phldrT="[Text]" custT="1"/>
      <dgm:spPr>
        <a:solidFill>
          <a:schemeClr val="accent1">
            <a:lumMod val="20000"/>
            <a:lumOff val="80000"/>
          </a:schemeClr>
        </a:solidFill>
      </dgm:spPr>
      <dgm:t>
        <a:bodyPr/>
        <a:lstStyle/>
        <a:p>
          <a:pPr algn="ctr"/>
          <a:r>
            <a:rPr lang="en-US" sz="1400" b="1" dirty="0">
              <a:solidFill>
                <a:schemeClr val="accent1"/>
              </a:solidFill>
            </a:rPr>
            <a:t>Final Prototype</a:t>
          </a:r>
        </a:p>
      </dgm:t>
    </dgm:pt>
    <dgm:pt modelId="{31269747-6A78-4529-9AD0-299606E2309F}" type="parTrans" cxnId="{047CE581-EC29-4084-928C-5E0625B919B4}">
      <dgm:prSet/>
      <dgm:spPr/>
      <dgm:t>
        <a:bodyPr/>
        <a:lstStyle/>
        <a:p>
          <a:pPr algn="ctr"/>
          <a:endParaRPr lang="en-US" sz="1400"/>
        </a:p>
      </dgm:t>
    </dgm:pt>
    <dgm:pt modelId="{1CBF2277-B24D-4F50-B512-90A7A490F32F}" type="sibTrans" cxnId="{047CE581-EC29-4084-928C-5E0625B919B4}">
      <dgm:prSet/>
      <dgm:spPr/>
      <dgm:t>
        <a:bodyPr/>
        <a:lstStyle/>
        <a:p>
          <a:pPr algn="ctr"/>
          <a:endParaRPr lang="en-US" sz="1400"/>
        </a:p>
      </dgm:t>
    </dgm:pt>
    <dgm:pt modelId="{3F7ABCBC-19B3-4B4A-840F-6C832034C713}">
      <dgm:prSet phldrT="[Text]" custT="1"/>
      <dgm:spPr/>
      <dgm:t>
        <a:bodyPr/>
        <a:lstStyle/>
        <a:p>
          <a:pPr algn="ctr"/>
          <a:r>
            <a:rPr lang="en-US" sz="1400" dirty="0"/>
            <a:t>Lessons Learned</a:t>
          </a:r>
        </a:p>
      </dgm:t>
    </dgm:pt>
    <dgm:pt modelId="{78CF8EB8-B423-4A52-821C-C005C09549F5}" type="parTrans" cxnId="{A3AF901F-C9C4-4775-8B5B-11E97D093BB0}">
      <dgm:prSet/>
      <dgm:spPr/>
      <dgm:t>
        <a:bodyPr/>
        <a:lstStyle/>
        <a:p>
          <a:pPr algn="ctr"/>
          <a:endParaRPr lang="en-US" sz="1400"/>
        </a:p>
      </dgm:t>
    </dgm:pt>
    <dgm:pt modelId="{52750CCC-4357-46AF-A901-71B834EB4F6E}" type="sibTrans" cxnId="{A3AF901F-C9C4-4775-8B5B-11E97D093BB0}">
      <dgm:prSet/>
      <dgm:spPr/>
      <dgm:t>
        <a:bodyPr/>
        <a:lstStyle/>
        <a:p>
          <a:pPr algn="ctr"/>
          <a:endParaRPr lang="en-US" sz="1400"/>
        </a:p>
      </dgm:t>
    </dgm:pt>
    <dgm:pt modelId="{18551D52-C578-4192-8915-0B74A8CA5D7F}" type="pres">
      <dgm:prSet presAssocID="{2626CB65-7AF4-4D7D-9FE0-850A1B85A38E}" presName="Name0" presStyleCnt="0">
        <dgm:presLayoutVars>
          <dgm:dir/>
          <dgm:resizeHandles val="exact"/>
        </dgm:presLayoutVars>
      </dgm:prSet>
      <dgm:spPr/>
    </dgm:pt>
    <dgm:pt modelId="{9DF9B5DC-0520-40D4-B058-F80DADD9AC2F}" type="pres">
      <dgm:prSet presAssocID="{18A68A03-14A9-4FD4-9588-CDD5A2D5BED0}" presName="parTxOnly" presStyleLbl="node1" presStyleIdx="0" presStyleCnt="4" custLinFactNeighborX="5423">
        <dgm:presLayoutVars>
          <dgm:bulletEnabled val="1"/>
        </dgm:presLayoutVars>
      </dgm:prSet>
      <dgm:spPr/>
    </dgm:pt>
    <dgm:pt modelId="{4F7BE700-39ED-4476-85F3-648F30F95D08}" type="pres">
      <dgm:prSet presAssocID="{1D8726BA-BCC0-4FD4-A37C-1A8EE66713D1}" presName="parSpace" presStyleCnt="0"/>
      <dgm:spPr/>
    </dgm:pt>
    <dgm:pt modelId="{FBE1E3BA-28BA-42BA-9325-89593C68A792}" type="pres">
      <dgm:prSet presAssocID="{848230E4-3F7F-4C6F-BE96-0A361F3E367A}" presName="parTxOnly" presStyleLbl="node1" presStyleIdx="1" presStyleCnt="4">
        <dgm:presLayoutVars>
          <dgm:bulletEnabled val="1"/>
        </dgm:presLayoutVars>
      </dgm:prSet>
      <dgm:spPr/>
    </dgm:pt>
    <dgm:pt modelId="{D23821C7-7387-4168-83E6-9410BDA055F6}" type="pres">
      <dgm:prSet presAssocID="{75E297F6-D934-4B8E-A854-26E4E5B9D70D}" presName="parSpace" presStyleCnt="0"/>
      <dgm:spPr/>
    </dgm:pt>
    <dgm:pt modelId="{5B3637A0-5F52-4B34-9633-329836CE3990}" type="pres">
      <dgm:prSet presAssocID="{E33CA283-4F77-47C9-9391-834B6740BF02}" presName="parTxOnly" presStyleLbl="node1" presStyleIdx="2" presStyleCnt="4">
        <dgm:presLayoutVars>
          <dgm:bulletEnabled val="1"/>
        </dgm:presLayoutVars>
      </dgm:prSet>
      <dgm:spPr/>
    </dgm:pt>
    <dgm:pt modelId="{52A2FD8E-64B2-4025-915B-323A7222F099}" type="pres">
      <dgm:prSet presAssocID="{1CBF2277-B24D-4F50-B512-90A7A490F32F}" presName="parSpace" presStyleCnt="0"/>
      <dgm:spPr/>
    </dgm:pt>
    <dgm:pt modelId="{8E6B22D9-689C-43EF-88C8-3AB5BCAB81EC}" type="pres">
      <dgm:prSet presAssocID="{3F7ABCBC-19B3-4B4A-840F-6C832034C713}" presName="parTxOnly" presStyleLbl="node1" presStyleIdx="3" presStyleCnt="4">
        <dgm:presLayoutVars>
          <dgm:bulletEnabled val="1"/>
        </dgm:presLayoutVars>
      </dgm:prSet>
      <dgm:spPr/>
    </dgm:pt>
  </dgm:ptLst>
  <dgm:cxnLst>
    <dgm:cxn modelId="{A58CA601-B8B1-4CD8-85DA-00420D1C4787}" type="presOf" srcId="{848230E4-3F7F-4C6F-BE96-0A361F3E367A}" destId="{FBE1E3BA-28BA-42BA-9325-89593C68A792}" srcOrd="0" destOrd="0" presId="urn:microsoft.com/office/officeart/2005/8/layout/hChevron3"/>
    <dgm:cxn modelId="{A3AF901F-C9C4-4775-8B5B-11E97D093BB0}" srcId="{2626CB65-7AF4-4D7D-9FE0-850A1B85A38E}" destId="{3F7ABCBC-19B3-4B4A-840F-6C832034C713}" srcOrd="3" destOrd="0" parTransId="{78CF8EB8-B423-4A52-821C-C005C09549F5}" sibTransId="{52750CCC-4357-46AF-A901-71B834EB4F6E}"/>
    <dgm:cxn modelId="{1CF43B20-2F74-42A0-B5E3-BF9145D72294}" srcId="{2626CB65-7AF4-4D7D-9FE0-850A1B85A38E}" destId="{848230E4-3F7F-4C6F-BE96-0A361F3E367A}" srcOrd="1" destOrd="0" parTransId="{C886B305-F8D0-4162-9056-0AD891C729E5}" sibTransId="{75E297F6-D934-4B8E-A854-26E4E5B9D70D}"/>
    <dgm:cxn modelId="{F529C735-5A3E-4E69-A788-CE68C8F9040A}" type="presOf" srcId="{E33CA283-4F77-47C9-9391-834B6740BF02}" destId="{5B3637A0-5F52-4B34-9633-329836CE3990}" srcOrd="0" destOrd="0" presId="urn:microsoft.com/office/officeart/2005/8/layout/hChevron3"/>
    <dgm:cxn modelId="{2B3A015B-D8E9-4899-B460-74AF53B592A0}" type="presOf" srcId="{2626CB65-7AF4-4D7D-9FE0-850A1B85A38E}" destId="{18551D52-C578-4192-8915-0B74A8CA5D7F}" srcOrd="0" destOrd="0" presId="urn:microsoft.com/office/officeart/2005/8/layout/hChevron3"/>
    <dgm:cxn modelId="{B4643D43-2446-4CBC-9E14-8BE28C9DD4C0}" srcId="{2626CB65-7AF4-4D7D-9FE0-850A1B85A38E}" destId="{18A68A03-14A9-4FD4-9588-CDD5A2D5BED0}" srcOrd="0" destOrd="0" parTransId="{F7D97A1F-5EE4-4714-BFFC-F2AE637DDBA6}" sibTransId="{1D8726BA-BCC0-4FD4-A37C-1A8EE66713D1}"/>
    <dgm:cxn modelId="{48B7066C-E800-461F-994C-01F4F663249D}" type="presOf" srcId="{18A68A03-14A9-4FD4-9588-CDD5A2D5BED0}" destId="{9DF9B5DC-0520-40D4-B058-F80DADD9AC2F}" srcOrd="0" destOrd="0" presId="urn:microsoft.com/office/officeart/2005/8/layout/hChevron3"/>
    <dgm:cxn modelId="{047CE581-EC29-4084-928C-5E0625B919B4}" srcId="{2626CB65-7AF4-4D7D-9FE0-850A1B85A38E}" destId="{E33CA283-4F77-47C9-9391-834B6740BF02}" srcOrd="2" destOrd="0" parTransId="{31269747-6A78-4529-9AD0-299606E2309F}" sibTransId="{1CBF2277-B24D-4F50-B512-90A7A490F32F}"/>
    <dgm:cxn modelId="{1BB8D8FE-FFB8-4699-B53A-CB22CB3A0D59}" type="presOf" srcId="{3F7ABCBC-19B3-4B4A-840F-6C832034C713}" destId="{8E6B22D9-689C-43EF-88C8-3AB5BCAB81EC}" srcOrd="0" destOrd="0" presId="urn:microsoft.com/office/officeart/2005/8/layout/hChevron3"/>
    <dgm:cxn modelId="{022B6029-451E-4B5D-B653-469F90CE41B3}" type="presParOf" srcId="{18551D52-C578-4192-8915-0B74A8CA5D7F}" destId="{9DF9B5DC-0520-40D4-B058-F80DADD9AC2F}" srcOrd="0" destOrd="0" presId="urn:microsoft.com/office/officeart/2005/8/layout/hChevron3"/>
    <dgm:cxn modelId="{26FA8EEA-ADF4-4060-9865-451CF95599B7}" type="presParOf" srcId="{18551D52-C578-4192-8915-0B74A8CA5D7F}" destId="{4F7BE700-39ED-4476-85F3-648F30F95D08}" srcOrd="1" destOrd="0" presId="urn:microsoft.com/office/officeart/2005/8/layout/hChevron3"/>
    <dgm:cxn modelId="{798419BB-AF51-4BB8-B22E-197649E8FB6D}" type="presParOf" srcId="{18551D52-C578-4192-8915-0B74A8CA5D7F}" destId="{FBE1E3BA-28BA-42BA-9325-89593C68A792}" srcOrd="2" destOrd="0" presId="urn:microsoft.com/office/officeart/2005/8/layout/hChevron3"/>
    <dgm:cxn modelId="{0F4A27DC-9B41-4FA9-A2E3-19491908A0D8}" type="presParOf" srcId="{18551D52-C578-4192-8915-0B74A8CA5D7F}" destId="{D23821C7-7387-4168-83E6-9410BDA055F6}" srcOrd="3" destOrd="0" presId="urn:microsoft.com/office/officeart/2005/8/layout/hChevron3"/>
    <dgm:cxn modelId="{6F80146D-4F3B-4675-933B-836BD5C42BF1}" type="presParOf" srcId="{18551D52-C578-4192-8915-0B74A8CA5D7F}" destId="{5B3637A0-5F52-4B34-9633-329836CE3990}" srcOrd="4" destOrd="0" presId="urn:microsoft.com/office/officeart/2005/8/layout/hChevron3"/>
    <dgm:cxn modelId="{7491381C-EF70-447F-95A0-40AEF5A99BFA}" type="presParOf" srcId="{18551D52-C578-4192-8915-0B74A8CA5D7F}" destId="{52A2FD8E-64B2-4025-915B-323A7222F099}" srcOrd="5" destOrd="0" presId="urn:microsoft.com/office/officeart/2005/8/layout/hChevron3"/>
    <dgm:cxn modelId="{0DD92E10-5323-46F5-8C5C-71FCB84E5FB2}" type="presParOf" srcId="{18551D52-C578-4192-8915-0B74A8CA5D7F}" destId="{8E6B22D9-689C-43EF-88C8-3AB5BCAB81EC}"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626CB65-7AF4-4D7D-9FE0-850A1B85A38E}" type="doc">
      <dgm:prSet loTypeId="urn:microsoft.com/office/officeart/2005/8/layout/hChevron3" loCatId="process" qsTypeId="urn:microsoft.com/office/officeart/2005/8/quickstyle/simple1" qsCatId="simple" csTypeId="urn:microsoft.com/office/officeart/2005/8/colors/accent1_2" csCatId="accent1" phldr="1"/>
      <dgm:spPr/>
    </dgm:pt>
    <dgm:pt modelId="{18A68A03-14A9-4FD4-9588-CDD5A2D5BED0}">
      <dgm:prSet phldrT="[Text]" custT="1"/>
      <dgm:spPr>
        <a:solidFill>
          <a:schemeClr val="accent1"/>
        </a:solidFill>
        <a:ln>
          <a:noFill/>
        </a:ln>
      </dgm:spPr>
      <dgm:t>
        <a:bodyPr/>
        <a:lstStyle/>
        <a:p>
          <a:pPr algn="ctr"/>
          <a:r>
            <a:rPr lang="en-US" sz="1400" b="0" dirty="0">
              <a:solidFill>
                <a:schemeClr val="bg1"/>
              </a:solidFill>
            </a:rPr>
            <a:t>Overview</a:t>
          </a:r>
        </a:p>
      </dgm:t>
    </dgm:pt>
    <dgm:pt modelId="{F7D97A1F-5EE4-4714-BFFC-F2AE637DDBA6}" type="parTrans" cxnId="{B4643D43-2446-4CBC-9E14-8BE28C9DD4C0}">
      <dgm:prSet/>
      <dgm:spPr/>
      <dgm:t>
        <a:bodyPr/>
        <a:lstStyle/>
        <a:p>
          <a:pPr algn="ctr"/>
          <a:endParaRPr lang="en-US" sz="1400"/>
        </a:p>
      </dgm:t>
    </dgm:pt>
    <dgm:pt modelId="{1D8726BA-BCC0-4FD4-A37C-1A8EE66713D1}" type="sibTrans" cxnId="{B4643D43-2446-4CBC-9E14-8BE28C9DD4C0}">
      <dgm:prSet/>
      <dgm:spPr/>
      <dgm:t>
        <a:bodyPr/>
        <a:lstStyle/>
        <a:p>
          <a:pPr algn="ctr"/>
          <a:endParaRPr lang="en-US" sz="1400"/>
        </a:p>
      </dgm:t>
    </dgm:pt>
    <dgm:pt modelId="{848230E4-3F7F-4C6F-BE96-0A361F3E367A}">
      <dgm:prSet phldrT="[Text]" custT="1"/>
      <dgm:spPr>
        <a:solidFill>
          <a:schemeClr val="accent1"/>
        </a:solidFill>
      </dgm:spPr>
      <dgm:t>
        <a:bodyPr/>
        <a:lstStyle/>
        <a:p>
          <a:pPr algn="ctr"/>
          <a:r>
            <a:rPr lang="en-US" sz="1400" b="0" dirty="0">
              <a:solidFill>
                <a:schemeClr val="bg1"/>
              </a:solidFill>
            </a:rPr>
            <a:t>Product</a:t>
          </a:r>
          <a:r>
            <a:rPr lang="en-US" sz="1400" b="1" dirty="0">
              <a:solidFill>
                <a:srgbClr val="A5300F"/>
              </a:solidFill>
            </a:rPr>
            <a:t> </a:t>
          </a:r>
          <a:r>
            <a:rPr lang="en-US" sz="1400" b="0" dirty="0">
              <a:solidFill>
                <a:schemeClr val="bg1"/>
              </a:solidFill>
            </a:rPr>
            <a:t>Viability</a:t>
          </a:r>
        </a:p>
      </dgm:t>
    </dgm:pt>
    <dgm:pt modelId="{C886B305-F8D0-4162-9056-0AD891C729E5}" type="parTrans" cxnId="{1CF43B20-2F74-42A0-B5E3-BF9145D72294}">
      <dgm:prSet/>
      <dgm:spPr/>
      <dgm:t>
        <a:bodyPr/>
        <a:lstStyle/>
        <a:p>
          <a:pPr algn="ctr"/>
          <a:endParaRPr lang="en-US" sz="1400"/>
        </a:p>
      </dgm:t>
    </dgm:pt>
    <dgm:pt modelId="{75E297F6-D934-4B8E-A854-26E4E5B9D70D}" type="sibTrans" cxnId="{1CF43B20-2F74-42A0-B5E3-BF9145D72294}">
      <dgm:prSet/>
      <dgm:spPr/>
      <dgm:t>
        <a:bodyPr/>
        <a:lstStyle/>
        <a:p>
          <a:pPr algn="ctr"/>
          <a:endParaRPr lang="en-US" sz="1400"/>
        </a:p>
      </dgm:t>
    </dgm:pt>
    <dgm:pt modelId="{E33CA283-4F77-47C9-9391-834B6740BF02}">
      <dgm:prSet phldrT="[Text]" custT="1"/>
      <dgm:spPr>
        <a:solidFill>
          <a:schemeClr val="accent1">
            <a:lumMod val="20000"/>
            <a:lumOff val="80000"/>
          </a:schemeClr>
        </a:solidFill>
      </dgm:spPr>
      <dgm:t>
        <a:bodyPr/>
        <a:lstStyle/>
        <a:p>
          <a:pPr algn="ctr"/>
          <a:r>
            <a:rPr lang="en-US" sz="1400" b="1" dirty="0">
              <a:solidFill>
                <a:schemeClr val="accent1"/>
              </a:solidFill>
            </a:rPr>
            <a:t>Final Prototype</a:t>
          </a:r>
        </a:p>
      </dgm:t>
    </dgm:pt>
    <dgm:pt modelId="{31269747-6A78-4529-9AD0-299606E2309F}" type="parTrans" cxnId="{047CE581-EC29-4084-928C-5E0625B919B4}">
      <dgm:prSet/>
      <dgm:spPr/>
      <dgm:t>
        <a:bodyPr/>
        <a:lstStyle/>
        <a:p>
          <a:pPr algn="ctr"/>
          <a:endParaRPr lang="en-US" sz="1400"/>
        </a:p>
      </dgm:t>
    </dgm:pt>
    <dgm:pt modelId="{1CBF2277-B24D-4F50-B512-90A7A490F32F}" type="sibTrans" cxnId="{047CE581-EC29-4084-928C-5E0625B919B4}">
      <dgm:prSet/>
      <dgm:spPr/>
      <dgm:t>
        <a:bodyPr/>
        <a:lstStyle/>
        <a:p>
          <a:pPr algn="ctr"/>
          <a:endParaRPr lang="en-US" sz="1400"/>
        </a:p>
      </dgm:t>
    </dgm:pt>
    <dgm:pt modelId="{3F7ABCBC-19B3-4B4A-840F-6C832034C713}">
      <dgm:prSet phldrT="[Text]" custT="1"/>
      <dgm:spPr/>
      <dgm:t>
        <a:bodyPr/>
        <a:lstStyle/>
        <a:p>
          <a:pPr algn="ctr"/>
          <a:r>
            <a:rPr lang="en-US" sz="1400" dirty="0"/>
            <a:t>Lessons Learned</a:t>
          </a:r>
        </a:p>
      </dgm:t>
    </dgm:pt>
    <dgm:pt modelId="{78CF8EB8-B423-4A52-821C-C005C09549F5}" type="parTrans" cxnId="{A3AF901F-C9C4-4775-8B5B-11E97D093BB0}">
      <dgm:prSet/>
      <dgm:spPr/>
      <dgm:t>
        <a:bodyPr/>
        <a:lstStyle/>
        <a:p>
          <a:pPr algn="ctr"/>
          <a:endParaRPr lang="en-US" sz="1400"/>
        </a:p>
      </dgm:t>
    </dgm:pt>
    <dgm:pt modelId="{52750CCC-4357-46AF-A901-71B834EB4F6E}" type="sibTrans" cxnId="{A3AF901F-C9C4-4775-8B5B-11E97D093BB0}">
      <dgm:prSet/>
      <dgm:spPr/>
      <dgm:t>
        <a:bodyPr/>
        <a:lstStyle/>
        <a:p>
          <a:pPr algn="ctr"/>
          <a:endParaRPr lang="en-US" sz="1400"/>
        </a:p>
      </dgm:t>
    </dgm:pt>
    <dgm:pt modelId="{18551D52-C578-4192-8915-0B74A8CA5D7F}" type="pres">
      <dgm:prSet presAssocID="{2626CB65-7AF4-4D7D-9FE0-850A1B85A38E}" presName="Name0" presStyleCnt="0">
        <dgm:presLayoutVars>
          <dgm:dir/>
          <dgm:resizeHandles val="exact"/>
        </dgm:presLayoutVars>
      </dgm:prSet>
      <dgm:spPr/>
    </dgm:pt>
    <dgm:pt modelId="{9DF9B5DC-0520-40D4-B058-F80DADD9AC2F}" type="pres">
      <dgm:prSet presAssocID="{18A68A03-14A9-4FD4-9588-CDD5A2D5BED0}" presName="parTxOnly" presStyleLbl="node1" presStyleIdx="0" presStyleCnt="4" custLinFactNeighborX="5423">
        <dgm:presLayoutVars>
          <dgm:bulletEnabled val="1"/>
        </dgm:presLayoutVars>
      </dgm:prSet>
      <dgm:spPr/>
    </dgm:pt>
    <dgm:pt modelId="{4F7BE700-39ED-4476-85F3-648F30F95D08}" type="pres">
      <dgm:prSet presAssocID="{1D8726BA-BCC0-4FD4-A37C-1A8EE66713D1}" presName="parSpace" presStyleCnt="0"/>
      <dgm:spPr/>
    </dgm:pt>
    <dgm:pt modelId="{FBE1E3BA-28BA-42BA-9325-89593C68A792}" type="pres">
      <dgm:prSet presAssocID="{848230E4-3F7F-4C6F-BE96-0A361F3E367A}" presName="parTxOnly" presStyleLbl="node1" presStyleIdx="1" presStyleCnt="4">
        <dgm:presLayoutVars>
          <dgm:bulletEnabled val="1"/>
        </dgm:presLayoutVars>
      </dgm:prSet>
      <dgm:spPr/>
    </dgm:pt>
    <dgm:pt modelId="{D23821C7-7387-4168-83E6-9410BDA055F6}" type="pres">
      <dgm:prSet presAssocID="{75E297F6-D934-4B8E-A854-26E4E5B9D70D}" presName="parSpace" presStyleCnt="0"/>
      <dgm:spPr/>
    </dgm:pt>
    <dgm:pt modelId="{5B3637A0-5F52-4B34-9633-329836CE3990}" type="pres">
      <dgm:prSet presAssocID="{E33CA283-4F77-47C9-9391-834B6740BF02}" presName="parTxOnly" presStyleLbl="node1" presStyleIdx="2" presStyleCnt="4">
        <dgm:presLayoutVars>
          <dgm:bulletEnabled val="1"/>
        </dgm:presLayoutVars>
      </dgm:prSet>
      <dgm:spPr/>
    </dgm:pt>
    <dgm:pt modelId="{52A2FD8E-64B2-4025-915B-323A7222F099}" type="pres">
      <dgm:prSet presAssocID="{1CBF2277-B24D-4F50-B512-90A7A490F32F}" presName="parSpace" presStyleCnt="0"/>
      <dgm:spPr/>
    </dgm:pt>
    <dgm:pt modelId="{8E6B22D9-689C-43EF-88C8-3AB5BCAB81EC}" type="pres">
      <dgm:prSet presAssocID="{3F7ABCBC-19B3-4B4A-840F-6C832034C713}" presName="parTxOnly" presStyleLbl="node1" presStyleIdx="3" presStyleCnt="4">
        <dgm:presLayoutVars>
          <dgm:bulletEnabled val="1"/>
        </dgm:presLayoutVars>
      </dgm:prSet>
      <dgm:spPr/>
    </dgm:pt>
  </dgm:ptLst>
  <dgm:cxnLst>
    <dgm:cxn modelId="{A58CA601-B8B1-4CD8-85DA-00420D1C4787}" type="presOf" srcId="{848230E4-3F7F-4C6F-BE96-0A361F3E367A}" destId="{FBE1E3BA-28BA-42BA-9325-89593C68A792}" srcOrd="0" destOrd="0" presId="urn:microsoft.com/office/officeart/2005/8/layout/hChevron3"/>
    <dgm:cxn modelId="{A3AF901F-C9C4-4775-8B5B-11E97D093BB0}" srcId="{2626CB65-7AF4-4D7D-9FE0-850A1B85A38E}" destId="{3F7ABCBC-19B3-4B4A-840F-6C832034C713}" srcOrd="3" destOrd="0" parTransId="{78CF8EB8-B423-4A52-821C-C005C09549F5}" sibTransId="{52750CCC-4357-46AF-A901-71B834EB4F6E}"/>
    <dgm:cxn modelId="{1CF43B20-2F74-42A0-B5E3-BF9145D72294}" srcId="{2626CB65-7AF4-4D7D-9FE0-850A1B85A38E}" destId="{848230E4-3F7F-4C6F-BE96-0A361F3E367A}" srcOrd="1" destOrd="0" parTransId="{C886B305-F8D0-4162-9056-0AD891C729E5}" sibTransId="{75E297F6-D934-4B8E-A854-26E4E5B9D70D}"/>
    <dgm:cxn modelId="{F529C735-5A3E-4E69-A788-CE68C8F9040A}" type="presOf" srcId="{E33CA283-4F77-47C9-9391-834B6740BF02}" destId="{5B3637A0-5F52-4B34-9633-329836CE3990}" srcOrd="0" destOrd="0" presId="urn:microsoft.com/office/officeart/2005/8/layout/hChevron3"/>
    <dgm:cxn modelId="{2B3A015B-D8E9-4899-B460-74AF53B592A0}" type="presOf" srcId="{2626CB65-7AF4-4D7D-9FE0-850A1B85A38E}" destId="{18551D52-C578-4192-8915-0B74A8CA5D7F}" srcOrd="0" destOrd="0" presId="urn:microsoft.com/office/officeart/2005/8/layout/hChevron3"/>
    <dgm:cxn modelId="{B4643D43-2446-4CBC-9E14-8BE28C9DD4C0}" srcId="{2626CB65-7AF4-4D7D-9FE0-850A1B85A38E}" destId="{18A68A03-14A9-4FD4-9588-CDD5A2D5BED0}" srcOrd="0" destOrd="0" parTransId="{F7D97A1F-5EE4-4714-BFFC-F2AE637DDBA6}" sibTransId="{1D8726BA-BCC0-4FD4-A37C-1A8EE66713D1}"/>
    <dgm:cxn modelId="{48B7066C-E800-461F-994C-01F4F663249D}" type="presOf" srcId="{18A68A03-14A9-4FD4-9588-CDD5A2D5BED0}" destId="{9DF9B5DC-0520-40D4-B058-F80DADD9AC2F}" srcOrd="0" destOrd="0" presId="urn:microsoft.com/office/officeart/2005/8/layout/hChevron3"/>
    <dgm:cxn modelId="{047CE581-EC29-4084-928C-5E0625B919B4}" srcId="{2626CB65-7AF4-4D7D-9FE0-850A1B85A38E}" destId="{E33CA283-4F77-47C9-9391-834B6740BF02}" srcOrd="2" destOrd="0" parTransId="{31269747-6A78-4529-9AD0-299606E2309F}" sibTransId="{1CBF2277-B24D-4F50-B512-90A7A490F32F}"/>
    <dgm:cxn modelId="{1BB8D8FE-FFB8-4699-B53A-CB22CB3A0D59}" type="presOf" srcId="{3F7ABCBC-19B3-4B4A-840F-6C832034C713}" destId="{8E6B22D9-689C-43EF-88C8-3AB5BCAB81EC}" srcOrd="0" destOrd="0" presId="urn:microsoft.com/office/officeart/2005/8/layout/hChevron3"/>
    <dgm:cxn modelId="{022B6029-451E-4B5D-B653-469F90CE41B3}" type="presParOf" srcId="{18551D52-C578-4192-8915-0B74A8CA5D7F}" destId="{9DF9B5DC-0520-40D4-B058-F80DADD9AC2F}" srcOrd="0" destOrd="0" presId="urn:microsoft.com/office/officeart/2005/8/layout/hChevron3"/>
    <dgm:cxn modelId="{26FA8EEA-ADF4-4060-9865-451CF95599B7}" type="presParOf" srcId="{18551D52-C578-4192-8915-0B74A8CA5D7F}" destId="{4F7BE700-39ED-4476-85F3-648F30F95D08}" srcOrd="1" destOrd="0" presId="urn:microsoft.com/office/officeart/2005/8/layout/hChevron3"/>
    <dgm:cxn modelId="{798419BB-AF51-4BB8-B22E-197649E8FB6D}" type="presParOf" srcId="{18551D52-C578-4192-8915-0B74A8CA5D7F}" destId="{FBE1E3BA-28BA-42BA-9325-89593C68A792}" srcOrd="2" destOrd="0" presId="urn:microsoft.com/office/officeart/2005/8/layout/hChevron3"/>
    <dgm:cxn modelId="{0F4A27DC-9B41-4FA9-A2E3-19491908A0D8}" type="presParOf" srcId="{18551D52-C578-4192-8915-0B74A8CA5D7F}" destId="{D23821C7-7387-4168-83E6-9410BDA055F6}" srcOrd="3" destOrd="0" presId="urn:microsoft.com/office/officeart/2005/8/layout/hChevron3"/>
    <dgm:cxn modelId="{6F80146D-4F3B-4675-933B-836BD5C42BF1}" type="presParOf" srcId="{18551D52-C578-4192-8915-0B74A8CA5D7F}" destId="{5B3637A0-5F52-4B34-9633-329836CE3990}" srcOrd="4" destOrd="0" presId="urn:microsoft.com/office/officeart/2005/8/layout/hChevron3"/>
    <dgm:cxn modelId="{7491381C-EF70-447F-95A0-40AEF5A99BFA}" type="presParOf" srcId="{18551D52-C578-4192-8915-0B74A8CA5D7F}" destId="{52A2FD8E-64B2-4025-915B-323A7222F099}" srcOrd="5" destOrd="0" presId="urn:microsoft.com/office/officeart/2005/8/layout/hChevron3"/>
    <dgm:cxn modelId="{0DD92E10-5323-46F5-8C5C-71FCB84E5FB2}" type="presParOf" srcId="{18551D52-C578-4192-8915-0B74A8CA5D7F}" destId="{8E6B22D9-689C-43EF-88C8-3AB5BCAB81EC}"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626CB65-7AF4-4D7D-9FE0-850A1B85A38E}" type="doc">
      <dgm:prSet loTypeId="urn:microsoft.com/office/officeart/2005/8/layout/hChevron3" loCatId="process" qsTypeId="urn:microsoft.com/office/officeart/2005/8/quickstyle/simple1" qsCatId="simple" csTypeId="urn:microsoft.com/office/officeart/2005/8/colors/accent1_2" csCatId="accent1" phldr="1"/>
      <dgm:spPr/>
    </dgm:pt>
    <dgm:pt modelId="{18A68A03-14A9-4FD4-9588-CDD5A2D5BED0}">
      <dgm:prSet phldrT="[Text]" custT="1"/>
      <dgm:spPr>
        <a:solidFill>
          <a:schemeClr val="accent1"/>
        </a:solidFill>
        <a:ln>
          <a:noFill/>
        </a:ln>
      </dgm:spPr>
      <dgm:t>
        <a:bodyPr/>
        <a:lstStyle/>
        <a:p>
          <a:pPr algn="ctr"/>
          <a:r>
            <a:rPr lang="en-US" sz="1400" b="0" dirty="0">
              <a:solidFill>
                <a:schemeClr val="bg1"/>
              </a:solidFill>
            </a:rPr>
            <a:t>Overview</a:t>
          </a:r>
        </a:p>
      </dgm:t>
    </dgm:pt>
    <dgm:pt modelId="{F7D97A1F-5EE4-4714-BFFC-F2AE637DDBA6}" type="parTrans" cxnId="{B4643D43-2446-4CBC-9E14-8BE28C9DD4C0}">
      <dgm:prSet/>
      <dgm:spPr/>
      <dgm:t>
        <a:bodyPr/>
        <a:lstStyle/>
        <a:p>
          <a:pPr algn="ctr"/>
          <a:endParaRPr lang="en-US" sz="1400"/>
        </a:p>
      </dgm:t>
    </dgm:pt>
    <dgm:pt modelId="{1D8726BA-BCC0-4FD4-A37C-1A8EE66713D1}" type="sibTrans" cxnId="{B4643D43-2446-4CBC-9E14-8BE28C9DD4C0}">
      <dgm:prSet/>
      <dgm:spPr/>
      <dgm:t>
        <a:bodyPr/>
        <a:lstStyle/>
        <a:p>
          <a:pPr algn="ctr"/>
          <a:endParaRPr lang="en-US" sz="1400"/>
        </a:p>
      </dgm:t>
    </dgm:pt>
    <dgm:pt modelId="{848230E4-3F7F-4C6F-BE96-0A361F3E367A}">
      <dgm:prSet phldrT="[Text]" custT="1"/>
      <dgm:spPr>
        <a:solidFill>
          <a:schemeClr val="accent1"/>
        </a:solidFill>
      </dgm:spPr>
      <dgm:t>
        <a:bodyPr/>
        <a:lstStyle/>
        <a:p>
          <a:pPr algn="ctr"/>
          <a:r>
            <a:rPr lang="en-US" sz="1400" b="0" dirty="0">
              <a:solidFill>
                <a:schemeClr val="bg1"/>
              </a:solidFill>
            </a:rPr>
            <a:t>Product</a:t>
          </a:r>
          <a:r>
            <a:rPr lang="en-US" sz="1400" b="1" dirty="0">
              <a:solidFill>
                <a:srgbClr val="A5300F"/>
              </a:solidFill>
            </a:rPr>
            <a:t> </a:t>
          </a:r>
          <a:r>
            <a:rPr lang="en-US" sz="1400" b="0" dirty="0">
              <a:solidFill>
                <a:schemeClr val="bg1"/>
              </a:solidFill>
            </a:rPr>
            <a:t>Viability</a:t>
          </a:r>
        </a:p>
      </dgm:t>
    </dgm:pt>
    <dgm:pt modelId="{C886B305-F8D0-4162-9056-0AD891C729E5}" type="parTrans" cxnId="{1CF43B20-2F74-42A0-B5E3-BF9145D72294}">
      <dgm:prSet/>
      <dgm:spPr/>
      <dgm:t>
        <a:bodyPr/>
        <a:lstStyle/>
        <a:p>
          <a:pPr algn="ctr"/>
          <a:endParaRPr lang="en-US" sz="1400"/>
        </a:p>
      </dgm:t>
    </dgm:pt>
    <dgm:pt modelId="{75E297F6-D934-4B8E-A854-26E4E5B9D70D}" type="sibTrans" cxnId="{1CF43B20-2F74-42A0-B5E3-BF9145D72294}">
      <dgm:prSet/>
      <dgm:spPr/>
      <dgm:t>
        <a:bodyPr/>
        <a:lstStyle/>
        <a:p>
          <a:pPr algn="ctr"/>
          <a:endParaRPr lang="en-US" sz="1400"/>
        </a:p>
      </dgm:t>
    </dgm:pt>
    <dgm:pt modelId="{E33CA283-4F77-47C9-9391-834B6740BF02}">
      <dgm:prSet phldrT="[Text]" custT="1"/>
      <dgm:spPr>
        <a:solidFill>
          <a:schemeClr val="accent1"/>
        </a:solidFill>
      </dgm:spPr>
      <dgm:t>
        <a:bodyPr/>
        <a:lstStyle/>
        <a:p>
          <a:pPr algn="ctr"/>
          <a:r>
            <a:rPr lang="en-US" sz="1400" b="0" dirty="0">
              <a:solidFill>
                <a:schemeClr val="bg1"/>
              </a:solidFill>
            </a:rPr>
            <a:t>Final Prototype</a:t>
          </a:r>
        </a:p>
      </dgm:t>
    </dgm:pt>
    <dgm:pt modelId="{31269747-6A78-4529-9AD0-299606E2309F}" type="parTrans" cxnId="{047CE581-EC29-4084-928C-5E0625B919B4}">
      <dgm:prSet/>
      <dgm:spPr/>
      <dgm:t>
        <a:bodyPr/>
        <a:lstStyle/>
        <a:p>
          <a:pPr algn="ctr"/>
          <a:endParaRPr lang="en-US" sz="1400"/>
        </a:p>
      </dgm:t>
    </dgm:pt>
    <dgm:pt modelId="{1CBF2277-B24D-4F50-B512-90A7A490F32F}" type="sibTrans" cxnId="{047CE581-EC29-4084-928C-5E0625B919B4}">
      <dgm:prSet/>
      <dgm:spPr/>
      <dgm:t>
        <a:bodyPr/>
        <a:lstStyle/>
        <a:p>
          <a:pPr algn="ctr"/>
          <a:endParaRPr lang="en-US" sz="1400"/>
        </a:p>
      </dgm:t>
    </dgm:pt>
    <dgm:pt modelId="{3F7ABCBC-19B3-4B4A-840F-6C832034C713}">
      <dgm:prSet phldrT="[Text]" custT="1"/>
      <dgm:spPr>
        <a:solidFill>
          <a:schemeClr val="accent1">
            <a:lumMod val="20000"/>
            <a:lumOff val="80000"/>
          </a:schemeClr>
        </a:solidFill>
      </dgm:spPr>
      <dgm:t>
        <a:bodyPr/>
        <a:lstStyle/>
        <a:p>
          <a:pPr algn="ctr"/>
          <a:r>
            <a:rPr lang="en-US" sz="1400" b="1" dirty="0">
              <a:solidFill>
                <a:schemeClr val="accent1"/>
              </a:solidFill>
            </a:rPr>
            <a:t>Lessons Learned</a:t>
          </a:r>
        </a:p>
      </dgm:t>
    </dgm:pt>
    <dgm:pt modelId="{78CF8EB8-B423-4A52-821C-C005C09549F5}" type="parTrans" cxnId="{A3AF901F-C9C4-4775-8B5B-11E97D093BB0}">
      <dgm:prSet/>
      <dgm:spPr/>
      <dgm:t>
        <a:bodyPr/>
        <a:lstStyle/>
        <a:p>
          <a:pPr algn="ctr"/>
          <a:endParaRPr lang="en-US" sz="1400"/>
        </a:p>
      </dgm:t>
    </dgm:pt>
    <dgm:pt modelId="{52750CCC-4357-46AF-A901-71B834EB4F6E}" type="sibTrans" cxnId="{A3AF901F-C9C4-4775-8B5B-11E97D093BB0}">
      <dgm:prSet/>
      <dgm:spPr/>
      <dgm:t>
        <a:bodyPr/>
        <a:lstStyle/>
        <a:p>
          <a:pPr algn="ctr"/>
          <a:endParaRPr lang="en-US" sz="1400"/>
        </a:p>
      </dgm:t>
    </dgm:pt>
    <dgm:pt modelId="{18551D52-C578-4192-8915-0B74A8CA5D7F}" type="pres">
      <dgm:prSet presAssocID="{2626CB65-7AF4-4D7D-9FE0-850A1B85A38E}" presName="Name0" presStyleCnt="0">
        <dgm:presLayoutVars>
          <dgm:dir/>
          <dgm:resizeHandles val="exact"/>
        </dgm:presLayoutVars>
      </dgm:prSet>
      <dgm:spPr/>
    </dgm:pt>
    <dgm:pt modelId="{9DF9B5DC-0520-40D4-B058-F80DADD9AC2F}" type="pres">
      <dgm:prSet presAssocID="{18A68A03-14A9-4FD4-9588-CDD5A2D5BED0}" presName="parTxOnly" presStyleLbl="node1" presStyleIdx="0" presStyleCnt="4" custLinFactNeighborX="5423">
        <dgm:presLayoutVars>
          <dgm:bulletEnabled val="1"/>
        </dgm:presLayoutVars>
      </dgm:prSet>
      <dgm:spPr/>
    </dgm:pt>
    <dgm:pt modelId="{4F7BE700-39ED-4476-85F3-648F30F95D08}" type="pres">
      <dgm:prSet presAssocID="{1D8726BA-BCC0-4FD4-A37C-1A8EE66713D1}" presName="parSpace" presStyleCnt="0"/>
      <dgm:spPr/>
    </dgm:pt>
    <dgm:pt modelId="{FBE1E3BA-28BA-42BA-9325-89593C68A792}" type="pres">
      <dgm:prSet presAssocID="{848230E4-3F7F-4C6F-BE96-0A361F3E367A}" presName="parTxOnly" presStyleLbl="node1" presStyleIdx="1" presStyleCnt="4">
        <dgm:presLayoutVars>
          <dgm:bulletEnabled val="1"/>
        </dgm:presLayoutVars>
      </dgm:prSet>
      <dgm:spPr/>
    </dgm:pt>
    <dgm:pt modelId="{D23821C7-7387-4168-83E6-9410BDA055F6}" type="pres">
      <dgm:prSet presAssocID="{75E297F6-D934-4B8E-A854-26E4E5B9D70D}" presName="parSpace" presStyleCnt="0"/>
      <dgm:spPr/>
    </dgm:pt>
    <dgm:pt modelId="{5B3637A0-5F52-4B34-9633-329836CE3990}" type="pres">
      <dgm:prSet presAssocID="{E33CA283-4F77-47C9-9391-834B6740BF02}" presName="parTxOnly" presStyleLbl="node1" presStyleIdx="2" presStyleCnt="4">
        <dgm:presLayoutVars>
          <dgm:bulletEnabled val="1"/>
        </dgm:presLayoutVars>
      </dgm:prSet>
      <dgm:spPr/>
    </dgm:pt>
    <dgm:pt modelId="{52A2FD8E-64B2-4025-915B-323A7222F099}" type="pres">
      <dgm:prSet presAssocID="{1CBF2277-B24D-4F50-B512-90A7A490F32F}" presName="parSpace" presStyleCnt="0"/>
      <dgm:spPr/>
    </dgm:pt>
    <dgm:pt modelId="{8E6B22D9-689C-43EF-88C8-3AB5BCAB81EC}" type="pres">
      <dgm:prSet presAssocID="{3F7ABCBC-19B3-4B4A-840F-6C832034C713}" presName="parTxOnly" presStyleLbl="node1" presStyleIdx="3" presStyleCnt="4">
        <dgm:presLayoutVars>
          <dgm:bulletEnabled val="1"/>
        </dgm:presLayoutVars>
      </dgm:prSet>
      <dgm:spPr/>
    </dgm:pt>
  </dgm:ptLst>
  <dgm:cxnLst>
    <dgm:cxn modelId="{A58CA601-B8B1-4CD8-85DA-00420D1C4787}" type="presOf" srcId="{848230E4-3F7F-4C6F-BE96-0A361F3E367A}" destId="{FBE1E3BA-28BA-42BA-9325-89593C68A792}" srcOrd="0" destOrd="0" presId="urn:microsoft.com/office/officeart/2005/8/layout/hChevron3"/>
    <dgm:cxn modelId="{A3AF901F-C9C4-4775-8B5B-11E97D093BB0}" srcId="{2626CB65-7AF4-4D7D-9FE0-850A1B85A38E}" destId="{3F7ABCBC-19B3-4B4A-840F-6C832034C713}" srcOrd="3" destOrd="0" parTransId="{78CF8EB8-B423-4A52-821C-C005C09549F5}" sibTransId="{52750CCC-4357-46AF-A901-71B834EB4F6E}"/>
    <dgm:cxn modelId="{1CF43B20-2F74-42A0-B5E3-BF9145D72294}" srcId="{2626CB65-7AF4-4D7D-9FE0-850A1B85A38E}" destId="{848230E4-3F7F-4C6F-BE96-0A361F3E367A}" srcOrd="1" destOrd="0" parTransId="{C886B305-F8D0-4162-9056-0AD891C729E5}" sibTransId="{75E297F6-D934-4B8E-A854-26E4E5B9D70D}"/>
    <dgm:cxn modelId="{F529C735-5A3E-4E69-A788-CE68C8F9040A}" type="presOf" srcId="{E33CA283-4F77-47C9-9391-834B6740BF02}" destId="{5B3637A0-5F52-4B34-9633-329836CE3990}" srcOrd="0" destOrd="0" presId="urn:microsoft.com/office/officeart/2005/8/layout/hChevron3"/>
    <dgm:cxn modelId="{2B3A015B-D8E9-4899-B460-74AF53B592A0}" type="presOf" srcId="{2626CB65-7AF4-4D7D-9FE0-850A1B85A38E}" destId="{18551D52-C578-4192-8915-0B74A8CA5D7F}" srcOrd="0" destOrd="0" presId="urn:microsoft.com/office/officeart/2005/8/layout/hChevron3"/>
    <dgm:cxn modelId="{B4643D43-2446-4CBC-9E14-8BE28C9DD4C0}" srcId="{2626CB65-7AF4-4D7D-9FE0-850A1B85A38E}" destId="{18A68A03-14A9-4FD4-9588-CDD5A2D5BED0}" srcOrd="0" destOrd="0" parTransId="{F7D97A1F-5EE4-4714-BFFC-F2AE637DDBA6}" sibTransId="{1D8726BA-BCC0-4FD4-A37C-1A8EE66713D1}"/>
    <dgm:cxn modelId="{48B7066C-E800-461F-994C-01F4F663249D}" type="presOf" srcId="{18A68A03-14A9-4FD4-9588-CDD5A2D5BED0}" destId="{9DF9B5DC-0520-40D4-B058-F80DADD9AC2F}" srcOrd="0" destOrd="0" presId="urn:microsoft.com/office/officeart/2005/8/layout/hChevron3"/>
    <dgm:cxn modelId="{047CE581-EC29-4084-928C-5E0625B919B4}" srcId="{2626CB65-7AF4-4D7D-9FE0-850A1B85A38E}" destId="{E33CA283-4F77-47C9-9391-834B6740BF02}" srcOrd="2" destOrd="0" parTransId="{31269747-6A78-4529-9AD0-299606E2309F}" sibTransId="{1CBF2277-B24D-4F50-B512-90A7A490F32F}"/>
    <dgm:cxn modelId="{1BB8D8FE-FFB8-4699-B53A-CB22CB3A0D59}" type="presOf" srcId="{3F7ABCBC-19B3-4B4A-840F-6C832034C713}" destId="{8E6B22D9-689C-43EF-88C8-3AB5BCAB81EC}" srcOrd="0" destOrd="0" presId="urn:microsoft.com/office/officeart/2005/8/layout/hChevron3"/>
    <dgm:cxn modelId="{022B6029-451E-4B5D-B653-469F90CE41B3}" type="presParOf" srcId="{18551D52-C578-4192-8915-0B74A8CA5D7F}" destId="{9DF9B5DC-0520-40D4-B058-F80DADD9AC2F}" srcOrd="0" destOrd="0" presId="urn:microsoft.com/office/officeart/2005/8/layout/hChevron3"/>
    <dgm:cxn modelId="{26FA8EEA-ADF4-4060-9865-451CF95599B7}" type="presParOf" srcId="{18551D52-C578-4192-8915-0B74A8CA5D7F}" destId="{4F7BE700-39ED-4476-85F3-648F30F95D08}" srcOrd="1" destOrd="0" presId="urn:microsoft.com/office/officeart/2005/8/layout/hChevron3"/>
    <dgm:cxn modelId="{798419BB-AF51-4BB8-B22E-197649E8FB6D}" type="presParOf" srcId="{18551D52-C578-4192-8915-0B74A8CA5D7F}" destId="{FBE1E3BA-28BA-42BA-9325-89593C68A792}" srcOrd="2" destOrd="0" presId="urn:microsoft.com/office/officeart/2005/8/layout/hChevron3"/>
    <dgm:cxn modelId="{0F4A27DC-9B41-4FA9-A2E3-19491908A0D8}" type="presParOf" srcId="{18551D52-C578-4192-8915-0B74A8CA5D7F}" destId="{D23821C7-7387-4168-83E6-9410BDA055F6}" srcOrd="3" destOrd="0" presId="urn:microsoft.com/office/officeart/2005/8/layout/hChevron3"/>
    <dgm:cxn modelId="{6F80146D-4F3B-4675-933B-836BD5C42BF1}" type="presParOf" srcId="{18551D52-C578-4192-8915-0B74A8CA5D7F}" destId="{5B3637A0-5F52-4B34-9633-329836CE3990}" srcOrd="4" destOrd="0" presId="urn:microsoft.com/office/officeart/2005/8/layout/hChevron3"/>
    <dgm:cxn modelId="{7491381C-EF70-447F-95A0-40AEF5A99BFA}" type="presParOf" srcId="{18551D52-C578-4192-8915-0B74A8CA5D7F}" destId="{52A2FD8E-64B2-4025-915B-323A7222F099}" srcOrd="5" destOrd="0" presId="urn:microsoft.com/office/officeart/2005/8/layout/hChevron3"/>
    <dgm:cxn modelId="{0DD92E10-5323-46F5-8C5C-71FCB84E5FB2}" type="presParOf" srcId="{18551D52-C578-4192-8915-0B74A8CA5D7F}" destId="{8E6B22D9-689C-43EF-88C8-3AB5BCAB81EC}"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626CB65-7AF4-4D7D-9FE0-850A1B85A38E}" type="doc">
      <dgm:prSet loTypeId="urn:microsoft.com/office/officeart/2005/8/layout/hChevron3" loCatId="process" qsTypeId="urn:microsoft.com/office/officeart/2005/8/quickstyle/simple1" qsCatId="simple" csTypeId="urn:microsoft.com/office/officeart/2005/8/colors/accent1_2" csCatId="accent1" phldr="1"/>
      <dgm:spPr/>
    </dgm:pt>
    <dgm:pt modelId="{18A68A03-14A9-4FD4-9588-CDD5A2D5BED0}">
      <dgm:prSet phldrT="[Text]" custT="1"/>
      <dgm:spPr>
        <a:solidFill>
          <a:schemeClr val="accent1"/>
        </a:solidFill>
        <a:ln>
          <a:noFill/>
        </a:ln>
      </dgm:spPr>
      <dgm:t>
        <a:bodyPr/>
        <a:lstStyle/>
        <a:p>
          <a:pPr algn="ctr"/>
          <a:r>
            <a:rPr lang="en-US" sz="1400" b="0" dirty="0">
              <a:solidFill>
                <a:schemeClr val="bg1"/>
              </a:solidFill>
            </a:rPr>
            <a:t>Overview</a:t>
          </a:r>
        </a:p>
      </dgm:t>
    </dgm:pt>
    <dgm:pt modelId="{F7D97A1F-5EE4-4714-BFFC-F2AE637DDBA6}" type="parTrans" cxnId="{B4643D43-2446-4CBC-9E14-8BE28C9DD4C0}">
      <dgm:prSet/>
      <dgm:spPr/>
      <dgm:t>
        <a:bodyPr/>
        <a:lstStyle/>
        <a:p>
          <a:pPr algn="ctr"/>
          <a:endParaRPr lang="en-US" sz="1400"/>
        </a:p>
      </dgm:t>
    </dgm:pt>
    <dgm:pt modelId="{1D8726BA-BCC0-4FD4-A37C-1A8EE66713D1}" type="sibTrans" cxnId="{B4643D43-2446-4CBC-9E14-8BE28C9DD4C0}">
      <dgm:prSet/>
      <dgm:spPr/>
      <dgm:t>
        <a:bodyPr/>
        <a:lstStyle/>
        <a:p>
          <a:pPr algn="ctr"/>
          <a:endParaRPr lang="en-US" sz="1400"/>
        </a:p>
      </dgm:t>
    </dgm:pt>
    <dgm:pt modelId="{848230E4-3F7F-4C6F-BE96-0A361F3E367A}">
      <dgm:prSet phldrT="[Text]" custT="1"/>
      <dgm:spPr>
        <a:solidFill>
          <a:schemeClr val="accent1"/>
        </a:solidFill>
      </dgm:spPr>
      <dgm:t>
        <a:bodyPr/>
        <a:lstStyle/>
        <a:p>
          <a:pPr algn="ctr"/>
          <a:r>
            <a:rPr lang="en-US" sz="1400" b="0" dirty="0">
              <a:solidFill>
                <a:schemeClr val="bg1"/>
              </a:solidFill>
            </a:rPr>
            <a:t>Product</a:t>
          </a:r>
          <a:r>
            <a:rPr lang="en-US" sz="1400" b="1" dirty="0">
              <a:solidFill>
                <a:srgbClr val="A5300F"/>
              </a:solidFill>
            </a:rPr>
            <a:t> </a:t>
          </a:r>
          <a:r>
            <a:rPr lang="en-US" sz="1400" b="0" dirty="0">
              <a:solidFill>
                <a:schemeClr val="bg1"/>
              </a:solidFill>
            </a:rPr>
            <a:t>Viability</a:t>
          </a:r>
        </a:p>
      </dgm:t>
    </dgm:pt>
    <dgm:pt modelId="{C886B305-F8D0-4162-9056-0AD891C729E5}" type="parTrans" cxnId="{1CF43B20-2F74-42A0-B5E3-BF9145D72294}">
      <dgm:prSet/>
      <dgm:spPr/>
      <dgm:t>
        <a:bodyPr/>
        <a:lstStyle/>
        <a:p>
          <a:pPr algn="ctr"/>
          <a:endParaRPr lang="en-US" sz="1400"/>
        </a:p>
      </dgm:t>
    </dgm:pt>
    <dgm:pt modelId="{75E297F6-D934-4B8E-A854-26E4E5B9D70D}" type="sibTrans" cxnId="{1CF43B20-2F74-42A0-B5E3-BF9145D72294}">
      <dgm:prSet/>
      <dgm:spPr/>
      <dgm:t>
        <a:bodyPr/>
        <a:lstStyle/>
        <a:p>
          <a:pPr algn="ctr"/>
          <a:endParaRPr lang="en-US" sz="1400"/>
        </a:p>
      </dgm:t>
    </dgm:pt>
    <dgm:pt modelId="{E33CA283-4F77-47C9-9391-834B6740BF02}">
      <dgm:prSet phldrT="[Text]" custT="1"/>
      <dgm:spPr>
        <a:solidFill>
          <a:schemeClr val="accent1"/>
        </a:solidFill>
      </dgm:spPr>
      <dgm:t>
        <a:bodyPr/>
        <a:lstStyle/>
        <a:p>
          <a:pPr algn="ctr"/>
          <a:r>
            <a:rPr lang="en-US" sz="1400" b="0" dirty="0">
              <a:solidFill>
                <a:schemeClr val="bg1"/>
              </a:solidFill>
            </a:rPr>
            <a:t>Final Prototype</a:t>
          </a:r>
        </a:p>
      </dgm:t>
    </dgm:pt>
    <dgm:pt modelId="{31269747-6A78-4529-9AD0-299606E2309F}" type="parTrans" cxnId="{047CE581-EC29-4084-928C-5E0625B919B4}">
      <dgm:prSet/>
      <dgm:spPr/>
      <dgm:t>
        <a:bodyPr/>
        <a:lstStyle/>
        <a:p>
          <a:pPr algn="ctr"/>
          <a:endParaRPr lang="en-US" sz="1400"/>
        </a:p>
      </dgm:t>
    </dgm:pt>
    <dgm:pt modelId="{1CBF2277-B24D-4F50-B512-90A7A490F32F}" type="sibTrans" cxnId="{047CE581-EC29-4084-928C-5E0625B919B4}">
      <dgm:prSet/>
      <dgm:spPr/>
      <dgm:t>
        <a:bodyPr/>
        <a:lstStyle/>
        <a:p>
          <a:pPr algn="ctr"/>
          <a:endParaRPr lang="en-US" sz="1400"/>
        </a:p>
      </dgm:t>
    </dgm:pt>
    <dgm:pt modelId="{3F7ABCBC-19B3-4B4A-840F-6C832034C713}">
      <dgm:prSet phldrT="[Text]" custT="1"/>
      <dgm:spPr>
        <a:solidFill>
          <a:schemeClr val="accent1">
            <a:lumMod val="20000"/>
            <a:lumOff val="80000"/>
          </a:schemeClr>
        </a:solidFill>
      </dgm:spPr>
      <dgm:t>
        <a:bodyPr/>
        <a:lstStyle/>
        <a:p>
          <a:pPr algn="ctr"/>
          <a:r>
            <a:rPr lang="en-US" sz="1400" b="1" dirty="0">
              <a:solidFill>
                <a:schemeClr val="accent1"/>
              </a:solidFill>
            </a:rPr>
            <a:t>Lessons Learned</a:t>
          </a:r>
        </a:p>
      </dgm:t>
    </dgm:pt>
    <dgm:pt modelId="{78CF8EB8-B423-4A52-821C-C005C09549F5}" type="parTrans" cxnId="{A3AF901F-C9C4-4775-8B5B-11E97D093BB0}">
      <dgm:prSet/>
      <dgm:spPr/>
      <dgm:t>
        <a:bodyPr/>
        <a:lstStyle/>
        <a:p>
          <a:pPr algn="ctr"/>
          <a:endParaRPr lang="en-US" sz="1400"/>
        </a:p>
      </dgm:t>
    </dgm:pt>
    <dgm:pt modelId="{52750CCC-4357-46AF-A901-71B834EB4F6E}" type="sibTrans" cxnId="{A3AF901F-C9C4-4775-8B5B-11E97D093BB0}">
      <dgm:prSet/>
      <dgm:spPr/>
      <dgm:t>
        <a:bodyPr/>
        <a:lstStyle/>
        <a:p>
          <a:pPr algn="ctr"/>
          <a:endParaRPr lang="en-US" sz="1400"/>
        </a:p>
      </dgm:t>
    </dgm:pt>
    <dgm:pt modelId="{18551D52-C578-4192-8915-0B74A8CA5D7F}" type="pres">
      <dgm:prSet presAssocID="{2626CB65-7AF4-4D7D-9FE0-850A1B85A38E}" presName="Name0" presStyleCnt="0">
        <dgm:presLayoutVars>
          <dgm:dir/>
          <dgm:resizeHandles val="exact"/>
        </dgm:presLayoutVars>
      </dgm:prSet>
      <dgm:spPr/>
    </dgm:pt>
    <dgm:pt modelId="{9DF9B5DC-0520-40D4-B058-F80DADD9AC2F}" type="pres">
      <dgm:prSet presAssocID="{18A68A03-14A9-4FD4-9588-CDD5A2D5BED0}" presName="parTxOnly" presStyleLbl="node1" presStyleIdx="0" presStyleCnt="4" custLinFactNeighborX="5423">
        <dgm:presLayoutVars>
          <dgm:bulletEnabled val="1"/>
        </dgm:presLayoutVars>
      </dgm:prSet>
      <dgm:spPr/>
    </dgm:pt>
    <dgm:pt modelId="{4F7BE700-39ED-4476-85F3-648F30F95D08}" type="pres">
      <dgm:prSet presAssocID="{1D8726BA-BCC0-4FD4-A37C-1A8EE66713D1}" presName="parSpace" presStyleCnt="0"/>
      <dgm:spPr/>
    </dgm:pt>
    <dgm:pt modelId="{FBE1E3BA-28BA-42BA-9325-89593C68A792}" type="pres">
      <dgm:prSet presAssocID="{848230E4-3F7F-4C6F-BE96-0A361F3E367A}" presName="parTxOnly" presStyleLbl="node1" presStyleIdx="1" presStyleCnt="4">
        <dgm:presLayoutVars>
          <dgm:bulletEnabled val="1"/>
        </dgm:presLayoutVars>
      </dgm:prSet>
      <dgm:spPr/>
    </dgm:pt>
    <dgm:pt modelId="{D23821C7-7387-4168-83E6-9410BDA055F6}" type="pres">
      <dgm:prSet presAssocID="{75E297F6-D934-4B8E-A854-26E4E5B9D70D}" presName="parSpace" presStyleCnt="0"/>
      <dgm:spPr/>
    </dgm:pt>
    <dgm:pt modelId="{5B3637A0-5F52-4B34-9633-329836CE3990}" type="pres">
      <dgm:prSet presAssocID="{E33CA283-4F77-47C9-9391-834B6740BF02}" presName="parTxOnly" presStyleLbl="node1" presStyleIdx="2" presStyleCnt="4">
        <dgm:presLayoutVars>
          <dgm:bulletEnabled val="1"/>
        </dgm:presLayoutVars>
      </dgm:prSet>
      <dgm:spPr/>
    </dgm:pt>
    <dgm:pt modelId="{52A2FD8E-64B2-4025-915B-323A7222F099}" type="pres">
      <dgm:prSet presAssocID="{1CBF2277-B24D-4F50-B512-90A7A490F32F}" presName="parSpace" presStyleCnt="0"/>
      <dgm:spPr/>
    </dgm:pt>
    <dgm:pt modelId="{8E6B22D9-689C-43EF-88C8-3AB5BCAB81EC}" type="pres">
      <dgm:prSet presAssocID="{3F7ABCBC-19B3-4B4A-840F-6C832034C713}" presName="parTxOnly" presStyleLbl="node1" presStyleIdx="3" presStyleCnt="4">
        <dgm:presLayoutVars>
          <dgm:bulletEnabled val="1"/>
        </dgm:presLayoutVars>
      </dgm:prSet>
      <dgm:spPr/>
    </dgm:pt>
  </dgm:ptLst>
  <dgm:cxnLst>
    <dgm:cxn modelId="{A58CA601-B8B1-4CD8-85DA-00420D1C4787}" type="presOf" srcId="{848230E4-3F7F-4C6F-BE96-0A361F3E367A}" destId="{FBE1E3BA-28BA-42BA-9325-89593C68A792}" srcOrd="0" destOrd="0" presId="urn:microsoft.com/office/officeart/2005/8/layout/hChevron3"/>
    <dgm:cxn modelId="{A3AF901F-C9C4-4775-8B5B-11E97D093BB0}" srcId="{2626CB65-7AF4-4D7D-9FE0-850A1B85A38E}" destId="{3F7ABCBC-19B3-4B4A-840F-6C832034C713}" srcOrd="3" destOrd="0" parTransId="{78CF8EB8-B423-4A52-821C-C005C09549F5}" sibTransId="{52750CCC-4357-46AF-A901-71B834EB4F6E}"/>
    <dgm:cxn modelId="{1CF43B20-2F74-42A0-B5E3-BF9145D72294}" srcId="{2626CB65-7AF4-4D7D-9FE0-850A1B85A38E}" destId="{848230E4-3F7F-4C6F-BE96-0A361F3E367A}" srcOrd="1" destOrd="0" parTransId="{C886B305-F8D0-4162-9056-0AD891C729E5}" sibTransId="{75E297F6-D934-4B8E-A854-26E4E5B9D70D}"/>
    <dgm:cxn modelId="{F529C735-5A3E-4E69-A788-CE68C8F9040A}" type="presOf" srcId="{E33CA283-4F77-47C9-9391-834B6740BF02}" destId="{5B3637A0-5F52-4B34-9633-329836CE3990}" srcOrd="0" destOrd="0" presId="urn:microsoft.com/office/officeart/2005/8/layout/hChevron3"/>
    <dgm:cxn modelId="{2B3A015B-D8E9-4899-B460-74AF53B592A0}" type="presOf" srcId="{2626CB65-7AF4-4D7D-9FE0-850A1B85A38E}" destId="{18551D52-C578-4192-8915-0B74A8CA5D7F}" srcOrd="0" destOrd="0" presId="urn:microsoft.com/office/officeart/2005/8/layout/hChevron3"/>
    <dgm:cxn modelId="{B4643D43-2446-4CBC-9E14-8BE28C9DD4C0}" srcId="{2626CB65-7AF4-4D7D-9FE0-850A1B85A38E}" destId="{18A68A03-14A9-4FD4-9588-CDD5A2D5BED0}" srcOrd="0" destOrd="0" parTransId="{F7D97A1F-5EE4-4714-BFFC-F2AE637DDBA6}" sibTransId="{1D8726BA-BCC0-4FD4-A37C-1A8EE66713D1}"/>
    <dgm:cxn modelId="{48B7066C-E800-461F-994C-01F4F663249D}" type="presOf" srcId="{18A68A03-14A9-4FD4-9588-CDD5A2D5BED0}" destId="{9DF9B5DC-0520-40D4-B058-F80DADD9AC2F}" srcOrd="0" destOrd="0" presId="urn:microsoft.com/office/officeart/2005/8/layout/hChevron3"/>
    <dgm:cxn modelId="{047CE581-EC29-4084-928C-5E0625B919B4}" srcId="{2626CB65-7AF4-4D7D-9FE0-850A1B85A38E}" destId="{E33CA283-4F77-47C9-9391-834B6740BF02}" srcOrd="2" destOrd="0" parTransId="{31269747-6A78-4529-9AD0-299606E2309F}" sibTransId="{1CBF2277-B24D-4F50-B512-90A7A490F32F}"/>
    <dgm:cxn modelId="{1BB8D8FE-FFB8-4699-B53A-CB22CB3A0D59}" type="presOf" srcId="{3F7ABCBC-19B3-4B4A-840F-6C832034C713}" destId="{8E6B22D9-689C-43EF-88C8-3AB5BCAB81EC}" srcOrd="0" destOrd="0" presId="urn:microsoft.com/office/officeart/2005/8/layout/hChevron3"/>
    <dgm:cxn modelId="{022B6029-451E-4B5D-B653-469F90CE41B3}" type="presParOf" srcId="{18551D52-C578-4192-8915-0B74A8CA5D7F}" destId="{9DF9B5DC-0520-40D4-B058-F80DADD9AC2F}" srcOrd="0" destOrd="0" presId="urn:microsoft.com/office/officeart/2005/8/layout/hChevron3"/>
    <dgm:cxn modelId="{26FA8EEA-ADF4-4060-9865-451CF95599B7}" type="presParOf" srcId="{18551D52-C578-4192-8915-0B74A8CA5D7F}" destId="{4F7BE700-39ED-4476-85F3-648F30F95D08}" srcOrd="1" destOrd="0" presId="urn:microsoft.com/office/officeart/2005/8/layout/hChevron3"/>
    <dgm:cxn modelId="{798419BB-AF51-4BB8-B22E-197649E8FB6D}" type="presParOf" srcId="{18551D52-C578-4192-8915-0B74A8CA5D7F}" destId="{FBE1E3BA-28BA-42BA-9325-89593C68A792}" srcOrd="2" destOrd="0" presId="urn:microsoft.com/office/officeart/2005/8/layout/hChevron3"/>
    <dgm:cxn modelId="{0F4A27DC-9B41-4FA9-A2E3-19491908A0D8}" type="presParOf" srcId="{18551D52-C578-4192-8915-0B74A8CA5D7F}" destId="{D23821C7-7387-4168-83E6-9410BDA055F6}" srcOrd="3" destOrd="0" presId="urn:microsoft.com/office/officeart/2005/8/layout/hChevron3"/>
    <dgm:cxn modelId="{6F80146D-4F3B-4675-933B-836BD5C42BF1}" type="presParOf" srcId="{18551D52-C578-4192-8915-0B74A8CA5D7F}" destId="{5B3637A0-5F52-4B34-9633-329836CE3990}" srcOrd="4" destOrd="0" presId="urn:microsoft.com/office/officeart/2005/8/layout/hChevron3"/>
    <dgm:cxn modelId="{7491381C-EF70-447F-95A0-40AEF5A99BFA}" type="presParOf" srcId="{18551D52-C578-4192-8915-0B74A8CA5D7F}" destId="{52A2FD8E-64B2-4025-915B-323A7222F099}" srcOrd="5" destOrd="0" presId="urn:microsoft.com/office/officeart/2005/8/layout/hChevron3"/>
    <dgm:cxn modelId="{0DD92E10-5323-46F5-8C5C-71FCB84E5FB2}" type="presParOf" srcId="{18551D52-C578-4192-8915-0B74A8CA5D7F}" destId="{8E6B22D9-689C-43EF-88C8-3AB5BCAB81EC}"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F9B5DC-0520-40D4-B058-F80DADD9AC2F}">
      <dsp:nvSpPr>
        <dsp:cNvPr id="0" name=""/>
        <dsp:cNvSpPr/>
      </dsp:nvSpPr>
      <dsp:spPr>
        <a:xfrm>
          <a:off x="28648" y="0"/>
          <a:ext cx="2419052" cy="365125"/>
        </a:xfrm>
        <a:prstGeom prst="homePlate">
          <a:avLst/>
        </a:prstGeom>
        <a:solidFill>
          <a:schemeClr val="accent1">
            <a:lumMod val="20000"/>
            <a:lumOff val="80000"/>
          </a:schemeClr>
        </a:solid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accent1"/>
              </a:solidFill>
            </a:rPr>
            <a:t>Overview</a:t>
          </a:r>
        </a:p>
      </dsp:txBody>
      <dsp:txXfrm>
        <a:off x="28648" y="0"/>
        <a:ext cx="2327771" cy="365125"/>
      </dsp:txXfrm>
    </dsp:sp>
    <dsp:sp modelId="{FBE1E3BA-28BA-42BA-9325-89593C68A792}">
      <dsp:nvSpPr>
        <dsp:cNvPr id="0" name=""/>
        <dsp:cNvSpPr/>
      </dsp:nvSpPr>
      <dsp:spPr>
        <a:xfrm>
          <a:off x="1937652" y="0"/>
          <a:ext cx="2419052" cy="365125"/>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Product Viability</a:t>
          </a:r>
        </a:p>
      </dsp:txBody>
      <dsp:txXfrm>
        <a:off x="2120215" y="0"/>
        <a:ext cx="2053927" cy="365125"/>
      </dsp:txXfrm>
    </dsp:sp>
    <dsp:sp modelId="{5B3637A0-5F52-4B34-9633-329836CE3990}">
      <dsp:nvSpPr>
        <dsp:cNvPr id="0" name=""/>
        <dsp:cNvSpPr/>
      </dsp:nvSpPr>
      <dsp:spPr>
        <a:xfrm>
          <a:off x="3872894" y="0"/>
          <a:ext cx="2419052" cy="365125"/>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Final Prototype</a:t>
          </a:r>
        </a:p>
      </dsp:txBody>
      <dsp:txXfrm>
        <a:off x="4055457" y="0"/>
        <a:ext cx="2053927" cy="365125"/>
      </dsp:txXfrm>
    </dsp:sp>
    <dsp:sp modelId="{8E6B22D9-689C-43EF-88C8-3AB5BCAB81EC}">
      <dsp:nvSpPr>
        <dsp:cNvPr id="0" name=""/>
        <dsp:cNvSpPr/>
      </dsp:nvSpPr>
      <dsp:spPr>
        <a:xfrm>
          <a:off x="5808136" y="0"/>
          <a:ext cx="2419052" cy="365125"/>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Lessons Learned</a:t>
          </a:r>
        </a:p>
      </dsp:txBody>
      <dsp:txXfrm>
        <a:off x="5990699" y="0"/>
        <a:ext cx="2053927" cy="3651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F9B5DC-0520-40D4-B058-F80DADD9AC2F}">
      <dsp:nvSpPr>
        <dsp:cNvPr id="0" name=""/>
        <dsp:cNvSpPr/>
      </dsp:nvSpPr>
      <dsp:spPr>
        <a:xfrm>
          <a:off x="28648" y="0"/>
          <a:ext cx="2419052" cy="365125"/>
        </a:xfrm>
        <a:prstGeom prst="homePlate">
          <a:avLst/>
        </a:prstGeom>
        <a:solidFill>
          <a:schemeClr val="accent1"/>
        </a:solid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chemeClr val="bg1"/>
              </a:solidFill>
            </a:rPr>
            <a:t>Overview</a:t>
          </a:r>
        </a:p>
      </dsp:txBody>
      <dsp:txXfrm>
        <a:off x="28648" y="0"/>
        <a:ext cx="2327771" cy="365125"/>
      </dsp:txXfrm>
    </dsp:sp>
    <dsp:sp modelId="{FBE1E3BA-28BA-42BA-9325-89593C68A792}">
      <dsp:nvSpPr>
        <dsp:cNvPr id="0" name=""/>
        <dsp:cNvSpPr/>
      </dsp:nvSpPr>
      <dsp:spPr>
        <a:xfrm>
          <a:off x="1937652" y="0"/>
          <a:ext cx="2419052" cy="365125"/>
        </a:xfrm>
        <a:prstGeom prst="chevron">
          <a:avLst/>
        </a:prstGeom>
        <a:solidFill>
          <a:schemeClr val="accent1">
            <a:lumMod val="20000"/>
            <a:lumOff val="8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accent1"/>
              </a:solidFill>
            </a:rPr>
            <a:t>Product Viability</a:t>
          </a:r>
        </a:p>
      </dsp:txBody>
      <dsp:txXfrm>
        <a:off x="2120215" y="0"/>
        <a:ext cx="2053927" cy="365125"/>
      </dsp:txXfrm>
    </dsp:sp>
    <dsp:sp modelId="{5B3637A0-5F52-4B34-9633-329836CE3990}">
      <dsp:nvSpPr>
        <dsp:cNvPr id="0" name=""/>
        <dsp:cNvSpPr/>
      </dsp:nvSpPr>
      <dsp:spPr>
        <a:xfrm>
          <a:off x="3872894" y="0"/>
          <a:ext cx="2419052" cy="365125"/>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Final Prototype</a:t>
          </a:r>
        </a:p>
      </dsp:txBody>
      <dsp:txXfrm>
        <a:off x="4055457" y="0"/>
        <a:ext cx="2053927" cy="365125"/>
      </dsp:txXfrm>
    </dsp:sp>
    <dsp:sp modelId="{8E6B22D9-689C-43EF-88C8-3AB5BCAB81EC}">
      <dsp:nvSpPr>
        <dsp:cNvPr id="0" name=""/>
        <dsp:cNvSpPr/>
      </dsp:nvSpPr>
      <dsp:spPr>
        <a:xfrm>
          <a:off x="5808136" y="0"/>
          <a:ext cx="2419052" cy="365125"/>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Lessons Learned</a:t>
          </a:r>
        </a:p>
      </dsp:txBody>
      <dsp:txXfrm>
        <a:off x="5990699" y="0"/>
        <a:ext cx="2053927" cy="3651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F9B5DC-0520-40D4-B058-F80DADD9AC2F}">
      <dsp:nvSpPr>
        <dsp:cNvPr id="0" name=""/>
        <dsp:cNvSpPr/>
      </dsp:nvSpPr>
      <dsp:spPr>
        <a:xfrm>
          <a:off x="28648" y="0"/>
          <a:ext cx="2419052" cy="365125"/>
        </a:xfrm>
        <a:prstGeom prst="homePlate">
          <a:avLst/>
        </a:prstGeom>
        <a:solidFill>
          <a:schemeClr val="accent1"/>
        </a:solid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chemeClr val="bg1"/>
              </a:solidFill>
            </a:rPr>
            <a:t>Overview</a:t>
          </a:r>
        </a:p>
      </dsp:txBody>
      <dsp:txXfrm>
        <a:off x="28648" y="0"/>
        <a:ext cx="2327771" cy="365125"/>
      </dsp:txXfrm>
    </dsp:sp>
    <dsp:sp modelId="{FBE1E3BA-28BA-42BA-9325-89593C68A792}">
      <dsp:nvSpPr>
        <dsp:cNvPr id="0" name=""/>
        <dsp:cNvSpPr/>
      </dsp:nvSpPr>
      <dsp:spPr>
        <a:xfrm>
          <a:off x="1937652" y="0"/>
          <a:ext cx="2419052" cy="365125"/>
        </a:xfrm>
        <a:prstGeom prst="chevron">
          <a:avLst/>
        </a:prstGeom>
        <a:solidFill>
          <a:schemeClr val="accent1"/>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chemeClr val="bg1"/>
              </a:solidFill>
            </a:rPr>
            <a:t>Product</a:t>
          </a:r>
          <a:r>
            <a:rPr lang="en-US" sz="1400" b="1" kern="1200" dirty="0">
              <a:solidFill>
                <a:srgbClr val="A5300F"/>
              </a:solidFill>
            </a:rPr>
            <a:t> </a:t>
          </a:r>
          <a:r>
            <a:rPr lang="en-US" sz="1400" b="0" kern="1200" dirty="0">
              <a:solidFill>
                <a:schemeClr val="bg1"/>
              </a:solidFill>
            </a:rPr>
            <a:t>Viability</a:t>
          </a:r>
        </a:p>
      </dsp:txBody>
      <dsp:txXfrm>
        <a:off x="2120215" y="0"/>
        <a:ext cx="2053927" cy="365125"/>
      </dsp:txXfrm>
    </dsp:sp>
    <dsp:sp modelId="{5B3637A0-5F52-4B34-9633-329836CE3990}">
      <dsp:nvSpPr>
        <dsp:cNvPr id="0" name=""/>
        <dsp:cNvSpPr/>
      </dsp:nvSpPr>
      <dsp:spPr>
        <a:xfrm>
          <a:off x="3872894" y="0"/>
          <a:ext cx="2419052" cy="365125"/>
        </a:xfrm>
        <a:prstGeom prst="chevron">
          <a:avLst/>
        </a:prstGeom>
        <a:solidFill>
          <a:schemeClr val="accent1">
            <a:lumMod val="20000"/>
            <a:lumOff val="8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accent1"/>
              </a:solidFill>
            </a:rPr>
            <a:t>Final Prototype</a:t>
          </a:r>
        </a:p>
      </dsp:txBody>
      <dsp:txXfrm>
        <a:off x="4055457" y="0"/>
        <a:ext cx="2053927" cy="365125"/>
      </dsp:txXfrm>
    </dsp:sp>
    <dsp:sp modelId="{8E6B22D9-689C-43EF-88C8-3AB5BCAB81EC}">
      <dsp:nvSpPr>
        <dsp:cNvPr id="0" name=""/>
        <dsp:cNvSpPr/>
      </dsp:nvSpPr>
      <dsp:spPr>
        <a:xfrm>
          <a:off x="5808136" y="0"/>
          <a:ext cx="2419052" cy="365125"/>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Lessons Learned</a:t>
          </a:r>
        </a:p>
      </dsp:txBody>
      <dsp:txXfrm>
        <a:off x="5990699" y="0"/>
        <a:ext cx="2053927" cy="3651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F9B5DC-0520-40D4-B058-F80DADD9AC2F}">
      <dsp:nvSpPr>
        <dsp:cNvPr id="0" name=""/>
        <dsp:cNvSpPr/>
      </dsp:nvSpPr>
      <dsp:spPr>
        <a:xfrm>
          <a:off x="28648" y="0"/>
          <a:ext cx="2419052" cy="365125"/>
        </a:xfrm>
        <a:prstGeom prst="homePlate">
          <a:avLst/>
        </a:prstGeom>
        <a:solidFill>
          <a:schemeClr val="accent1"/>
        </a:solid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chemeClr val="bg1"/>
              </a:solidFill>
            </a:rPr>
            <a:t>Overview</a:t>
          </a:r>
        </a:p>
      </dsp:txBody>
      <dsp:txXfrm>
        <a:off x="28648" y="0"/>
        <a:ext cx="2327771" cy="365125"/>
      </dsp:txXfrm>
    </dsp:sp>
    <dsp:sp modelId="{FBE1E3BA-28BA-42BA-9325-89593C68A792}">
      <dsp:nvSpPr>
        <dsp:cNvPr id="0" name=""/>
        <dsp:cNvSpPr/>
      </dsp:nvSpPr>
      <dsp:spPr>
        <a:xfrm>
          <a:off x="1937652" y="0"/>
          <a:ext cx="2419052" cy="365125"/>
        </a:xfrm>
        <a:prstGeom prst="chevron">
          <a:avLst/>
        </a:prstGeom>
        <a:solidFill>
          <a:schemeClr val="accent1"/>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chemeClr val="bg1"/>
              </a:solidFill>
            </a:rPr>
            <a:t>Product</a:t>
          </a:r>
          <a:r>
            <a:rPr lang="en-US" sz="1400" b="1" kern="1200" dirty="0">
              <a:solidFill>
                <a:srgbClr val="A5300F"/>
              </a:solidFill>
            </a:rPr>
            <a:t> </a:t>
          </a:r>
          <a:r>
            <a:rPr lang="en-US" sz="1400" b="0" kern="1200" dirty="0">
              <a:solidFill>
                <a:schemeClr val="bg1"/>
              </a:solidFill>
            </a:rPr>
            <a:t>Viability</a:t>
          </a:r>
        </a:p>
      </dsp:txBody>
      <dsp:txXfrm>
        <a:off x="2120215" y="0"/>
        <a:ext cx="2053927" cy="365125"/>
      </dsp:txXfrm>
    </dsp:sp>
    <dsp:sp modelId="{5B3637A0-5F52-4B34-9633-329836CE3990}">
      <dsp:nvSpPr>
        <dsp:cNvPr id="0" name=""/>
        <dsp:cNvSpPr/>
      </dsp:nvSpPr>
      <dsp:spPr>
        <a:xfrm>
          <a:off x="3872894" y="0"/>
          <a:ext cx="2419052" cy="365125"/>
        </a:xfrm>
        <a:prstGeom prst="chevron">
          <a:avLst/>
        </a:prstGeom>
        <a:solidFill>
          <a:schemeClr val="accent1">
            <a:lumMod val="20000"/>
            <a:lumOff val="8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accent1"/>
              </a:solidFill>
            </a:rPr>
            <a:t>Final Prototype</a:t>
          </a:r>
        </a:p>
      </dsp:txBody>
      <dsp:txXfrm>
        <a:off x="4055457" y="0"/>
        <a:ext cx="2053927" cy="365125"/>
      </dsp:txXfrm>
    </dsp:sp>
    <dsp:sp modelId="{8E6B22D9-689C-43EF-88C8-3AB5BCAB81EC}">
      <dsp:nvSpPr>
        <dsp:cNvPr id="0" name=""/>
        <dsp:cNvSpPr/>
      </dsp:nvSpPr>
      <dsp:spPr>
        <a:xfrm>
          <a:off x="5808136" y="0"/>
          <a:ext cx="2419052" cy="365125"/>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Lessons Learned</a:t>
          </a:r>
        </a:p>
      </dsp:txBody>
      <dsp:txXfrm>
        <a:off x="5990699" y="0"/>
        <a:ext cx="2053927" cy="3651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F9B5DC-0520-40D4-B058-F80DADD9AC2F}">
      <dsp:nvSpPr>
        <dsp:cNvPr id="0" name=""/>
        <dsp:cNvSpPr/>
      </dsp:nvSpPr>
      <dsp:spPr>
        <a:xfrm>
          <a:off x="28648" y="0"/>
          <a:ext cx="2419052" cy="365125"/>
        </a:xfrm>
        <a:prstGeom prst="homePlate">
          <a:avLst/>
        </a:prstGeom>
        <a:solidFill>
          <a:schemeClr val="accent1"/>
        </a:solid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chemeClr val="bg1"/>
              </a:solidFill>
            </a:rPr>
            <a:t>Overview</a:t>
          </a:r>
        </a:p>
      </dsp:txBody>
      <dsp:txXfrm>
        <a:off x="28648" y="0"/>
        <a:ext cx="2327771" cy="365125"/>
      </dsp:txXfrm>
    </dsp:sp>
    <dsp:sp modelId="{FBE1E3BA-28BA-42BA-9325-89593C68A792}">
      <dsp:nvSpPr>
        <dsp:cNvPr id="0" name=""/>
        <dsp:cNvSpPr/>
      </dsp:nvSpPr>
      <dsp:spPr>
        <a:xfrm>
          <a:off x="1937652" y="0"/>
          <a:ext cx="2419052" cy="365125"/>
        </a:xfrm>
        <a:prstGeom prst="chevron">
          <a:avLst/>
        </a:prstGeom>
        <a:solidFill>
          <a:schemeClr val="accent1"/>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chemeClr val="bg1"/>
              </a:solidFill>
            </a:rPr>
            <a:t>Product</a:t>
          </a:r>
          <a:r>
            <a:rPr lang="en-US" sz="1400" b="1" kern="1200" dirty="0">
              <a:solidFill>
                <a:srgbClr val="A5300F"/>
              </a:solidFill>
            </a:rPr>
            <a:t> </a:t>
          </a:r>
          <a:r>
            <a:rPr lang="en-US" sz="1400" b="0" kern="1200" dirty="0">
              <a:solidFill>
                <a:schemeClr val="bg1"/>
              </a:solidFill>
            </a:rPr>
            <a:t>Viability</a:t>
          </a:r>
        </a:p>
      </dsp:txBody>
      <dsp:txXfrm>
        <a:off x="2120215" y="0"/>
        <a:ext cx="2053927" cy="365125"/>
      </dsp:txXfrm>
    </dsp:sp>
    <dsp:sp modelId="{5B3637A0-5F52-4B34-9633-329836CE3990}">
      <dsp:nvSpPr>
        <dsp:cNvPr id="0" name=""/>
        <dsp:cNvSpPr/>
      </dsp:nvSpPr>
      <dsp:spPr>
        <a:xfrm>
          <a:off x="3872894" y="0"/>
          <a:ext cx="2419052" cy="365125"/>
        </a:xfrm>
        <a:prstGeom prst="chevron">
          <a:avLst/>
        </a:prstGeom>
        <a:solidFill>
          <a:schemeClr val="accent1">
            <a:lumMod val="20000"/>
            <a:lumOff val="8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accent1"/>
              </a:solidFill>
            </a:rPr>
            <a:t>Final Prototype</a:t>
          </a:r>
        </a:p>
      </dsp:txBody>
      <dsp:txXfrm>
        <a:off x="4055457" y="0"/>
        <a:ext cx="2053927" cy="365125"/>
      </dsp:txXfrm>
    </dsp:sp>
    <dsp:sp modelId="{8E6B22D9-689C-43EF-88C8-3AB5BCAB81EC}">
      <dsp:nvSpPr>
        <dsp:cNvPr id="0" name=""/>
        <dsp:cNvSpPr/>
      </dsp:nvSpPr>
      <dsp:spPr>
        <a:xfrm>
          <a:off x="5808136" y="0"/>
          <a:ext cx="2419052" cy="365125"/>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Lessons Learned</a:t>
          </a:r>
        </a:p>
      </dsp:txBody>
      <dsp:txXfrm>
        <a:off x="5990699" y="0"/>
        <a:ext cx="2053927" cy="3651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F9B5DC-0520-40D4-B058-F80DADD9AC2F}">
      <dsp:nvSpPr>
        <dsp:cNvPr id="0" name=""/>
        <dsp:cNvSpPr/>
      </dsp:nvSpPr>
      <dsp:spPr>
        <a:xfrm>
          <a:off x="28648" y="0"/>
          <a:ext cx="2419052" cy="365125"/>
        </a:xfrm>
        <a:prstGeom prst="homePlate">
          <a:avLst/>
        </a:prstGeom>
        <a:solidFill>
          <a:schemeClr val="accent1"/>
        </a:solid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chemeClr val="bg1"/>
              </a:solidFill>
            </a:rPr>
            <a:t>Overview</a:t>
          </a:r>
        </a:p>
      </dsp:txBody>
      <dsp:txXfrm>
        <a:off x="28648" y="0"/>
        <a:ext cx="2327771" cy="365125"/>
      </dsp:txXfrm>
    </dsp:sp>
    <dsp:sp modelId="{FBE1E3BA-28BA-42BA-9325-89593C68A792}">
      <dsp:nvSpPr>
        <dsp:cNvPr id="0" name=""/>
        <dsp:cNvSpPr/>
      </dsp:nvSpPr>
      <dsp:spPr>
        <a:xfrm>
          <a:off x="1937652" y="0"/>
          <a:ext cx="2419052" cy="365125"/>
        </a:xfrm>
        <a:prstGeom prst="chevron">
          <a:avLst/>
        </a:prstGeom>
        <a:solidFill>
          <a:schemeClr val="accent1"/>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chemeClr val="bg1"/>
              </a:solidFill>
            </a:rPr>
            <a:t>Product</a:t>
          </a:r>
          <a:r>
            <a:rPr lang="en-US" sz="1400" b="1" kern="1200" dirty="0">
              <a:solidFill>
                <a:srgbClr val="A5300F"/>
              </a:solidFill>
            </a:rPr>
            <a:t> </a:t>
          </a:r>
          <a:r>
            <a:rPr lang="en-US" sz="1400" b="0" kern="1200" dirty="0">
              <a:solidFill>
                <a:schemeClr val="bg1"/>
              </a:solidFill>
            </a:rPr>
            <a:t>Viability</a:t>
          </a:r>
        </a:p>
      </dsp:txBody>
      <dsp:txXfrm>
        <a:off x="2120215" y="0"/>
        <a:ext cx="2053927" cy="365125"/>
      </dsp:txXfrm>
    </dsp:sp>
    <dsp:sp modelId="{5B3637A0-5F52-4B34-9633-329836CE3990}">
      <dsp:nvSpPr>
        <dsp:cNvPr id="0" name=""/>
        <dsp:cNvSpPr/>
      </dsp:nvSpPr>
      <dsp:spPr>
        <a:xfrm>
          <a:off x="3872894" y="0"/>
          <a:ext cx="2419052" cy="365125"/>
        </a:xfrm>
        <a:prstGeom prst="chevron">
          <a:avLst/>
        </a:prstGeom>
        <a:solidFill>
          <a:schemeClr val="accent1"/>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chemeClr val="bg1"/>
              </a:solidFill>
            </a:rPr>
            <a:t>Final Prototype</a:t>
          </a:r>
        </a:p>
      </dsp:txBody>
      <dsp:txXfrm>
        <a:off x="4055457" y="0"/>
        <a:ext cx="2053927" cy="365125"/>
      </dsp:txXfrm>
    </dsp:sp>
    <dsp:sp modelId="{8E6B22D9-689C-43EF-88C8-3AB5BCAB81EC}">
      <dsp:nvSpPr>
        <dsp:cNvPr id="0" name=""/>
        <dsp:cNvSpPr/>
      </dsp:nvSpPr>
      <dsp:spPr>
        <a:xfrm>
          <a:off x="5808136" y="0"/>
          <a:ext cx="2419052" cy="365125"/>
        </a:xfrm>
        <a:prstGeom prst="chevron">
          <a:avLst/>
        </a:prstGeom>
        <a:solidFill>
          <a:schemeClr val="accent1">
            <a:lumMod val="20000"/>
            <a:lumOff val="8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accent1"/>
              </a:solidFill>
            </a:rPr>
            <a:t>Lessons Learned</a:t>
          </a:r>
        </a:p>
      </dsp:txBody>
      <dsp:txXfrm>
        <a:off x="5990699" y="0"/>
        <a:ext cx="2053927" cy="36512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F9B5DC-0520-40D4-B058-F80DADD9AC2F}">
      <dsp:nvSpPr>
        <dsp:cNvPr id="0" name=""/>
        <dsp:cNvSpPr/>
      </dsp:nvSpPr>
      <dsp:spPr>
        <a:xfrm>
          <a:off x="28648" y="0"/>
          <a:ext cx="2419052" cy="365125"/>
        </a:xfrm>
        <a:prstGeom prst="homePlate">
          <a:avLst/>
        </a:prstGeom>
        <a:solidFill>
          <a:schemeClr val="accent1"/>
        </a:solid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chemeClr val="bg1"/>
              </a:solidFill>
            </a:rPr>
            <a:t>Overview</a:t>
          </a:r>
        </a:p>
      </dsp:txBody>
      <dsp:txXfrm>
        <a:off x="28648" y="0"/>
        <a:ext cx="2327771" cy="365125"/>
      </dsp:txXfrm>
    </dsp:sp>
    <dsp:sp modelId="{FBE1E3BA-28BA-42BA-9325-89593C68A792}">
      <dsp:nvSpPr>
        <dsp:cNvPr id="0" name=""/>
        <dsp:cNvSpPr/>
      </dsp:nvSpPr>
      <dsp:spPr>
        <a:xfrm>
          <a:off x="1937652" y="0"/>
          <a:ext cx="2419052" cy="365125"/>
        </a:xfrm>
        <a:prstGeom prst="chevron">
          <a:avLst/>
        </a:prstGeom>
        <a:solidFill>
          <a:schemeClr val="accent1"/>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chemeClr val="bg1"/>
              </a:solidFill>
            </a:rPr>
            <a:t>Product</a:t>
          </a:r>
          <a:r>
            <a:rPr lang="en-US" sz="1400" b="1" kern="1200" dirty="0">
              <a:solidFill>
                <a:srgbClr val="A5300F"/>
              </a:solidFill>
            </a:rPr>
            <a:t> </a:t>
          </a:r>
          <a:r>
            <a:rPr lang="en-US" sz="1400" b="0" kern="1200" dirty="0">
              <a:solidFill>
                <a:schemeClr val="bg1"/>
              </a:solidFill>
            </a:rPr>
            <a:t>Viability</a:t>
          </a:r>
        </a:p>
      </dsp:txBody>
      <dsp:txXfrm>
        <a:off x="2120215" y="0"/>
        <a:ext cx="2053927" cy="365125"/>
      </dsp:txXfrm>
    </dsp:sp>
    <dsp:sp modelId="{5B3637A0-5F52-4B34-9633-329836CE3990}">
      <dsp:nvSpPr>
        <dsp:cNvPr id="0" name=""/>
        <dsp:cNvSpPr/>
      </dsp:nvSpPr>
      <dsp:spPr>
        <a:xfrm>
          <a:off x="3872894" y="0"/>
          <a:ext cx="2419052" cy="365125"/>
        </a:xfrm>
        <a:prstGeom prst="chevron">
          <a:avLst/>
        </a:prstGeom>
        <a:solidFill>
          <a:schemeClr val="accent1"/>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chemeClr val="bg1"/>
              </a:solidFill>
            </a:rPr>
            <a:t>Final Prototype</a:t>
          </a:r>
        </a:p>
      </dsp:txBody>
      <dsp:txXfrm>
        <a:off x="4055457" y="0"/>
        <a:ext cx="2053927" cy="365125"/>
      </dsp:txXfrm>
    </dsp:sp>
    <dsp:sp modelId="{8E6B22D9-689C-43EF-88C8-3AB5BCAB81EC}">
      <dsp:nvSpPr>
        <dsp:cNvPr id="0" name=""/>
        <dsp:cNvSpPr/>
      </dsp:nvSpPr>
      <dsp:spPr>
        <a:xfrm>
          <a:off x="5808136" y="0"/>
          <a:ext cx="2419052" cy="365125"/>
        </a:xfrm>
        <a:prstGeom prst="chevron">
          <a:avLst/>
        </a:prstGeom>
        <a:solidFill>
          <a:schemeClr val="accent1">
            <a:lumMod val="20000"/>
            <a:lumOff val="8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accent1"/>
              </a:solidFill>
            </a:rPr>
            <a:t>Lessons Learned</a:t>
          </a:r>
        </a:p>
      </dsp:txBody>
      <dsp:txXfrm>
        <a:off x="5990699" y="0"/>
        <a:ext cx="2053927" cy="365125"/>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FE861C-486B-4E18-A0E9-A790238A915C}" type="datetimeFigureOut">
              <a:rPr lang="en-US" smtClean="0"/>
              <a:t>11/4/2018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811066-0135-4CAA-8AD4-89A97190AC0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F811066-0135-4CAA-8AD4-89A97190AC00}"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DF811066-0135-4CAA-8AD4-89A97190AC00}" type="slidenum">
              <a:rPr lang="en-US" smtClean="0"/>
              <a:t>10</a:t>
            </a:fld>
            <a:endParaRPr lang="en-US"/>
          </a:p>
        </p:txBody>
      </p:sp>
    </p:spTree>
    <p:extLst>
      <p:ext uri="{BB962C8B-B14F-4D97-AF65-F5344CB8AC3E}">
        <p14:creationId xmlns:p14="http://schemas.microsoft.com/office/powerpoint/2010/main" val="321515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F811066-0135-4CAA-8AD4-89A97190AC00}" type="slidenum">
              <a:rPr lang="en-US" smtClean="0"/>
              <a:t>2</a:t>
            </a:fld>
            <a:endParaRPr lang="en-US"/>
          </a:p>
        </p:txBody>
      </p:sp>
    </p:spTree>
    <p:extLst>
      <p:ext uri="{BB962C8B-B14F-4D97-AF65-F5344CB8AC3E}">
        <p14:creationId xmlns:p14="http://schemas.microsoft.com/office/powerpoint/2010/main" val="2003086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DF811066-0135-4CAA-8AD4-89A97190AC00}" type="slidenum">
              <a:rPr lang="en-US" smtClean="0"/>
              <a:t>3</a:t>
            </a:fld>
            <a:endParaRPr lang="en-US"/>
          </a:p>
        </p:txBody>
      </p:sp>
    </p:spTree>
    <p:extLst>
      <p:ext uri="{BB962C8B-B14F-4D97-AF65-F5344CB8AC3E}">
        <p14:creationId xmlns:p14="http://schemas.microsoft.com/office/powerpoint/2010/main" val="1342574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dirty="0"/>
              <a:t>How viable is the product? Through cost analysis</a:t>
            </a:r>
          </a:p>
          <a:p>
            <a:pPr algn="ctr"/>
            <a:r>
              <a:rPr lang="en-US" sz="1200" dirty="0"/>
              <a:t>Costs: people to develop/maintain it</a:t>
            </a:r>
          </a:p>
          <a:p>
            <a:pPr algn="ctr"/>
            <a:r>
              <a:rPr lang="en-US" sz="1200" dirty="0"/>
              <a:t>Benefits:</a:t>
            </a:r>
            <a:endParaRPr lang="en-US" dirty="0"/>
          </a:p>
          <a:p>
            <a:pPr algn="ctr"/>
            <a:r>
              <a:rPr lang="en-US" sz="1200" dirty="0"/>
              <a:t>-reduce </a:t>
            </a:r>
            <a:r>
              <a:rPr lang="en-US" sz="1200" dirty="0" err="1"/>
              <a:t>outtage</a:t>
            </a:r>
            <a:r>
              <a:rPr lang="en-US" sz="1200" dirty="0"/>
              <a:t> time</a:t>
            </a:r>
            <a:endParaRPr lang="en-US" dirty="0"/>
          </a:p>
          <a:p>
            <a:pPr algn="ctr"/>
            <a:r>
              <a:rPr lang="en-US" sz="1200" dirty="0"/>
              <a:t>-reduce costs associated with on-site </a:t>
            </a:r>
            <a:r>
              <a:rPr lang="en-US" sz="1200" dirty="0" err="1"/>
              <a:t>checkins</a:t>
            </a:r>
            <a:endParaRPr lang="en-US" sz="1200" dirty="0"/>
          </a:p>
          <a:p>
            <a:pPr algn="ctr"/>
            <a:r>
              <a:rPr lang="en-US" sz="1200" dirty="0"/>
              <a:t>-</a:t>
            </a:r>
          </a:p>
        </p:txBody>
      </p:sp>
      <p:sp>
        <p:nvSpPr>
          <p:cNvPr id="4" name="Slide Number Placeholder 3"/>
          <p:cNvSpPr>
            <a:spLocks noGrp="1"/>
          </p:cNvSpPr>
          <p:nvPr>
            <p:ph type="sldNum" sz="quarter" idx="5"/>
          </p:nvPr>
        </p:nvSpPr>
        <p:spPr/>
        <p:txBody>
          <a:bodyPr/>
          <a:lstStyle/>
          <a:p>
            <a:fld id="{DF811066-0135-4CAA-8AD4-89A97190AC00}" type="slidenum">
              <a:rPr lang="en-US" smtClean="0"/>
              <a:t>4</a:t>
            </a:fld>
            <a:endParaRPr lang="en-US"/>
          </a:p>
        </p:txBody>
      </p:sp>
    </p:spTree>
    <p:extLst>
      <p:ext uri="{BB962C8B-B14F-4D97-AF65-F5344CB8AC3E}">
        <p14:creationId xmlns:p14="http://schemas.microsoft.com/office/powerpoint/2010/main" val="3856009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740410"/>
            <a:r>
              <a:rPr lang="en-US" dirty="0"/>
              <a:t>Describe your approach to solving the problem-</a:t>
            </a:r>
          </a:p>
          <a:p>
            <a:pPr marL="740410"/>
            <a:r>
              <a:rPr lang="en-US" sz="1200" dirty="0">
                <a:solidFill>
                  <a:schemeClr val="accent1"/>
                </a:solidFill>
              </a:rPr>
              <a:t>We developed a responsive, cloud-based, API driven dashboard to monitor each turbine's key performance indicators all on one page using </a:t>
            </a:r>
            <a:r>
              <a:rPr lang="en-US" sz="1200" dirty="0" err="1">
                <a:solidFill>
                  <a:schemeClr val="accent1"/>
                </a:solidFill>
              </a:rPr>
              <a:t>Highcharts</a:t>
            </a:r>
            <a:r>
              <a:rPr lang="en-US" sz="1200" dirty="0">
                <a:solidFill>
                  <a:schemeClr val="accent1"/>
                </a:solidFill>
              </a:rPr>
              <a:t> </a:t>
            </a:r>
            <a:r>
              <a:rPr lang="en-US" sz="1200" dirty="0" err="1">
                <a:solidFill>
                  <a:schemeClr val="accent1"/>
                </a:solidFill>
              </a:rPr>
              <a:t>Javascript</a:t>
            </a:r>
            <a:r>
              <a:rPr lang="en-US" sz="1200" dirty="0">
                <a:solidFill>
                  <a:schemeClr val="accent1"/>
                </a:solidFill>
              </a:rPr>
              <a:t> library for the visuals. We wanted to display each turbine's KPI's separately so that owners of the SLA's could clearly see how their turbine is operating. </a:t>
            </a:r>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DF811066-0135-4CAA-8AD4-89A97190AC00}" type="slidenum">
              <a:rPr lang="en-US" smtClean="0"/>
              <a:t>5</a:t>
            </a:fld>
            <a:endParaRPr lang="en-US"/>
          </a:p>
        </p:txBody>
      </p:sp>
    </p:spTree>
    <p:extLst>
      <p:ext uri="{BB962C8B-B14F-4D97-AF65-F5344CB8AC3E}">
        <p14:creationId xmlns:p14="http://schemas.microsoft.com/office/powerpoint/2010/main" val="1155532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cs typeface="Calibri"/>
            </a:endParaRPr>
          </a:p>
        </p:txBody>
      </p:sp>
      <p:sp>
        <p:nvSpPr>
          <p:cNvPr id="4" name="Slide Number Placeholder 3"/>
          <p:cNvSpPr>
            <a:spLocks noGrp="1"/>
          </p:cNvSpPr>
          <p:nvPr>
            <p:ph type="sldNum" sz="quarter" idx="5"/>
          </p:nvPr>
        </p:nvSpPr>
        <p:spPr/>
        <p:txBody>
          <a:bodyPr/>
          <a:lstStyle/>
          <a:p>
            <a:fld id="{DF811066-0135-4CAA-8AD4-89A97190AC00}" type="slidenum">
              <a:rPr lang="en-US" smtClean="0"/>
              <a:t>6</a:t>
            </a:fld>
            <a:endParaRPr lang="en-US"/>
          </a:p>
        </p:txBody>
      </p:sp>
    </p:spTree>
    <p:extLst>
      <p:ext uri="{BB962C8B-B14F-4D97-AF65-F5344CB8AC3E}">
        <p14:creationId xmlns:p14="http://schemas.microsoft.com/office/powerpoint/2010/main" val="1653178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dirty="0">
                <a:solidFill>
                  <a:schemeClr val="accent1"/>
                </a:solidFill>
              </a:rPr>
              <a:t>MySQL – Relational database provides availability and consistency. It is very simple and easy to maintain.  It doesn't need a $150,000 per year certified DBA, or team, to maintain. </a:t>
            </a:r>
          </a:p>
          <a:p>
            <a:pPr marL="0" indent="0">
              <a:lnSpc>
                <a:spcPct val="100000"/>
              </a:lnSpc>
              <a:spcBef>
                <a:spcPts val="0"/>
              </a:spcBef>
            </a:pPr>
            <a:endParaRPr lang="en-US" sz="1200" dirty="0">
              <a:solidFill>
                <a:schemeClr val="accent1"/>
              </a:solidFill>
            </a:endParaRPr>
          </a:p>
          <a:p>
            <a:pPr marL="0" indent="0">
              <a:lnSpc>
                <a:spcPct val="100000"/>
              </a:lnSpc>
              <a:spcBef>
                <a:spcPts val="0"/>
              </a:spcBef>
            </a:pPr>
            <a:r>
              <a:rPr lang="en-US" sz="1200" dirty="0">
                <a:solidFill>
                  <a:schemeClr val="accent1"/>
                </a:solidFill>
              </a:rPr>
              <a:t>PHP - </a:t>
            </a:r>
            <a:r>
              <a:rPr lang="en-US" dirty="0"/>
              <a:t>1. Reduced development costs. PHP is open source (distributed under GPL license). It allows building prototypes and ready websites pretty fast.</a:t>
            </a:r>
          </a:p>
          <a:p>
            <a:pPr marL="0" indent="0">
              <a:lnSpc>
                <a:spcPct val="100000"/>
              </a:lnSpc>
              <a:spcBef>
                <a:spcPts val="0"/>
              </a:spcBef>
            </a:pPr>
            <a:r>
              <a:rPr lang="en-US" dirty="0"/>
              <a:t>2. Rapid building of Agile web apps. Utilizing PHP frameworks allows building web apps faster. They also facilitate scalability and application maintenance, allowing your app to evolve over time. 3. Cross-platform compatibility. PHP is compatible with major operating systems, such as Windows, Linux, Solaris, Mac OSX, etc. and supports all leading servers (Apache, IIS, </a:t>
            </a:r>
            <a:r>
              <a:rPr lang="en-US" dirty="0" err="1"/>
              <a:t>iPlanet</a:t>
            </a:r>
            <a:r>
              <a:rPr lang="en-US" dirty="0"/>
              <a:t>, etc.)</a:t>
            </a:r>
          </a:p>
          <a:p>
            <a:endParaRPr lang="en-US" sz="1200" dirty="0">
              <a:solidFill>
                <a:schemeClr val="accent1"/>
              </a:solidFill>
            </a:endParaRPr>
          </a:p>
          <a:p>
            <a:pPr marL="0" indent="0">
              <a:lnSpc>
                <a:spcPct val="100000"/>
              </a:lnSpc>
              <a:spcBef>
                <a:spcPts val="0"/>
              </a:spcBef>
            </a:pPr>
            <a:r>
              <a:rPr lang="en-US" sz="1200" dirty="0">
                <a:solidFill>
                  <a:schemeClr val="accent1"/>
                </a:solidFill>
              </a:rPr>
              <a:t>Vue JS – </a:t>
            </a:r>
            <a:r>
              <a:rPr lang="en-US" dirty="0"/>
              <a:t>Simplicity and ease of use - Developers with a basic understanding of HTML and JS, designers and juniors in a team can get started with Vue, and understand it. Simple code leads to better maintainability of code which reduces bugs and eventually less developer hours in fixing bugs.</a:t>
            </a:r>
          </a:p>
          <a:p>
            <a:pPr marL="0" indent="0">
              <a:lnSpc>
                <a:spcPct val="100000"/>
              </a:lnSpc>
              <a:spcBef>
                <a:spcPts val="0"/>
              </a:spcBef>
            </a:pPr>
            <a:r>
              <a:rPr lang="en-US" dirty="0"/>
              <a:t>Vue.js is very flexible - Vue has been built in a way that it can be used in a lot of different environments, and even inside other JavaScript, PHP and other frameworks. You can add it to an existing project in a lot of technologies, and create components with it, or you can start a website or even a native app with the tools Vue provides the developers with. Ultimately it aides businesses Decrease your time to market.</a:t>
            </a:r>
            <a:endParaRPr lang="en-US" sz="1200" dirty="0">
              <a:solidFill>
                <a:schemeClr val="accent1"/>
              </a:solidFill>
            </a:endParaRPr>
          </a:p>
          <a:p>
            <a:endParaRPr lang="en-US" sz="1200" dirty="0">
              <a:solidFill>
                <a:schemeClr val="accent1"/>
              </a:solidFill>
            </a:endParaRPr>
          </a:p>
          <a:p>
            <a:r>
              <a:rPr lang="en-US" sz="1200" dirty="0" err="1">
                <a:solidFill>
                  <a:schemeClr val="accent1"/>
                </a:solidFill>
              </a:rPr>
              <a:t>Highcharts</a:t>
            </a:r>
            <a:r>
              <a:rPr lang="en-US" sz="1200" dirty="0">
                <a:solidFill>
                  <a:schemeClr val="accent1"/>
                </a:solidFill>
              </a:rPr>
              <a:t> - </a:t>
            </a:r>
            <a:r>
              <a:rPr lang="en-US" dirty="0"/>
              <a:t>Options Optional - Works for most use-cases out of the box, with extensive customization options when needed. Responsive &amp; mobile ready - Intelligently adapts to any device and supports multi-touch gestures. Speed! - Fastest development, implementation and rendering on the market.</a:t>
            </a:r>
            <a:endParaRPr lang="en-US" sz="1200" dirty="0">
              <a:solidFill>
                <a:schemeClr val="accent1"/>
              </a:solidFill>
            </a:endParaRPr>
          </a:p>
          <a:p>
            <a:endParaRPr lang="en-US" dirty="0">
              <a:cs typeface="Calibri"/>
            </a:endParaRPr>
          </a:p>
        </p:txBody>
      </p:sp>
      <p:sp>
        <p:nvSpPr>
          <p:cNvPr id="4" name="Slide Number Placeholder 3"/>
          <p:cNvSpPr>
            <a:spLocks noGrp="1"/>
          </p:cNvSpPr>
          <p:nvPr>
            <p:ph type="sldNum" sz="quarter" idx="5"/>
          </p:nvPr>
        </p:nvSpPr>
        <p:spPr/>
        <p:txBody>
          <a:bodyPr/>
          <a:lstStyle/>
          <a:p>
            <a:fld id="{DF811066-0135-4CAA-8AD4-89A97190AC00}" type="slidenum">
              <a:rPr lang="en-US" smtClean="0"/>
              <a:t>7</a:t>
            </a:fld>
            <a:endParaRPr lang="en-US"/>
          </a:p>
        </p:txBody>
      </p:sp>
    </p:spTree>
    <p:extLst>
      <p:ext uri="{BB962C8B-B14F-4D97-AF65-F5344CB8AC3E}">
        <p14:creationId xmlns:p14="http://schemas.microsoft.com/office/powerpoint/2010/main" val="2228434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 indent="0">
              <a:buNone/>
            </a:pPr>
            <a:r>
              <a:rPr lang="en-US" dirty="0"/>
              <a:t>How did we self-organize? (team dynamics, structure, communication, &amp; effectiveness; who built which parts of the app?)</a:t>
            </a:r>
          </a:p>
          <a:p>
            <a:pPr marL="34290" indent="0">
              <a:buNone/>
            </a:pPr>
            <a:r>
              <a:rPr lang="en-US" dirty="0"/>
              <a:t>What was our process for designing and building the system?</a:t>
            </a:r>
          </a:p>
          <a:p>
            <a:pPr marL="34290" indent="0">
              <a:buNone/>
            </a:pPr>
            <a:r>
              <a:rPr lang="en-US" dirty="0"/>
              <a:t>We self-organized by making incremental changes to the code semi-weekly by incorporating topics discussed in class with our project</a:t>
            </a:r>
          </a:p>
          <a:p>
            <a:pPr marL="34290" indent="0">
              <a:buNone/>
            </a:pPr>
            <a:r>
              <a:rPr lang="en-US" dirty="0"/>
              <a:t>Rachael did the CSS and HTML styling, Simon and Ontick built out  the charts, Jon handled building out the SQL, PHP and Vue JS controller </a:t>
            </a:r>
          </a:p>
          <a:p>
            <a:pPr marL="34290">
              <a:lnSpc>
                <a:spcPct val="90000"/>
              </a:lnSpc>
              <a:spcBef>
                <a:spcPts val="1000"/>
              </a:spcBef>
            </a:pPr>
            <a:endParaRPr lang="en-US" dirty="0">
              <a:cs typeface="Calibri"/>
            </a:endParaRPr>
          </a:p>
        </p:txBody>
      </p:sp>
      <p:sp>
        <p:nvSpPr>
          <p:cNvPr id="4" name="Slide Number Placeholder 3"/>
          <p:cNvSpPr>
            <a:spLocks noGrp="1"/>
          </p:cNvSpPr>
          <p:nvPr>
            <p:ph type="sldNum" sz="quarter" idx="5"/>
          </p:nvPr>
        </p:nvSpPr>
        <p:spPr/>
        <p:txBody>
          <a:bodyPr/>
          <a:lstStyle/>
          <a:p>
            <a:fld id="{DF811066-0135-4CAA-8AD4-89A97190AC00}" type="slidenum">
              <a:rPr lang="en-US" smtClean="0"/>
              <a:t>8</a:t>
            </a:fld>
            <a:endParaRPr lang="en-US"/>
          </a:p>
        </p:txBody>
      </p:sp>
    </p:spTree>
    <p:extLst>
      <p:ext uri="{BB962C8B-B14F-4D97-AF65-F5344CB8AC3E}">
        <p14:creationId xmlns:p14="http://schemas.microsoft.com/office/powerpoint/2010/main" val="3635636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
              <a:lnSpc>
                <a:spcPct val="90000"/>
              </a:lnSpc>
              <a:spcBef>
                <a:spcPts val="1000"/>
              </a:spcBef>
            </a:pPr>
            <a:endParaRPr lang="en-US" dirty="0">
              <a:cs typeface="Calibri"/>
            </a:endParaRPr>
          </a:p>
        </p:txBody>
      </p:sp>
      <p:sp>
        <p:nvSpPr>
          <p:cNvPr id="4" name="Slide Number Placeholder 3"/>
          <p:cNvSpPr>
            <a:spLocks noGrp="1"/>
          </p:cNvSpPr>
          <p:nvPr>
            <p:ph type="sldNum" sz="quarter" idx="5"/>
          </p:nvPr>
        </p:nvSpPr>
        <p:spPr/>
        <p:txBody>
          <a:bodyPr/>
          <a:lstStyle/>
          <a:p>
            <a:fld id="{DF811066-0135-4CAA-8AD4-89A97190AC00}" type="slidenum">
              <a:rPr lang="en-US" smtClean="0"/>
              <a:t>9</a:t>
            </a:fld>
            <a:endParaRPr lang="en-US"/>
          </a:p>
        </p:txBody>
      </p:sp>
    </p:spTree>
    <p:extLst>
      <p:ext uri="{BB962C8B-B14F-4D97-AF65-F5344CB8AC3E}">
        <p14:creationId xmlns:p14="http://schemas.microsoft.com/office/powerpoint/2010/main" val="978053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8361F313-9E8D-438D-B89C-0ACCF5EFA2B4}" type="datetime1">
              <a:rPr lang="en-US" smtClean="0"/>
              <a:t>11/4/2018</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044824F-EBE0-443F-8A8F-F64816AF04DC}" type="slidenum">
              <a:rPr lang="en-US" smtClean="0"/>
              <a:t>‹#›</a:t>
            </a:fld>
            <a:endParaRPr lang="en-US"/>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5999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4164FB-7DC9-4BE7-A8FE-53C8976244C5}" type="datetime1">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385018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accent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14726A-441E-40C2-988D-0BF4BF3347E3}" type="datetime1">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2584258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36899A-BCA5-4654-A0B0-8CF066E58A15}" type="datetime1">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2943440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40782F-139E-4521-A7B6-CF07528EEED9}" type="datetime1">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20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672B38-9C67-4A9F-AF97-A94DD2695A56}" type="datetime1">
              <a:rPr lang="en-US" smtClean="0"/>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910720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accent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02773E-D517-4CAC-86DE-153297D65C4D}" type="datetime1">
              <a:rPr lang="en-US" smtClean="0"/>
              <a:t>11/4/2018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2521511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56EBAC-76BE-456F-9843-CD2FF01CBE42}" type="datetime1">
              <a:rPr lang="en-US" smtClean="0"/>
              <a:t>11/4/2018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1331682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2E25C1-2BEA-4BC4-A307-ECE9B8E3144B}" type="datetime1">
              <a:rPr lang="en-US" smtClean="0"/>
              <a:t>11/4/2018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659543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3E11338F-7AFC-49B7-A954-5A4B15F039C9}" type="datetime1">
              <a:rPr lang="en-US" smtClean="0"/>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1884949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11851A4F-D2C8-4CBA-B91F-DD05240746A4}" type="datetime1">
              <a:rPr lang="en-US" smtClean="0"/>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2669299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fld id="{7EA3143D-FD24-4371-BAED-0BA5BDD01C38}" type="datetime1">
              <a:rPr lang="en-US" smtClean="0"/>
              <a:t>11/4/2018</a:t>
            </a:fld>
            <a:endParaRPr lang="en-US"/>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n-US"/>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B044824F-EBE0-443F-8A8F-F64816AF04DC}" type="slidenum">
              <a:rPr lang="en-US" smtClean="0"/>
              <a:t>‹#›</a:t>
            </a:fld>
            <a:endParaRPr lang="en-US"/>
          </a:p>
        </p:txBody>
      </p:sp>
    </p:spTree>
    <p:extLst>
      <p:ext uri="{BB962C8B-B14F-4D97-AF65-F5344CB8AC3E}">
        <p14:creationId xmlns:p14="http://schemas.microsoft.com/office/powerpoint/2010/main" val="1608156541"/>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ftr="0" dt="0"/>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6.svg"/><Relationship Id="rId5" Type="http://schemas.openxmlformats.org/officeDocument/2006/relationships/diagramQuickStyle" Target="../diagrams/quickStyle3.xml"/><Relationship Id="rId10" Type="http://schemas.openxmlformats.org/officeDocument/2006/relationships/image" Target="../media/image5.png"/><Relationship Id="rId4" Type="http://schemas.openxmlformats.org/officeDocument/2006/relationships/diagramLayout" Target="../diagrams/layout3.xml"/><Relationship Id="rId9"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image" Target="../media/image12.svg"/><Relationship Id="rId5" Type="http://schemas.openxmlformats.org/officeDocument/2006/relationships/diagramQuickStyle" Target="../diagrams/quickStyle6.xml"/><Relationship Id="rId10" Type="http://schemas.openxmlformats.org/officeDocument/2006/relationships/image" Target="../media/image11.png"/><Relationship Id="rId4" Type="http://schemas.openxmlformats.org/officeDocument/2006/relationships/diagramLayout" Target="../diagrams/layout6.xml"/><Relationship Id="rId9" Type="http://schemas.openxmlformats.org/officeDocument/2006/relationships/image" Target="../media/image10.sv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60774" y="3842386"/>
            <a:ext cx="7404652" cy="1388165"/>
          </a:xfrm>
        </p:spPr>
        <p:txBody>
          <a:bodyPr vert="horz" lIns="91440" tIns="45720" rIns="91440" bIns="45720" rtlCol="0" anchor="t">
            <a:normAutofit/>
          </a:bodyPr>
          <a:lstStyle/>
          <a:p>
            <a:r>
              <a:rPr lang="en-US" dirty="0"/>
              <a:t>Blue Cohort - Team 29</a:t>
            </a:r>
          </a:p>
          <a:p>
            <a:r>
              <a:rPr lang="en-US" dirty="0"/>
              <a:t>Rachael </a:t>
            </a:r>
            <a:r>
              <a:rPr lang="en-US" dirty="0" err="1"/>
              <a:t>Sicking</a:t>
            </a:r>
            <a:r>
              <a:rPr lang="en-US" dirty="0"/>
              <a:t>, </a:t>
            </a:r>
            <a:r>
              <a:rPr lang="en-US" dirty="0" err="1"/>
              <a:t>Ontick</a:t>
            </a:r>
            <a:r>
              <a:rPr lang="en-US" dirty="0"/>
              <a:t> Khan, Jonathon Timbrook, </a:t>
            </a:r>
            <a:r>
              <a:rPr lang="en-US" dirty="0" err="1"/>
              <a:t>Guanzhou</a:t>
            </a:r>
            <a:r>
              <a:rPr lang="en-US" dirty="0"/>
              <a:t> Simon Wang</a:t>
            </a:r>
          </a:p>
        </p:txBody>
      </p:sp>
      <p:sp>
        <p:nvSpPr>
          <p:cNvPr id="4" name="Title 4">
            <a:extLst>
              <a:ext uri="{FF2B5EF4-FFF2-40B4-BE49-F238E27FC236}">
                <a16:creationId xmlns:a16="http://schemas.microsoft.com/office/drawing/2014/main" id="{3487BCA9-F0D6-4EA1-9222-20263DD52832}"/>
              </a:ext>
            </a:extLst>
          </p:cNvPr>
          <p:cNvSpPr>
            <a:spLocks noGrp="1"/>
          </p:cNvSpPr>
          <p:nvPr>
            <p:ph type="ctrTitle"/>
          </p:nvPr>
        </p:nvSpPr>
        <p:spPr>
          <a:xfrm>
            <a:off x="533400" y="882376"/>
            <a:ext cx="8153399" cy="2926080"/>
          </a:xfrm>
        </p:spPr>
        <p:txBody>
          <a:bodyPr>
            <a:normAutofit/>
          </a:bodyPr>
          <a:lstStyle/>
          <a:p>
            <a:r>
              <a:rPr lang="en-US" sz="4800" dirty="0"/>
              <a:t>Alternative</a:t>
            </a:r>
            <a:br>
              <a:rPr lang="en-US" sz="4800" dirty="0"/>
            </a:br>
            <a:r>
              <a:rPr lang="en-US" sz="4800" dirty="0"/>
              <a:t>Green Systems: </a:t>
            </a:r>
            <a:br>
              <a:rPr lang="en-US" dirty="0"/>
            </a:br>
            <a:r>
              <a:rPr lang="en-US" sz="3600" dirty="0"/>
              <a:t>Turbine Management Prototype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2">
            <a:extLst>
              <a:ext uri="{FF2B5EF4-FFF2-40B4-BE49-F238E27FC236}">
                <a16:creationId xmlns:a16="http://schemas.microsoft.com/office/drawing/2014/main" id="{4E215676-3938-4344-B874-847A6B66C4E0}"/>
              </a:ext>
            </a:extLst>
          </p:cNvPr>
          <p:cNvSpPr>
            <a:spLocks noGrp="1"/>
          </p:cNvSpPr>
          <p:nvPr>
            <p:ph type="sldNum" sz="quarter" idx="12"/>
          </p:nvPr>
        </p:nvSpPr>
        <p:spPr>
          <a:xfrm>
            <a:off x="7793848" y="6228326"/>
            <a:ext cx="1085701" cy="365125"/>
          </a:xfrm>
        </p:spPr>
        <p:txBody>
          <a:bodyPr/>
          <a:lstStyle/>
          <a:p>
            <a:fld id="{B044824F-EBE0-443F-8A8F-F64816AF04DC}" type="slidenum">
              <a:rPr lang="en-US" sz="1600" smtClean="0"/>
              <a:t>10</a:t>
            </a:fld>
            <a:endParaRPr lang="en-US" sz="1600" dirty="0"/>
          </a:p>
        </p:txBody>
      </p:sp>
      <p:sp>
        <p:nvSpPr>
          <p:cNvPr id="1262" name="TextBox 1261">
            <a:extLst>
              <a:ext uri="{FF2B5EF4-FFF2-40B4-BE49-F238E27FC236}">
                <a16:creationId xmlns:a16="http://schemas.microsoft.com/office/drawing/2014/main" id="{8CBAD1DE-F244-47F7-A962-0C1F1AF271AB}"/>
              </a:ext>
            </a:extLst>
          </p:cNvPr>
          <p:cNvSpPr txBox="1"/>
          <p:nvPr/>
        </p:nvSpPr>
        <p:spPr>
          <a:xfrm>
            <a:off x="4605527" y="2477491"/>
            <a:ext cx="4036617"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bg1"/>
                </a:solidFill>
                <a:latin typeface="Calibri"/>
              </a:rPr>
              <a:t>Reinforce existing BC/DR plans and identify backup shipping </a:t>
            </a:r>
            <a:r>
              <a:rPr lang="en-US" sz="2400" dirty="0">
                <a:solidFill>
                  <a:schemeClr val="bg1"/>
                </a:solidFill>
                <a:latin typeface="Calibri"/>
                <a:cs typeface="Calibri"/>
              </a:rPr>
              <a:t>company</a:t>
            </a:r>
            <a:endParaRPr lang="en-US" sz="1600" dirty="0">
              <a:solidFill>
                <a:schemeClr val="bg1"/>
              </a:solidFill>
            </a:endParaRPr>
          </a:p>
        </p:txBody>
      </p:sp>
      <p:sp>
        <p:nvSpPr>
          <p:cNvPr id="1294" name="TextBox 1293">
            <a:extLst>
              <a:ext uri="{FF2B5EF4-FFF2-40B4-BE49-F238E27FC236}">
                <a16:creationId xmlns:a16="http://schemas.microsoft.com/office/drawing/2014/main" id="{63805F88-14BF-423F-A62E-4694FB3D1ECE}"/>
              </a:ext>
            </a:extLst>
          </p:cNvPr>
          <p:cNvSpPr txBox="1"/>
          <p:nvPr/>
        </p:nvSpPr>
        <p:spPr>
          <a:xfrm>
            <a:off x="4605526" y="4731603"/>
            <a:ext cx="4249071"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bg1"/>
                </a:solidFill>
                <a:latin typeface="Calibri"/>
              </a:rPr>
              <a:t>Diversify suppliers and identify backup distribution </a:t>
            </a:r>
            <a:r>
              <a:rPr lang="en-US" sz="2400" dirty="0">
                <a:solidFill>
                  <a:schemeClr val="bg1"/>
                </a:solidFill>
                <a:latin typeface="Calibri"/>
                <a:cs typeface="Calibri"/>
              </a:rPr>
              <a:t>methods</a:t>
            </a:r>
            <a:endParaRPr lang="en-US" sz="1600" dirty="0">
              <a:solidFill>
                <a:schemeClr val="bg1"/>
              </a:solidFill>
            </a:endParaRPr>
          </a:p>
        </p:txBody>
      </p:sp>
      <p:sp>
        <p:nvSpPr>
          <p:cNvPr id="5" name="Speech Bubble: Rectangle with Corners Rounded 4">
            <a:extLst>
              <a:ext uri="{FF2B5EF4-FFF2-40B4-BE49-F238E27FC236}">
                <a16:creationId xmlns:a16="http://schemas.microsoft.com/office/drawing/2014/main" id="{A625370C-BC6A-4655-8369-BF6F9F6724C6}"/>
              </a:ext>
            </a:extLst>
          </p:cNvPr>
          <p:cNvSpPr/>
          <p:nvPr/>
        </p:nvSpPr>
        <p:spPr>
          <a:xfrm>
            <a:off x="2019300" y="2057400"/>
            <a:ext cx="5105400" cy="2590800"/>
          </a:xfrm>
          <a:prstGeom prst="wedgeRoundRectCallou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bg1"/>
                </a:solidFill>
              </a:rPr>
              <a:t>Questions?</a:t>
            </a:r>
          </a:p>
        </p:txBody>
      </p:sp>
    </p:spTree>
    <p:extLst>
      <p:ext uri="{BB962C8B-B14F-4D97-AF65-F5344CB8AC3E}">
        <p14:creationId xmlns:p14="http://schemas.microsoft.com/office/powerpoint/2010/main" val="3174803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F60F5-6705-4F26-BF87-7A0BE332C875}"/>
              </a:ext>
            </a:extLst>
          </p:cNvPr>
          <p:cNvSpPr>
            <a:spLocks noGrp="1"/>
          </p:cNvSpPr>
          <p:nvPr>
            <p:ph type="title"/>
          </p:nvPr>
        </p:nvSpPr>
        <p:spPr>
          <a:xfrm>
            <a:off x="2295525" y="2750820"/>
            <a:ext cx="4552950" cy="1356360"/>
          </a:xfrm>
        </p:spPr>
        <p:txBody>
          <a:bodyPr>
            <a:normAutofit/>
          </a:bodyPr>
          <a:lstStyle/>
          <a:p>
            <a:pPr algn="ctr"/>
            <a:r>
              <a:rPr lang="en-US" sz="8000" dirty="0"/>
              <a:t>Appendix</a:t>
            </a:r>
          </a:p>
        </p:txBody>
      </p:sp>
      <p:sp>
        <p:nvSpPr>
          <p:cNvPr id="4" name="Slide Number Placeholder 3">
            <a:extLst>
              <a:ext uri="{FF2B5EF4-FFF2-40B4-BE49-F238E27FC236}">
                <a16:creationId xmlns:a16="http://schemas.microsoft.com/office/drawing/2014/main" id="{10572A53-8083-4F3D-800A-82FC347444BA}"/>
              </a:ext>
            </a:extLst>
          </p:cNvPr>
          <p:cNvSpPr>
            <a:spLocks noGrp="1"/>
          </p:cNvSpPr>
          <p:nvPr>
            <p:ph type="sldNum" sz="quarter" idx="12"/>
          </p:nvPr>
        </p:nvSpPr>
        <p:spPr/>
        <p:txBody>
          <a:bodyPr/>
          <a:lstStyle/>
          <a:p>
            <a:fld id="{B044824F-EBE0-443F-8A8F-F64816AF04DC}" type="slidenum">
              <a:rPr lang="en-US" smtClean="0"/>
              <a:t>11</a:t>
            </a:fld>
            <a:endParaRPr lang="en-US"/>
          </a:p>
        </p:txBody>
      </p:sp>
    </p:spTree>
    <p:extLst>
      <p:ext uri="{BB962C8B-B14F-4D97-AF65-F5344CB8AC3E}">
        <p14:creationId xmlns:p14="http://schemas.microsoft.com/office/powerpoint/2010/main" val="149825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33470-3950-4A62-8778-C798F6F5C55C}"/>
              </a:ext>
            </a:extLst>
          </p:cNvPr>
          <p:cNvSpPr>
            <a:spLocks noGrp="1"/>
          </p:cNvSpPr>
          <p:nvPr>
            <p:ph type="title"/>
          </p:nvPr>
        </p:nvSpPr>
        <p:spPr/>
        <p:txBody>
          <a:bodyPr/>
          <a:lstStyle/>
          <a:p>
            <a:r>
              <a:rPr lang="en-US" dirty="0"/>
              <a:t>Appendix – User Stories</a:t>
            </a:r>
          </a:p>
        </p:txBody>
      </p:sp>
      <p:sp>
        <p:nvSpPr>
          <p:cNvPr id="3" name="Content Placeholder 2">
            <a:extLst>
              <a:ext uri="{FF2B5EF4-FFF2-40B4-BE49-F238E27FC236}">
                <a16:creationId xmlns:a16="http://schemas.microsoft.com/office/drawing/2014/main" id="{32EB1274-88A9-4269-BD7C-590B1EEA0340}"/>
              </a:ext>
            </a:extLst>
          </p:cNvPr>
          <p:cNvSpPr>
            <a:spLocks noGrp="1"/>
          </p:cNvSpPr>
          <p:nvPr>
            <p:ph idx="1"/>
          </p:nvPr>
        </p:nvSpPr>
        <p:spPr>
          <a:xfrm>
            <a:off x="857251" y="1981200"/>
            <a:ext cx="7404653" cy="4038600"/>
          </a:xfrm>
        </p:spPr>
        <p:txBody>
          <a:bodyPr vert="horz" lIns="91440" tIns="45720" rIns="91440" bIns="45720" rtlCol="0" anchor="t">
            <a:normAutofit/>
          </a:bodyPr>
          <a:lstStyle/>
          <a:p>
            <a:pPr marL="342900" indent="-342900"/>
            <a:r>
              <a:rPr lang="en-US" dirty="0"/>
              <a:t>The Service Manager is able to view client company information and create and read notes about how to provide service to a client. It is complete when the page is able to display client information, accept user comments, display those comments, and update a table in the database with the comments.</a:t>
            </a:r>
          </a:p>
          <a:p>
            <a:pPr marL="342900" indent="-342900"/>
            <a:r>
              <a:rPr lang="en-US" dirty="0"/>
              <a:t>The Client should be about to see each site that has turbines monitored under the SLA. It is complete when the page displays the site information and turbines at that site.</a:t>
            </a:r>
          </a:p>
          <a:p>
            <a:pPr marL="342900" indent="-342900"/>
            <a:r>
              <a:rPr lang="en-US" dirty="0"/>
              <a:t>The Service Manager should be able to see specific KPI information for a given turbine at a particular site. It is complete when the page loads the KPI information, segmented by turbine and site</a:t>
            </a:r>
          </a:p>
          <a:p>
            <a:pPr marL="342900" indent="-342900"/>
            <a:endParaRPr lang="en-US" dirty="0"/>
          </a:p>
          <a:p>
            <a:pPr marL="182880" indent="0">
              <a:buNone/>
            </a:pPr>
            <a:endParaRPr lang="en-US" dirty="0"/>
          </a:p>
        </p:txBody>
      </p:sp>
      <p:sp>
        <p:nvSpPr>
          <p:cNvPr id="4" name="Slide Number Placeholder 3">
            <a:extLst>
              <a:ext uri="{FF2B5EF4-FFF2-40B4-BE49-F238E27FC236}">
                <a16:creationId xmlns:a16="http://schemas.microsoft.com/office/drawing/2014/main" id="{B58F56A3-DD43-4A83-B479-BEDA61C289E9}"/>
              </a:ext>
            </a:extLst>
          </p:cNvPr>
          <p:cNvSpPr>
            <a:spLocks noGrp="1"/>
          </p:cNvSpPr>
          <p:nvPr>
            <p:ph type="sldNum" sz="quarter" idx="12"/>
          </p:nvPr>
        </p:nvSpPr>
        <p:spPr/>
        <p:txBody>
          <a:bodyPr/>
          <a:lstStyle/>
          <a:p>
            <a:fld id="{B044824F-EBE0-443F-8A8F-F64816AF04DC}" type="slidenum">
              <a:rPr lang="en-US" smtClean="0"/>
              <a:t>12</a:t>
            </a:fld>
            <a:endParaRPr lang="en-US"/>
          </a:p>
        </p:txBody>
      </p:sp>
    </p:spTree>
    <p:extLst>
      <p:ext uri="{BB962C8B-B14F-4D97-AF65-F5344CB8AC3E}">
        <p14:creationId xmlns:p14="http://schemas.microsoft.com/office/powerpoint/2010/main" val="1244544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33470-3950-4A62-8778-C798F6F5C55C}"/>
              </a:ext>
            </a:extLst>
          </p:cNvPr>
          <p:cNvSpPr>
            <a:spLocks noGrp="1"/>
          </p:cNvSpPr>
          <p:nvPr>
            <p:ph type="title"/>
          </p:nvPr>
        </p:nvSpPr>
        <p:spPr/>
        <p:txBody>
          <a:bodyPr/>
          <a:lstStyle/>
          <a:p>
            <a:r>
              <a:rPr lang="en-US" dirty="0"/>
              <a:t>Appendix – Key Risks</a:t>
            </a:r>
          </a:p>
        </p:txBody>
      </p:sp>
      <p:sp>
        <p:nvSpPr>
          <p:cNvPr id="4" name="Slide Number Placeholder 3">
            <a:extLst>
              <a:ext uri="{FF2B5EF4-FFF2-40B4-BE49-F238E27FC236}">
                <a16:creationId xmlns:a16="http://schemas.microsoft.com/office/drawing/2014/main" id="{B58F56A3-DD43-4A83-B479-BEDA61C289E9}"/>
              </a:ext>
            </a:extLst>
          </p:cNvPr>
          <p:cNvSpPr>
            <a:spLocks noGrp="1"/>
          </p:cNvSpPr>
          <p:nvPr>
            <p:ph type="sldNum" sz="quarter" idx="12"/>
          </p:nvPr>
        </p:nvSpPr>
        <p:spPr/>
        <p:txBody>
          <a:bodyPr/>
          <a:lstStyle/>
          <a:p>
            <a:fld id="{B044824F-EBE0-443F-8A8F-F64816AF04DC}" type="slidenum">
              <a:rPr lang="en-US" smtClean="0"/>
              <a:t>13</a:t>
            </a:fld>
            <a:endParaRPr lang="en-US"/>
          </a:p>
        </p:txBody>
      </p:sp>
      <p:graphicFrame>
        <p:nvGraphicFramePr>
          <p:cNvPr id="7" name="Table 7">
            <a:extLst>
              <a:ext uri="{FF2B5EF4-FFF2-40B4-BE49-F238E27FC236}">
                <a16:creationId xmlns:a16="http://schemas.microsoft.com/office/drawing/2014/main" id="{EA194FE1-2F3E-485F-9C64-64BFBFA8A5F1}"/>
              </a:ext>
            </a:extLst>
          </p:cNvPr>
          <p:cNvGraphicFramePr>
            <a:graphicFrameLocks noGrp="1"/>
          </p:cNvGraphicFramePr>
          <p:nvPr>
            <p:extLst>
              <p:ext uri="{D42A27DB-BD31-4B8C-83A1-F6EECF244321}">
                <p14:modId xmlns:p14="http://schemas.microsoft.com/office/powerpoint/2010/main" val="688956605"/>
              </p:ext>
            </p:extLst>
          </p:nvPr>
        </p:nvGraphicFramePr>
        <p:xfrm>
          <a:off x="1194262" y="2149395"/>
          <a:ext cx="6654525" cy="3049700"/>
        </p:xfrm>
        <a:graphic>
          <a:graphicData uri="http://schemas.openxmlformats.org/drawingml/2006/table">
            <a:tbl>
              <a:tblPr firstRow="1" bandRow="1">
                <a:tableStyleId>{5C22544A-7EE6-4342-B048-85BDC9FD1C3A}</a:tableStyleId>
              </a:tblPr>
              <a:tblGrid>
                <a:gridCol w="2218175">
                  <a:extLst>
                    <a:ext uri="{9D8B030D-6E8A-4147-A177-3AD203B41FA5}">
                      <a16:colId xmlns:a16="http://schemas.microsoft.com/office/drawing/2014/main" val="3197882376"/>
                    </a:ext>
                  </a:extLst>
                </a:gridCol>
                <a:gridCol w="2218175">
                  <a:extLst>
                    <a:ext uri="{9D8B030D-6E8A-4147-A177-3AD203B41FA5}">
                      <a16:colId xmlns:a16="http://schemas.microsoft.com/office/drawing/2014/main" val="1154560215"/>
                    </a:ext>
                  </a:extLst>
                </a:gridCol>
                <a:gridCol w="2218175">
                  <a:extLst>
                    <a:ext uri="{9D8B030D-6E8A-4147-A177-3AD203B41FA5}">
                      <a16:colId xmlns:a16="http://schemas.microsoft.com/office/drawing/2014/main" val="4064165517"/>
                    </a:ext>
                  </a:extLst>
                </a:gridCol>
              </a:tblGrid>
              <a:tr h="449364">
                <a:tc>
                  <a:txBody>
                    <a:bodyPr/>
                    <a:lstStyle/>
                    <a:p>
                      <a:r>
                        <a:rPr lang="en-US" dirty="0"/>
                        <a:t>Risk</a:t>
                      </a:r>
                    </a:p>
                  </a:txBody>
                  <a:tcPr/>
                </a:tc>
                <a:tc>
                  <a:txBody>
                    <a:bodyPr/>
                    <a:lstStyle/>
                    <a:p>
                      <a:r>
                        <a:rPr lang="en-US" dirty="0"/>
                        <a:t>Likelihood(X), Severity(Y)</a:t>
                      </a:r>
                    </a:p>
                  </a:txBody>
                  <a:tcPr/>
                </a:tc>
                <a:tc>
                  <a:txBody>
                    <a:bodyPr/>
                    <a:lstStyle/>
                    <a:p>
                      <a:r>
                        <a:rPr lang="en-US" dirty="0"/>
                        <a:t>Solution</a:t>
                      </a:r>
                    </a:p>
                  </a:txBody>
                  <a:tcPr/>
                </a:tc>
                <a:extLst>
                  <a:ext uri="{0D108BD9-81ED-4DB2-BD59-A6C34878D82A}">
                    <a16:rowId xmlns:a16="http://schemas.microsoft.com/office/drawing/2014/main" val="6380751"/>
                  </a:ext>
                </a:extLst>
              </a:tr>
              <a:tr h="771536">
                <a:tc>
                  <a:txBody>
                    <a:bodyPr/>
                    <a:lstStyle/>
                    <a:p>
                      <a:r>
                        <a:rPr lang="en-US" dirty="0"/>
                        <a:t>Costs of building and maintaining dashboard outweigh realized benefits</a:t>
                      </a:r>
                    </a:p>
                  </a:txBody>
                  <a:tcPr/>
                </a:tc>
                <a:tc>
                  <a:txBody>
                    <a:bodyPr/>
                    <a:lstStyle/>
                    <a:p>
                      <a:endParaRPr lang="en-US"/>
                    </a:p>
                  </a:txBody>
                  <a:tcPr/>
                </a:tc>
                <a:tc>
                  <a:txBody>
                    <a:bodyPr/>
                    <a:lstStyle/>
                    <a:p>
                      <a:r>
                        <a:rPr lang="en-US" dirty="0"/>
                        <a:t>Cut down cost to maintain dashboard or add functionality that increases benefits</a:t>
                      </a:r>
                    </a:p>
                  </a:txBody>
                  <a:tcPr/>
                </a:tc>
                <a:extLst>
                  <a:ext uri="{0D108BD9-81ED-4DB2-BD59-A6C34878D82A}">
                    <a16:rowId xmlns:a16="http://schemas.microsoft.com/office/drawing/2014/main" val="4001453369"/>
                  </a:ext>
                </a:extLst>
              </a:tr>
              <a:tr h="771536">
                <a:tc>
                  <a:txBody>
                    <a:bodyPr/>
                    <a:lstStyle/>
                    <a:p>
                      <a:r>
                        <a:rPr lang="en-US" dirty="0"/>
                        <a:t>KPIs don’t effectively predict when outages are going to occur</a:t>
                      </a:r>
                    </a:p>
                  </a:txBody>
                  <a:tcPr/>
                </a:tc>
                <a:tc>
                  <a:txBody>
                    <a:bodyPr/>
                    <a:lstStyle/>
                    <a:p>
                      <a:endParaRPr lang="en-US"/>
                    </a:p>
                  </a:txBody>
                  <a:tcPr/>
                </a:tc>
                <a:tc>
                  <a:txBody>
                    <a:bodyPr/>
                    <a:lstStyle/>
                    <a:p>
                      <a:r>
                        <a:rPr lang="en-US" dirty="0"/>
                        <a:t>Alter KPIs or add new KPIs that are better predictors of outages</a:t>
                      </a:r>
                    </a:p>
                  </a:txBody>
                  <a:tcPr/>
                </a:tc>
                <a:extLst>
                  <a:ext uri="{0D108BD9-81ED-4DB2-BD59-A6C34878D82A}">
                    <a16:rowId xmlns:a16="http://schemas.microsoft.com/office/drawing/2014/main" val="483457088"/>
                  </a:ext>
                </a:extLst>
              </a:tr>
              <a:tr h="771536">
                <a:tc>
                  <a:txBody>
                    <a:bodyPr/>
                    <a:lstStyle/>
                    <a:p>
                      <a:r>
                        <a:rPr lang="en-US" dirty="0"/>
                        <a:t>Dashboard doesn't reduce amount of on-site checkups required for turbines</a:t>
                      </a:r>
                    </a:p>
                  </a:txBody>
                  <a:tcPr/>
                </a:tc>
                <a:tc>
                  <a:txBody>
                    <a:bodyPr/>
                    <a:lstStyle/>
                    <a:p>
                      <a:endParaRPr lang="en-US"/>
                    </a:p>
                  </a:txBody>
                  <a:tcPr/>
                </a:tc>
                <a:tc>
                  <a:txBody>
                    <a:bodyPr/>
                    <a:lstStyle/>
                    <a:p>
                      <a:r>
                        <a:rPr lang="en-US" dirty="0"/>
                        <a:t>Integrate tool for notes to be taken to add value for managers doing on-site checkups</a:t>
                      </a:r>
                    </a:p>
                  </a:txBody>
                  <a:tcPr/>
                </a:tc>
                <a:extLst>
                  <a:ext uri="{0D108BD9-81ED-4DB2-BD59-A6C34878D82A}">
                    <a16:rowId xmlns:a16="http://schemas.microsoft.com/office/drawing/2014/main" val="267354654"/>
                  </a:ext>
                </a:extLst>
              </a:tr>
            </a:tbl>
          </a:graphicData>
        </a:graphic>
      </p:graphicFrame>
      <p:pic>
        <p:nvPicPr>
          <p:cNvPr id="9" name="Picture 9" descr="A picture containing looking, tub&#10;&#10;Description generated with high confidence">
            <a:extLst>
              <a:ext uri="{FF2B5EF4-FFF2-40B4-BE49-F238E27FC236}">
                <a16:creationId xmlns:a16="http://schemas.microsoft.com/office/drawing/2014/main" id="{D33B9829-449E-4523-B9E7-600A28A5D800}"/>
              </a:ext>
            </a:extLst>
          </p:cNvPr>
          <p:cNvPicPr>
            <a:picLocks noChangeAspect="1"/>
          </p:cNvPicPr>
          <p:nvPr/>
        </p:nvPicPr>
        <p:blipFill>
          <a:blip r:embed="rId2"/>
          <a:stretch>
            <a:fillRect/>
          </a:stretch>
        </p:blipFill>
        <p:spPr>
          <a:xfrm>
            <a:off x="4041631" y="2743200"/>
            <a:ext cx="866775" cy="628650"/>
          </a:xfrm>
          <a:prstGeom prst="rect">
            <a:avLst/>
          </a:prstGeom>
        </p:spPr>
      </p:pic>
      <p:pic>
        <p:nvPicPr>
          <p:cNvPr id="11" name="Picture 11" descr="A picture containing looking, tub&#10;&#10;Description generated with high confidence">
            <a:extLst>
              <a:ext uri="{FF2B5EF4-FFF2-40B4-BE49-F238E27FC236}">
                <a16:creationId xmlns:a16="http://schemas.microsoft.com/office/drawing/2014/main" id="{986F18E4-03A0-4800-BAD1-EC89ED780C32}"/>
              </a:ext>
            </a:extLst>
          </p:cNvPr>
          <p:cNvPicPr>
            <a:picLocks noChangeAspect="1"/>
          </p:cNvPicPr>
          <p:nvPr/>
        </p:nvPicPr>
        <p:blipFill>
          <a:blip r:embed="rId2"/>
          <a:stretch>
            <a:fillRect/>
          </a:stretch>
        </p:blipFill>
        <p:spPr>
          <a:xfrm>
            <a:off x="4041631" y="3581400"/>
            <a:ext cx="866775" cy="628650"/>
          </a:xfrm>
          <a:prstGeom prst="rect">
            <a:avLst/>
          </a:prstGeom>
        </p:spPr>
      </p:pic>
      <p:pic>
        <p:nvPicPr>
          <p:cNvPr id="13" name="Picture 13" descr="A picture containing looking, tub&#10;&#10;Description generated with high confidence">
            <a:extLst>
              <a:ext uri="{FF2B5EF4-FFF2-40B4-BE49-F238E27FC236}">
                <a16:creationId xmlns:a16="http://schemas.microsoft.com/office/drawing/2014/main" id="{E60222F3-E19B-4C11-99AA-6AA7B7106D29}"/>
              </a:ext>
            </a:extLst>
          </p:cNvPr>
          <p:cNvPicPr>
            <a:picLocks noChangeAspect="1"/>
          </p:cNvPicPr>
          <p:nvPr/>
        </p:nvPicPr>
        <p:blipFill>
          <a:blip r:embed="rId2"/>
          <a:stretch>
            <a:fillRect/>
          </a:stretch>
        </p:blipFill>
        <p:spPr>
          <a:xfrm>
            <a:off x="4041631" y="4419600"/>
            <a:ext cx="866775" cy="628650"/>
          </a:xfrm>
          <a:prstGeom prst="rect">
            <a:avLst/>
          </a:prstGeom>
        </p:spPr>
      </p:pic>
      <p:sp>
        <p:nvSpPr>
          <p:cNvPr id="17" name="Oval 16">
            <a:extLst>
              <a:ext uri="{FF2B5EF4-FFF2-40B4-BE49-F238E27FC236}">
                <a16:creationId xmlns:a16="http://schemas.microsoft.com/office/drawing/2014/main" id="{78EC97BE-C650-4984-8C5D-4611A305886A}"/>
              </a:ext>
            </a:extLst>
          </p:cNvPr>
          <p:cNvSpPr/>
          <p:nvPr/>
        </p:nvSpPr>
        <p:spPr>
          <a:xfrm>
            <a:off x="4114800" y="2981324"/>
            <a:ext cx="124691" cy="110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078BB23-873B-48C7-93AE-8B6DC7568994}"/>
              </a:ext>
            </a:extLst>
          </p:cNvPr>
          <p:cNvSpPr/>
          <p:nvPr/>
        </p:nvSpPr>
        <p:spPr>
          <a:xfrm>
            <a:off x="4405744" y="3639414"/>
            <a:ext cx="124691" cy="110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F19F759-44D1-4665-A3B2-C09CE69641D3}"/>
              </a:ext>
            </a:extLst>
          </p:cNvPr>
          <p:cNvSpPr/>
          <p:nvPr/>
        </p:nvSpPr>
        <p:spPr>
          <a:xfrm>
            <a:off x="4405744" y="4657723"/>
            <a:ext cx="124691" cy="110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571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FB382-D50E-4C0F-947A-D6D676218217}"/>
              </a:ext>
            </a:extLst>
          </p:cNvPr>
          <p:cNvSpPr>
            <a:spLocks noGrp="1"/>
          </p:cNvSpPr>
          <p:nvPr>
            <p:ph type="title"/>
          </p:nvPr>
        </p:nvSpPr>
        <p:spPr/>
        <p:txBody>
          <a:bodyPr>
            <a:normAutofit/>
          </a:bodyPr>
          <a:lstStyle/>
          <a:p>
            <a:r>
              <a:rPr lang="en-US" dirty="0"/>
              <a:t>Appendix – Data Model</a:t>
            </a:r>
          </a:p>
        </p:txBody>
      </p:sp>
      <p:sp>
        <p:nvSpPr>
          <p:cNvPr id="4" name="Slide Number Placeholder 3">
            <a:extLst>
              <a:ext uri="{FF2B5EF4-FFF2-40B4-BE49-F238E27FC236}">
                <a16:creationId xmlns:a16="http://schemas.microsoft.com/office/drawing/2014/main" id="{3C7BF855-02E4-4833-A6C6-39C55BDD5265}"/>
              </a:ext>
            </a:extLst>
          </p:cNvPr>
          <p:cNvSpPr>
            <a:spLocks noGrp="1"/>
          </p:cNvSpPr>
          <p:nvPr>
            <p:ph type="sldNum" sz="quarter" idx="12"/>
          </p:nvPr>
        </p:nvSpPr>
        <p:spPr/>
        <p:txBody>
          <a:bodyPr/>
          <a:lstStyle/>
          <a:p>
            <a:fld id="{B044824F-EBE0-443F-8A8F-F64816AF04DC}" type="slidenum">
              <a:rPr lang="en-US" smtClean="0"/>
              <a:t>14</a:t>
            </a:fld>
            <a:endParaRPr lang="en-US"/>
          </a:p>
        </p:txBody>
      </p:sp>
      <p:pic>
        <p:nvPicPr>
          <p:cNvPr id="3" name="Picture 4" descr="A screenshot of a social media post&#10;&#10;Description generated with very high confidence">
            <a:extLst>
              <a:ext uri="{FF2B5EF4-FFF2-40B4-BE49-F238E27FC236}">
                <a16:creationId xmlns:a16="http://schemas.microsoft.com/office/drawing/2014/main" id="{414732C7-6F7A-4133-8DB8-F504C034768E}"/>
              </a:ext>
            </a:extLst>
          </p:cNvPr>
          <p:cNvPicPr>
            <a:picLocks noChangeAspect="1"/>
          </p:cNvPicPr>
          <p:nvPr/>
        </p:nvPicPr>
        <p:blipFill>
          <a:blip r:embed="rId2"/>
          <a:stretch>
            <a:fillRect/>
          </a:stretch>
        </p:blipFill>
        <p:spPr>
          <a:xfrm>
            <a:off x="443345" y="1604530"/>
            <a:ext cx="8257310" cy="4868139"/>
          </a:xfrm>
          <a:prstGeom prst="rect">
            <a:avLst/>
          </a:prstGeom>
        </p:spPr>
      </p:pic>
    </p:spTree>
    <p:extLst>
      <p:ext uri="{BB962C8B-B14F-4D97-AF65-F5344CB8AC3E}">
        <p14:creationId xmlns:p14="http://schemas.microsoft.com/office/powerpoint/2010/main" val="1194972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B9BA8-301C-4B8B-8897-EF50A48CA490}"/>
              </a:ext>
            </a:extLst>
          </p:cNvPr>
          <p:cNvSpPr>
            <a:spLocks noGrp="1"/>
          </p:cNvSpPr>
          <p:nvPr>
            <p:ph type="title"/>
          </p:nvPr>
        </p:nvSpPr>
        <p:spPr>
          <a:xfrm>
            <a:off x="857250" y="609600"/>
            <a:ext cx="7406640" cy="1356360"/>
          </a:xfrm>
        </p:spPr>
        <p:txBody>
          <a:bodyPr/>
          <a:lstStyle/>
          <a:p>
            <a:r>
              <a:rPr lang="en-US" dirty="0"/>
              <a:t>Agenda</a:t>
            </a:r>
          </a:p>
        </p:txBody>
      </p:sp>
      <p:sp>
        <p:nvSpPr>
          <p:cNvPr id="27" name="Slide Number Placeholder 2">
            <a:extLst>
              <a:ext uri="{FF2B5EF4-FFF2-40B4-BE49-F238E27FC236}">
                <a16:creationId xmlns:a16="http://schemas.microsoft.com/office/drawing/2014/main" id="{AFC41D9B-FBDE-475F-8149-DD4B4453CFF1}"/>
              </a:ext>
            </a:extLst>
          </p:cNvPr>
          <p:cNvSpPr>
            <a:spLocks noGrp="1"/>
          </p:cNvSpPr>
          <p:nvPr>
            <p:ph type="sldNum" sz="quarter" idx="12"/>
          </p:nvPr>
        </p:nvSpPr>
        <p:spPr>
          <a:xfrm>
            <a:off x="7793848" y="6228326"/>
            <a:ext cx="1085701" cy="365125"/>
          </a:xfrm>
        </p:spPr>
        <p:txBody>
          <a:bodyPr/>
          <a:lstStyle/>
          <a:p>
            <a:fld id="{B044824F-EBE0-443F-8A8F-F64816AF04DC}" type="slidenum">
              <a:rPr lang="en-US" sz="1600" smtClean="0"/>
              <a:t>2</a:t>
            </a:fld>
            <a:endParaRPr lang="en-US" sz="1600" dirty="0"/>
          </a:p>
        </p:txBody>
      </p:sp>
      <p:grpSp>
        <p:nvGrpSpPr>
          <p:cNvPr id="4" name="Group 3">
            <a:extLst>
              <a:ext uri="{FF2B5EF4-FFF2-40B4-BE49-F238E27FC236}">
                <a16:creationId xmlns:a16="http://schemas.microsoft.com/office/drawing/2014/main" id="{4282065F-F622-4283-BC77-CB7F16BCBBBC}"/>
              </a:ext>
            </a:extLst>
          </p:cNvPr>
          <p:cNvGrpSpPr/>
          <p:nvPr/>
        </p:nvGrpSpPr>
        <p:grpSpPr>
          <a:xfrm>
            <a:off x="1793481" y="2324100"/>
            <a:ext cx="5557037" cy="2209800"/>
            <a:chOff x="1524000" y="2133600"/>
            <a:chExt cx="5557037" cy="2209800"/>
          </a:xfrm>
          <a:solidFill>
            <a:schemeClr val="accent1"/>
          </a:solidFill>
        </p:grpSpPr>
        <p:sp>
          <p:nvSpPr>
            <p:cNvPr id="14" name="Flowchart: Data 13">
              <a:extLst>
                <a:ext uri="{FF2B5EF4-FFF2-40B4-BE49-F238E27FC236}">
                  <a16:creationId xmlns:a16="http://schemas.microsoft.com/office/drawing/2014/main" id="{A13ED5D0-BC2D-4788-B42C-95C0476DEA3E}"/>
                </a:ext>
              </a:extLst>
            </p:cNvPr>
            <p:cNvSpPr/>
            <p:nvPr/>
          </p:nvSpPr>
          <p:spPr>
            <a:xfrm>
              <a:off x="1524000" y="2133600"/>
              <a:ext cx="4876800" cy="609600"/>
            </a:xfrm>
            <a:prstGeom prst="flowChartInputOutput">
              <a:avLst/>
            </a:prstGeom>
            <a:grp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dirty="0">
                  <a:solidFill>
                    <a:schemeClr val="bg1"/>
                  </a:solidFill>
                </a:rPr>
                <a:t>Issue Overview</a:t>
              </a:r>
            </a:p>
          </p:txBody>
        </p:sp>
        <p:sp>
          <p:nvSpPr>
            <p:cNvPr id="16" name="Flowchart: Data 15">
              <a:extLst>
                <a:ext uri="{FF2B5EF4-FFF2-40B4-BE49-F238E27FC236}">
                  <a16:creationId xmlns:a16="http://schemas.microsoft.com/office/drawing/2014/main" id="{4366D0D7-57BA-44C3-916A-82028B6DA43E}"/>
                </a:ext>
              </a:extLst>
            </p:cNvPr>
            <p:cNvSpPr/>
            <p:nvPr/>
          </p:nvSpPr>
          <p:spPr>
            <a:xfrm>
              <a:off x="1747037" y="2667000"/>
              <a:ext cx="4876800" cy="609600"/>
            </a:xfrm>
            <a:prstGeom prst="flowChartInputOutput">
              <a:avLst/>
            </a:prstGeom>
            <a:grp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dirty="0">
                  <a:solidFill>
                    <a:schemeClr val="bg1"/>
                  </a:solidFill>
                </a:rPr>
                <a:t>Product Viability</a:t>
              </a:r>
            </a:p>
          </p:txBody>
        </p:sp>
        <p:sp>
          <p:nvSpPr>
            <p:cNvPr id="17" name="Flowchart: Data 16">
              <a:extLst>
                <a:ext uri="{FF2B5EF4-FFF2-40B4-BE49-F238E27FC236}">
                  <a16:creationId xmlns:a16="http://schemas.microsoft.com/office/drawing/2014/main" id="{1813EF58-9DE4-4CEC-97F8-F081458F65CD}"/>
                </a:ext>
              </a:extLst>
            </p:cNvPr>
            <p:cNvSpPr/>
            <p:nvPr/>
          </p:nvSpPr>
          <p:spPr>
            <a:xfrm>
              <a:off x="1975637" y="3200400"/>
              <a:ext cx="4876800" cy="609600"/>
            </a:xfrm>
            <a:prstGeom prst="flowChartInputOutput">
              <a:avLst/>
            </a:prstGeom>
            <a:grp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dirty="0">
                  <a:solidFill>
                    <a:schemeClr val="bg1"/>
                  </a:solidFill>
                </a:rPr>
                <a:t>Final Prototype</a:t>
              </a:r>
            </a:p>
          </p:txBody>
        </p:sp>
        <p:sp>
          <p:nvSpPr>
            <p:cNvPr id="18" name="Flowchart: Data 17">
              <a:extLst>
                <a:ext uri="{FF2B5EF4-FFF2-40B4-BE49-F238E27FC236}">
                  <a16:creationId xmlns:a16="http://schemas.microsoft.com/office/drawing/2014/main" id="{D91A33E5-1158-4298-BF99-1DB3B704C2D0}"/>
                </a:ext>
              </a:extLst>
            </p:cNvPr>
            <p:cNvSpPr/>
            <p:nvPr/>
          </p:nvSpPr>
          <p:spPr>
            <a:xfrm>
              <a:off x="2204237" y="3733800"/>
              <a:ext cx="4876800" cy="609600"/>
            </a:xfrm>
            <a:prstGeom prst="flowChartInputOutput">
              <a:avLst/>
            </a:prstGeom>
            <a:grp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dirty="0">
                  <a:solidFill>
                    <a:schemeClr val="bg1"/>
                  </a:solidFill>
                </a:rPr>
                <a:t>Lessons Learned</a:t>
              </a:r>
              <a:endParaRPr lang="en-US" dirty="0">
                <a:solidFill>
                  <a:schemeClr val="bg1"/>
                </a:solidFill>
              </a:endParaRPr>
            </a:p>
          </p:txBody>
        </p:sp>
      </p:grpSp>
    </p:spTree>
    <p:extLst>
      <p:ext uri="{BB962C8B-B14F-4D97-AF65-F5344CB8AC3E}">
        <p14:creationId xmlns:p14="http://schemas.microsoft.com/office/powerpoint/2010/main" val="1348573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Diagonal Corners Snipped 10">
            <a:extLst>
              <a:ext uri="{FF2B5EF4-FFF2-40B4-BE49-F238E27FC236}">
                <a16:creationId xmlns:a16="http://schemas.microsoft.com/office/drawing/2014/main" id="{40748E05-F9F6-4210-A145-A66D30F8DB9D}"/>
              </a:ext>
            </a:extLst>
          </p:cNvPr>
          <p:cNvSpPr/>
          <p:nvPr/>
        </p:nvSpPr>
        <p:spPr>
          <a:xfrm>
            <a:off x="990600" y="2154271"/>
            <a:ext cx="3340164" cy="3689744"/>
          </a:xfrm>
          <a:prstGeom prst="snip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Having a reactive approach to outages is expensive. Engineers need to be dispatched, replacement parts need to be transported, and logistics must be handled. All of these issues can extend the customer’s downtime.</a:t>
            </a:r>
          </a:p>
        </p:txBody>
      </p:sp>
      <p:sp>
        <p:nvSpPr>
          <p:cNvPr id="2" name="Title 1">
            <a:extLst>
              <a:ext uri="{FF2B5EF4-FFF2-40B4-BE49-F238E27FC236}">
                <a16:creationId xmlns:a16="http://schemas.microsoft.com/office/drawing/2014/main" id="{D539EBDD-068A-4E52-A2F9-0B3720CAE33B}"/>
              </a:ext>
            </a:extLst>
          </p:cNvPr>
          <p:cNvSpPr>
            <a:spLocks noGrp="1"/>
          </p:cNvSpPr>
          <p:nvPr>
            <p:ph type="title"/>
          </p:nvPr>
        </p:nvSpPr>
        <p:spPr>
          <a:xfrm>
            <a:off x="857250" y="609600"/>
            <a:ext cx="7753350" cy="1356360"/>
          </a:xfrm>
        </p:spPr>
        <p:txBody>
          <a:bodyPr>
            <a:normAutofit/>
          </a:bodyPr>
          <a:lstStyle/>
          <a:p>
            <a:r>
              <a:rPr lang="en-US" dirty="0"/>
              <a:t>Issue Overview</a:t>
            </a:r>
          </a:p>
        </p:txBody>
      </p:sp>
      <p:sp>
        <p:nvSpPr>
          <p:cNvPr id="3" name="Slide Number Placeholder 2">
            <a:extLst>
              <a:ext uri="{FF2B5EF4-FFF2-40B4-BE49-F238E27FC236}">
                <a16:creationId xmlns:a16="http://schemas.microsoft.com/office/drawing/2014/main" id="{4BA99E67-E50D-4727-BC65-F1F1337AA923}"/>
              </a:ext>
            </a:extLst>
          </p:cNvPr>
          <p:cNvSpPr>
            <a:spLocks noGrp="1"/>
          </p:cNvSpPr>
          <p:nvPr>
            <p:ph type="sldNum" sz="quarter" idx="12"/>
          </p:nvPr>
        </p:nvSpPr>
        <p:spPr>
          <a:xfrm>
            <a:off x="7793848" y="6228326"/>
            <a:ext cx="1085701" cy="365125"/>
          </a:xfrm>
        </p:spPr>
        <p:txBody>
          <a:bodyPr/>
          <a:lstStyle/>
          <a:p>
            <a:fld id="{B044824F-EBE0-443F-8A8F-F64816AF04DC}" type="slidenum">
              <a:rPr lang="en-US" sz="1600" smtClean="0"/>
              <a:t>3</a:t>
            </a:fld>
            <a:endParaRPr lang="en-US" sz="1600" dirty="0"/>
          </a:p>
        </p:txBody>
      </p:sp>
      <p:graphicFrame>
        <p:nvGraphicFramePr>
          <p:cNvPr id="10" name="Diagram 10">
            <a:extLst>
              <a:ext uri="{FF2B5EF4-FFF2-40B4-BE49-F238E27FC236}">
                <a16:creationId xmlns:a16="http://schemas.microsoft.com/office/drawing/2014/main" id="{A1FD6B8F-2D2C-49BD-8C4A-3053D883B77C}"/>
              </a:ext>
            </a:extLst>
          </p:cNvPr>
          <p:cNvGraphicFramePr/>
          <p:nvPr>
            <p:extLst>
              <p:ext uri="{D42A27DB-BD31-4B8C-83A1-F6EECF244321}">
                <p14:modId xmlns:p14="http://schemas.microsoft.com/office/powerpoint/2010/main" val="3663068243"/>
              </p:ext>
            </p:extLst>
          </p:nvPr>
        </p:nvGraphicFramePr>
        <p:xfrm>
          <a:off x="228600" y="6264275"/>
          <a:ext cx="8229600" cy="365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Diagonal Corners Snipped 7">
            <a:extLst>
              <a:ext uri="{FF2B5EF4-FFF2-40B4-BE49-F238E27FC236}">
                <a16:creationId xmlns:a16="http://schemas.microsoft.com/office/drawing/2014/main" id="{975BF862-6B5B-47C4-9AD1-5DE2D402562F}"/>
              </a:ext>
            </a:extLst>
          </p:cNvPr>
          <p:cNvSpPr/>
          <p:nvPr/>
        </p:nvSpPr>
        <p:spPr>
          <a:xfrm>
            <a:off x="4996534" y="2177656"/>
            <a:ext cx="3340164" cy="3689744"/>
          </a:xfrm>
          <a:prstGeom prst="snip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The SMs need a self-service solution to proactively monitor the health of the turbines and be able to predict when an outage will occur so they can minimize the time it takes to perform maintenance.</a:t>
            </a:r>
          </a:p>
        </p:txBody>
      </p:sp>
      <p:sp>
        <p:nvSpPr>
          <p:cNvPr id="7" name="TextBox 6">
            <a:extLst>
              <a:ext uri="{FF2B5EF4-FFF2-40B4-BE49-F238E27FC236}">
                <a16:creationId xmlns:a16="http://schemas.microsoft.com/office/drawing/2014/main" id="{96BEF454-D1CE-4677-AA28-EAC92BCE8238}"/>
              </a:ext>
            </a:extLst>
          </p:cNvPr>
          <p:cNvSpPr txBox="1"/>
          <p:nvPr/>
        </p:nvSpPr>
        <p:spPr>
          <a:xfrm>
            <a:off x="5269865" y="1728873"/>
            <a:ext cx="2273935" cy="400110"/>
          </a:xfrm>
          <a:prstGeom prst="rect">
            <a:avLst/>
          </a:prstGeom>
          <a:noFill/>
        </p:spPr>
        <p:txBody>
          <a:bodyPr wrap="square" rtlCol="0">
            <a:spAutoFit/>
          </a:bodyPr>
          <a:lstStyle/>
          <a:p>
            <a:pPr algn="ctr"/>
            <a:r>
              <a:rPr lang="en-US" sz="2000" b="1" dirty="0"/>
              <a:t>Desired Outcomes</a:t>
            </a:r>
          </a:p>
        </p:txBody>
      </p:sp>
      <p:sp>
        <p:nvSpPr>
          <p:cNvPr id="9" name="TextBox 8">
            <a:extLst>
              <a:ext uri="{FF2B5EF4-FFF2-40B4-BE49-F238E27FC236}">
                <a16:creationId xmlns:a16="http://schemas.microsoft.com/office/drawing/2014/main" id="{C13D61ED-47A0-4EA2-83A3-CF57DD6C83D1}"/>
              </a:ext>
            </a:extLst>
          </p:cNvPr>
          <p:cNvSpPr txBox="1"/>
          <p:nvPr/>
        </p:nvSpPr>
        <p:spPr>
          <a:xfrm>
            <a:off x="1524000" y="1728873"/>
            <a:ext cx="1764664" cy="400110"/>
          </a:xfrm>
          <a:prstGeom prst="rect">
            <a:avLst/>
          </a:prstGeom>
          <a:noFill/>
        </p:spPr>
        <p:txBody>
          <a:bodyPr wrap="square" rtlCol="0">
            <a:spAutoFit/>
          </a:bodyPr>
          <a:lstStyle/>
          <a:p>
            <a:pPr algn="ctr"/>
            <a:r>
              <a:rPr lang="en-US" sz="2000" b="1" dirty="0"/>
              <a:t>The Problem</a:t>
            </a:r>
          </a:p>
        </p:txBody>
      </p:sp>
    </p:spTree>
    <p:extLst>
      <p:ext uri="{BB962C8B-B14F-4D97-AF65-F5344CB8AC3E}">
        <p14:creationId xmlns:p14="http://schemas.microsoft.com/office/powerpoint/2010/main" val="3473063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3FD03-D723-4F48-BFD2-B7D9D3A6BE60}"/>
              </a:ext>
            </a:extLst>
          </p:cNvPr>
          <p:cNvSpPr>
            <a:spLocks noGrp="1"/>
          </p:cNvSpPr>
          <p:nvPr>
            <p:ph type="title"/>
          </p:nvPr>
        </p:nvSpPr>
        <p:spPr>
          <a:xfrm>
            <a:off x="857250" y="609600"/>
            <a:ext cx="7646835" cy="1356360"/>
          </a:xfrm>
        </p:spPr>
        <p:txBody>
          <a:bodyPr>
            <a:noAutofit/>
          </a:bodyPr>
          <a:lstStyle/>
          <a:p>
            <a:r>
              <a:rPr lang="en-US" dirty="0">
                <a:latin typeface="Corbel"/>
                <a:cs typeface="Calibri"/>
              </a:rPr>
              <a:t>Product Viability</a:t>
            </a:r>
            <a:r>
              <a:rPr lang="en-US" dirty="0"/>
              <a:t> </a:t>
            </a:r>
            <a:endParaRPr lang="en-US" sz="4800" dirty="0"/>
          </a:p>
        </p:txBody>
      </p:sp>
      <p:sp>
        <p:nvSpPr>
          <p:cNvPr id="10" name="Slide Number Placeholder 2">
            <a:extLst>
              <a:ext uri="{FF2B5EF4-FFF2-40B4-BE49-F238E27FC236}">
                <a16:creationId xmlns:a16="http://schemas.microsoft.com/office/drawing/2014/main" id="{80EA2D0B-EA51-4134-8E72-ADF7FCDDC24E}"/>
              </a:ext>
            </a:extLst>
          </p:cNvPr>
          <p:cNvSpPr>
            <a:spLocks noGrp="1"/>
          </p:cNvSpPr>
          <p:nvPr>
            <p:ph type="sldNum" sz="quarter" idx="12"/>
          </p:nvPr>
        </p:nvSpPr>
        <p:spPr>
          <a:xfrm>
            <a:off x="7793848" y="6228326"/>
            <a:ext cx="1085701" cy="365125"/>
          </a:xfrm>
        </p:spPr>
        <p:txBody>
          <a:bodyPr/>
          <a:lstStyle/>
          <a:p>
            <a:fld id="{B044824F-EBE0-443F-8A8F-F64816AF04DC}" type="slidenum">
              <a:rPr lang="en-US" sz="1600" smtClean="0"/>
              <a:t>4</a:t>
            </a:fld>
            <a:endParaRPr lang="en-US" sz="1600" dirty="0"/>
          </a:p>
        </p:txBody>
      </p:sp>
      <p:graphicFrame>
        <p:nvGraphicFramePr>
          <p:cNvPr id="11" name="Diagram 10">
            <a:extLst>
              <a:ext uri="{FF2B5EF4-FFF2-40B4-BE49-F238E27FC236}">
                <a16:creationId xmlns:a16="http://schemas.microsoft.com/office/drawing/2014/main" id="{D379C755-270B-4764-9C6F-39B6DCC1202F}"/>
              </a:ext>
            </a:extLst>
          </p:cNvPr>
          <p:cNvGraphicFramePr/>
          <p:nvPr>
            <p:extLst>
              <p:ext uri="{D42A27DB-BD31-4B8C-83A1-F6EECF244321}">
                <p14:modId xmlns:p14="http://schemas.microsoft.com/office/powerpoint/2010/main" val="1659106705"/>
              </p:ext>
            </p:extLst>
          </p:nvPr>
        </p:nvGraphicFramePr>
        <p:xfrm>
          <a:off x="228600" y="6264275"/>
          <a:ext cx="8229600" cy="365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665F0648-C892-4B64-8E0B-E51C08C34DAE}"/>
              </a:ext>
            </a:extLst>
          </p:cNvPr>
          <p:cNvPicPr>
            <a:picLocks noChangeAspect="1"/>
          </p:cNvPicPr>
          <p:nvPr/>
        </p:nvPicPr>
        <p:blipFill>
          <a:blip r:embed="rId8"/>
          <a:stretch>
            <a:fillRect/>
          </a:stretch>
        </p:blipFill>
        <p:spPr>
          <a:xfrm>
            <a:off x="2371163" y="3439690"/>
            <a:ext cx="4401674" cy="2706531"/>
          </a:xfrm>
          <a:prstGeom prst="rect">
            <a:avLst/>
          </a:prstGeom>
        </p:spPr>
      </p:pic>
      <p:pic>
        <p:nvPicPr>
          <p:cNvPr id="6" name="Picture 5">
            <a:extLst>
              <a:ext uri="{FF2B5EF4-FFF2-40B4-BE49-F238E27FC236}">
                <a16:creationId xmlns:a16="http://schemas.microsoft.com/office/drawing/2014/main" id="{45CC7EEF-1531-46D2-9ECE-B228DD7DF08B}"/>
              </a:ext>
            </a:extLst>
          </p:cNvPr>
          <p:cNvPicPr>
            <a:picLocks noChangeAspect="1"/>
          </p:cNvPicPr>
          <p:nvPr/>
        </p:nvPicPr>
        <p:blipFill>
          <a:blip r:embed="rId9"/>
          <a:stretch>
            <a:fillRect/>
          </a:stretch>
        </p:blipFill>
        <p:spPr>
          <a:xfrm>
            <a:off x="1437404" y="1676400"/>
            <a:ext cx="6486525" cy="1727341"/>
          </a:xfrm>
          <a:prstGeom prst="rect">
            <a:avLst/>
          </a:prstGeom>
        </p:spPr>
      </p:pic>
    </p:spTree>
    <p:extLst>
      <p:ext uri="{BB962C8B-B14F-4D97-AF65-F5344CB8AC3E}">
        <p14:creationId xmlns:p14="http://schemas.microsoft.com/office/powerpoint/2010/main" val="4173758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3FD03-D723-4F48-BFD2-B7D9D3A6BE60}"/>
              </a:ext>
            </a:extLst>
          </p:cNvPr>
          <p:cNvSpPr>
            <a:spLocks noGrp="1"/>
          </p:cNvSpPr>
          <p:nvPr>
            <p:ph type="title"/>
          </p:nvPr>
        </p:nvSpPr>
        <p:spPr/>
        <p:txBody>
          <a:bodyPr>
            <a:normAutofit/>
          </a:bodyPr>
          <a:lstStyle/>
          <a:p>
            <a:r>
              <a:rPr lang="en-US" dirty="0"/>
              <a:t>Our Approach</a:t>
            </a:r>
          </a:p>
        </p:txBody>
      </p:sp>
      <p:sp>
        <p:nvSpPr>
          <p:cNvPr id="7" name="Slide Number Placeholder 2">
            <a:extLst>
              <a:ext uri="{FF2B5EF4-FFF2-40B4-BE49-F238E27FC236}">
                <a16:creationId xmlns:a16="http://schemas.microsoft.com/office/drawing/2014/main" id="{307956D0-EEE0-4C9C-B498-A5888EDAA54C}"/>
              </a:ext>
            </a:extLst>
          </p:cNvPr>
          <p:cNvSpPr>
            <a:spLocks noGrp="1"/>
          </p:cNvSpPr>
          <p:nvPr>
            <p:ph type="sldNum" sz="quarter" idx="12"/>
          </p:nvPr>
        </p:nvSpPr>
        <p:spPr>
          <a:xfrm>
            <a:off x="7793848" y="6228326"/>
            <a:ext cx="1085701" cy="365125"/>
          </a:xfrm>
        </p:spPr>
        <p:txBody>
          <a:bodyPr/>
          <a:lstStyle/>
          <a:p>
            <a:fld id="{B044824F-EBE0-443F-8A8F-F64816AF04DC}" type="slidenum">
              <a:rPr lang="en-US" sz="1600" smtClean="0"/>
              <a:t>5</a:t>
            </a:fld>
            <a:endParaRPr lang="en-US" sz="1600" dirty="0"/>
          </a:p>
        </p:txBody>
      </p:sp>
      <p:sp>
        <p:nvSpPr>
          <p:cNvPr id="5" name="TextBox 4">
            <a:extLst>
              <a:ext uri="{FF2B5EF4-FFF2-40B4-BE49-F238E27FC236}">
                <a16:creationId xmlns:a16="http://schemas.microsoft.com/office/drawing/2014/main" id="{BF8390AC-250F-4A85-83B8-320A14EBB392}"/>
              </a:ext>
            </a:extLst>
          </p:cNvPr>
          <p:cNvSpPr txBox="1"/>
          <p:nvPr/>
        </p:nvSpPr>
        <p:spPr>
          <a:xfrm>
            <a:off x="1251337" y="3810000"/>
            <a:ext cx="6825863" cy="3108543"/>
          </a:xfrm>
          <a:prstGeom prst="rect">
            <a:avLst/>
          </a:prstGeom>
          <a:noFill/>
        </p:spPr>
        <p:txBody>
          <a:bodyPr wrap="square" rtlCol="0" anchor="t">
            <a:spAutoFit/>
          </a:bodyPr>
          <a:lstStyle/>
          <a:p>
            <a:pPr marL="342900" indent="-342900">
              <a:buFont typeface="Wingdings" panose="05000000000000000000" pitchFamily="2" charset="2"/>
              <a:buChar char="Ø"/>
            </a:pPr>
            <a:r>
              <a:rPr lang="en-US" sz="2000" dirty="0">
                <a:solidFill>
                  <a:schemeClr val="accent1"/>
                </a:solidFill>
              </a:rPr>
              <a:t>Displays visualizations for each KPI for both turbines</a:t>
            </a:r>
          </a:p>
          <a:p>
            <a:pPr marL="342900" indent="-342900">
              <a:buFont typeface="Wingdings" panose="05000000000000000000" pitchFamily="2" charset="2"/>
              <a:buChar char="Ø"/>
            </a:pPr>
            <a:r>
              <a:rPr lang="en-US" sz="2000" dirty="0">
                <a:solidFill>
                  <a:schemeClr val="accent1"/>
                </a:solidFill>
              </a:rPr>
              <a:t>Uses time-series data to be able to identify trends over time</a:t>
            </a:r>
          </a:p>
          <a:p>
            <a:endParaRPr lang="en-US" sz="2000" dirty="0">
              <a:solidFill>
                <a:schemeClr val="accent1"/>
              </a:solidFill>
            </a:endParaRPr>
          </a:p>
          <a:p>
            <a:r>
              <a:rPr lang="en-US" sz="2000" u="sng" dirty="0">
                <a:solidFill>
                  <a:schemeClr val="accent1"/>
                </a:solidFill>
              </a:rPr>
              <a:t>Additional pages:</a:t>
            </a:r>
          </a:p>
          <a:p>
            <a:pPr marL="342900" indent="-342900">
              <a:buFont typeface="Wingdings" panose="05000000000000000000" pitchFamily="2" charset="2"/>
              <a:buChar char="Ø"/>
            </a:pPr>
            <a:r>
              <a:rPr lang="en-US" sz="2000" dirty="0">
                <a:solidFill>
                  <a:schemeClr val="accent1"/>
                </a:solidFill>
              </a:rPr>
              <a:t>Page with client data form where SMs can submit comments on each client</a:t>
            </a:r>
          </a:p>
          <a:p>
            <a:pPr marL="342900" indent="-342900">
              <a:buFont typeface="Wingdings" panose="05000000000000000000" pitchFamily="2" charset="2"/>
              <a:buChar char="Ø"/>
            </a:pPr>
            <a:r>
              <a:rPr lang="en-US" sz="2000" dirty="0">
                <a:solidFill>
                  <a:schemeClr val="accent1"/>
                </a:solidFill>
              </a:rPr>
              <a:t>Page with all site data and turbine data</a:t>
            </a:r>
          </a:p>
          <a:p>
            <a:endParaRPr lang="en-US" sz="2000" dirty="0">
              <a:solidFill>
                <a:schemeClr val="accent1"/>
              </a:solidFill>
            </a:endParaRPr>
          </a:p>
          <a:p>
            <a:endParaRPr lang="en-US" dirty="0">
              <a:solidFill>
                <a:schemeClr val="accent1"/>
              </a:solidFill>
            </a:endParaRPr>
          </a:p>
          <a:p>
            <a:endParaRPr lang="en-US" dirty="0"/>
          </a:p>
        </p:txBody>
      </p:sp>
      <p:graphicFrame>
        <p:nvGraphicFramePr>
          <p:cNvPr id="13" name="Diagram 12">
            <a:extLst>
              <a:ext uri="{FF2B5EF4-FFF2-40B4-BE49-F238E27FC236}">
                <a16:creationId xmlns:a16="http://schemas.microsoft.com/office/drawing/2014/main" id="{CC983E95-BF35-4FFA-B0C7-95D98DEF6026}"/>
              </a:ext>
            </a:extLst>
          </p:cNvPr>
          <p:cNvGraphicFramePr/>
          <p:nvPr>
            <p:extLst>
              <p:ext uri="{D42A27DB-BD31-4B8C-83A1-F6EECF244321}">
                <p14:modId xmlns:p14="http://schemas.microsoft.com/office/powerpoint/2010/main" val="2572277112"/>
              </p:ext>
            </p:extLst>
          </p:nvPr>
        </p:nvGraphicFramePr>
        <p:xfrm>
          <a:off x="228600" y="6264275"/>
          <a:ext cx="8229600" cy="365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Rounded Corners 2">
            <a:extLst>
              <a:ext uri="{FF2B5EF4-FFF2-40B4-BE49-F238E27FC236}">
                <a16:creationId xmlns:a16="http://schemas.microsoft.com/office/drawing/2014/main" id="{2353F044-7018-4A04-B3C7-A53806C8FF39}"/>
              </a:ext>
            </a:extLst>
          </p:cNvPr>
          <p:cNvSpPr/>
          <p:nvPr/>
        </p:nvSpPr>
        <p:spPr>
          <a:xfrm>
            <a:off x="690563" y="1752600"/>
            <a:ext cx="7762875" cy="190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t>One Page KPI Dashboard</a:t>
            </a:r>
          </a:p>
        </p:txBody>
      </p:sp>
      <p:pic>
        <p:nvPicPr>
          <p:cNvPr id="6" name="Graphic 5" descr="Playbook">
            <a:extLst>
              <a:ext uri="{FF2B5EF4-FFF2-40B4-BE49-F238E27FC236}">
                <a16:creationId xmlns:a16="http://schemas.microsoft.com/office/drawing/2014/main" id="{0356FF63-3985-41CB-B2C4-4B95D6E8666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78169" y="2080068"/>
            <a:ext cx="914400" cy="914400"/>
          </a:xfrm>
          <a:prstGeom prst="rect">
            <a:avLst/>
          </a:prstGeom>
        </p:spPr>
      </p:pic>
      <p:pic>
        <p:nvPicPr>
          <p:cNvPr id="9" name="Graphic 8" descr="Download from cloud">
            <a:extLst>
              <a:ext uri="{FF2B5EF4-FFF2-40B4-BE49-F238E27FC236}">
                <a16:creationId xmlns:a16="http://schemas.microsoft.com/office/drawing/2014/main" id="{4C0DC6B3-2E29-47E8-90E7-2BDD7C4C950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158970" y="2159398"/>
            <a:ext cx="826060" cy="826060"/>
          </a:xfrm>
          <a:prstGeom prst="rect">
            <a:avLst/>
          </a:prstGeom>
        </p:spPr>
      </p:pic>
      <p:pic>
        <p:nvPicPr>
          <p:cNvPr id="11" name="Graphic 10" descr="Gauge">
            <a:extLst>
              <a:ext uri="{FF2B5EF4-FFF2-40B4-BE49-F238E27FC236}">
                <a16:creationId xmlns:a16="http://schemas.microsoft.com/office/drawing/2014/main" id="{FC935FF1-F18F-4DA0-962E-388501BAEDF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703778" y="2093821"/>
            <a:ext cx="914400" cy="914400"/>
          </a:xfrm>
          <a:prstGeom prst="rect">
            <a:avLst/>
          </a:prstGeom>
        </p:spPr>
      </p:pic>
      <p:sp>
        <p:nvSpPr>
          <p:cNvPr id="14" name="TextBox 13">
            <a:extLst>
              <a:ext uri="{FF2B5EF4-FFF2-40B4-BE49-F238E27FC236}">
                <a16:creationId xmlns:a16="http://schemas.microsoft.com/office/drawing/2014/main" id="{56894E34-2704-458F-9847-52DAD7B90738}"/>
              </a:ext>
            </a:extLst>
          </p:cNvPr>
          <p:cNvSpPr txBox="1"/>
          <p:nvPr/>
        </p:nvSpPr>
        <p:spPr>
          <a:xfrm>
            <a:off x="1251337" y="2901153"/>
            <a:ext cx="1568063" cy="707886"/>
          </a:xfrm>
          <a:prstGeom prst="rect">
            <a:avLst/>
          </a:prstGeom>
          <a:noFill/>
        </p:spPr>
        <p:txBody>
          <a:bodyPr wrap="square" rtlCol="0">
            <a:spAutoFit/>
          </a:bodyPr>
          <a:lstStyle/>
          <a:p>
            <a:pPr algn="ctr"/>
            <a:r>
              <a:rPr lang="en-US" sz="2000" b="1" dirty="0">
                <a:solidFill>
                  <a:schemeClr val="bg1"/>
                </a:solidFill>
              </a:rPr>
              <a:t>Responsive, API Driven</a:t>
            </a:r>
          </a:p>
        </p:txBody>
      </p:sp>
      <p:sp>
        <p:nvSpPr>
          <p:cNvPr id="15" name="TextBox 14">
            <a:extLst>
              <a:ext uri="{FF2B5EF4-FFF2-40B4-BE49-F238E27FC236}">
                <a16:creationId xmlns:a16="http://schemas.microsoft.com/office/drawing/2014/main" id="{281C40D3-8161-4CF7-BB69-8036AD55980B}"/>
              </a:ext>
            </a:extLst>
          </p:cNvPr>
          <p:cNvSpPr txBox="1"/>
          <p:nvPr/>
        </p:nvSpPr>
        <p:spPr>
          <a:xfrm>
            <a:off x="3678968" y="2901153"/>
            <a:ext cx="1786063" cy="707886"/>
          </a:xfrm>
          <a:prstGeom prst="rect">
            <a:avLst/>
          </a:prstGeom>
          <a:noFill/>
        </p:spPr>
        <p:txBody>
          <a:bodyPr wrap="square" rtlCol="0">
            <a:spAutoFit/>
          </a:bodyPr>
          <a:lstStyle/>
          <a:p>
            <a:pPr algn="ctr"/>
            <a:r>
              <a:rPr lang="en-US" sz="2000" b="1" dirty="0">
                <a:solidFill>
                  <a:schemeClr val="bg1"/>
                </a:solidFill>
              </a:rPr>
              <a:t>Cloud-Based Infrastructure</a:t>
            </a:r>
          </a:p>
        </p:txBody>
      </p:sp>
      <p:sp>
        <p:nvSpPr>
          <p:cNvPr id="16" name="TextBox 15">
            <a:extLst>
              <a:ext uri="{FF2B5EF4-FFF2-40B4-BE49-F238E27FC236}">
                <a16:creationId xmlns:a16="http://schemas.microsoft.com/office/drawing/2014/main" id="{DDA6F24A-3C4F-40E4-9B5D-0A290503B32D}"/>
              </a:ext>
            </a:extLst>
          </p:cNvPr>
          <p:cNvSpPr txBox="1"/>
          <p:nvPr/>
        </p:nvSpPr>
        <p:spPr>
          <a:xfrm>
            <a:off x="6092355" y="2873514"/>
            <a:ext cx="2137245" cy="707886"/>
          </a:xfrm>
          <a:prstGeom prst="rect">
            <a:avLst/>
          </a:prstGeom>
          <a:noFill/>
        </p:spPr>
        <p:txBody>
          <a:bodyPr wrap="square" rtlCol="0">
            <a:spAutoFit/>
          </a:bodyPr>
          <a:lstStyle/>
          <a:p>
            <a:pPr algn="ctr"/>
            <a:r>
              <a:rPr lang="en-US" sz="2000" b="1" dirty="0" err="1">
                <a:solidFill>
                  <a:schemeClr val="bg1"/>
                </a:solidFill>
              </a:rPr>
              <a:t>Highcharts</a:t>
            </a:r>
            <a:r>
              <a:rPr lang="en-US" sz="2000" b="1" dirty="0">
                <a:solidFill>
                  <a:schemeClr val="bg1"/>
                </a:solidFill>
              </a:rPr>
              <a:t> </a:t>
            </a:r>
            <a:r>
              <a:rPr lang="en-US" sz="2000" b="1" dirty="0" err="1">
                <a:solidFill>
                  <a:schemeClr val="bg1"/>
                </a:solidFill>
              </a:rPr>
              <a:t>Javascript</a:t>
            </a:r>
            <a:r>
              <a:rPr lang="en-US" sz="2000" b="1" dirty="0">
                <a:solidFill>
                  <a:schemeClr val="bg1"/>
                </a:solidFill>
              </a:rPr>
              <a:t> Library</a:t>
            </a:r>
          </a:p>
        </p:txBody>
      </p:sp>
    </p:spTree>
    <p:extLst>
      <p:ext uri="{BB962C8B-B14F-4D97-AF65-F5344CB8AC3E}">
        <p14:creationId xmlns:p14="http://schemas.microsoft.com/office/powerpoint/2010/main" val="3317130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id="{307956D0-EEE0-4C9C-B498-A5888EDAA54C}"/>
              </a:ext>
            </a:extLst>
          </p:cNvPr>
          <p:cNvSpPr>
            <a:spLocks noGrp="1"/>
          </p:cNvSpPr>
          <p:nvPr>
            <p:ph type="sldNum" sz="quarter" idx="12"/>
          </p:nvPr>
        </p:nvSpPr>
        <p:spPr>
          <a:xfrm>
            <a:off x="7793848" y="6228326"/>
            <a:ext cx="1085701" cy="365125"/>
          </a:xfrm>
        </p:spPr>
        <p:txBody>
          <a:bodyPr/>
          <a:lstStyle/>
          <a:p>
            <a:fld id="{B044824F-EBE0-443F-8A8F-F64816AF04DC}" type="slidenum">
              <a:rPr lang="en-US" sz="1600" smtClean="0"/>
              <a:t>6</a:t>
            </a:fld>
            <a:endParaRPr lang="en-US" sz="1600" dirty="0"/>
          </a:p>
        </p:txBody>
      </p:sp>
      <p:graphicFrame>
        <p:nvGraphicFramePr>
          <p:cNvPr id="13" name="Diagram 12">
            <a:extLst>
              <a:ext uri="{FF2B5EF4-FFF2-40B4-BE49-F238E27FC236}">
                <a16:creationId xmlns:a16="http://schemas.microsoft.com/office/drawing/2014/main" id="{CC983E95-BF35-4FFA-B0C7-95D98DEF6026}"/>
              </a:ext>
            </a:extLst>
          </p:cNvPr>
          <p:cNvGraphicFramePr/>
          <p:nvPr>
            <p:extLst>
              <p:ext uri="{D42A27DB-BD31-4B8C-83A1-F6EECF244321}">
                <p14:modId xmlns:p14="http://schemas.microsoft.com/office/powerpoint/2010/main" val="837692602"/>
              </p:ext>
            </p:extLst>
          </p:nvPr>
        </p:nvGraphicFramePr>
        <p:xfrm>
          <a:off x="228600" y="6264275"/>
          <a:ext cx="8229600" cy="365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tar: 16 Points 2">
            <a:extLst>
              <a:ext uri="{FF2B5EF4-FFF2-40B4-BE49-F238E27FC236}">
                <a16:creationId xmlns:a16="http://schemas.microsoft.com/office/drawing/2014/main" id="{614F4F3F-285A-4D7E-8CB1-1B90D39637B0}"/>
              </a:ext>
            </a:extLst>
          </p:cNvPr>
          <p:cNvSpPr/>
          <p:nvPr/>
        </p:nvSpPr>
        <p:spPr>
          <a:xfrm>
            <a:off x="2019300" y="1524000"/>
            <a:ext cx="5105400" cy="32766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t>DEMO</a:t>
            </a:r>
          </a:p>
        </p:txBody>
      </p:sp>
    </p:spTree>
    <p:extLst>
      <p:ext uri="{BB962C8B-B14F-4D97-AF65-F5344CB8AC3E}">
        <p14:creationId xmlns:p14="http://schemas.microsoft.com/office/powerpoint/2010/main" val="1488593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3FD03-D723-4F48-BFD2-B7D9D3A6BE60}"/>
              </a:ext>
            </a:extLst>
          </p:cNvPr>
          <p:cNvSpPr>
            <a:spLocks noGrp="1"/>
          </p:cNvSpPr>
          <p:nvPr>
            <p:ph type="title"/>
          </p:nvPr>
        </p:nvSpPr>
        <p:spPr/>
        <p:txBody>
          <a:bodyPr>
            <a:normAutofit/>
          </a:bodyPr>
          <a:lstStyle/>
          <a:p>
            <a:r>
              <a:rPr lang="en-US" dirty="0"/>
              <a:t>Technology Stack</a:t>
            </a:r>
            <a:br>
              <a:rPr lang="en-US" dirty="0"/>
            </a:br>
            <a:r>
              <a:rPr lang="en-US" dirty="0"/>
              <a:t>Business Justification </a:t>
            </a:r>
          </a:p>
        </p:txBody>
      </p:sp>
      <p:sp>
        <p:nvSpPr>
          <p:cNvPr id="7" name="Slide Number Placeholder 2">
            <a:extLst>
              <a:ext uri="{FF2B5EF4-FFF2-40B4-BE49-F238E27FC236}">
                <a16:creationId xmlns:a16="http://schemas.microsoft.com/office/drawing/2014/main" id="{307956D0-EEE0-4C9C-B498-A5888EDAA54C}"/>
              </a:ext>
            </a:extLst>
          </p:cNvPr>
          <p:cNvSpPr>
            <a:spLocks noGrp="1"/>
          </p:cNvSpPr>
          <p:nvPr>
            <p:ph type="sldNum" sz="quarter" idx="12"/>
          </p:nvPr>
        </p:nvSpPr>
        <p:spPr>
          <a:xfrm>
            <a:off x="7793848" y="6228326"/>
            <a:ext cx="1085701" cy="365125"/>
          </a:xfrm>
        </p:spPr>
        <p:txBody>
          <a:bodyPr/>
          <a:lstStyle/>
          <a:p>
            <a:fld id="{B044824F-EBE0-443F-8A8F-F64816AF04DC}" type="slidenum">
              <a:rPr lang="en-US" sz="1600" smtClean="0"/>
              <a:t>7</a:t>
            </a:fld>
            <a:endParaRPr lang="en-US" sz="1600" dirty="0"/>
          </a:p>
        </p:txBody>
      </p:sp>
      <p:graphicFrame>
        <p:nvGraphicFramePr>
          <p:cNvPr id="13" name="Diagram 12">
            <a:extLst>
              <a:ext uri="{FF2B5EF4-FFF2-40B4-BE49-F238E27FC236}">
                <a16:creationId xmlns:a16="http://schemas.microsoft.com/office/drawing/2014/main" id="{CC983E95-BF35-4FFA-B0C7-95D98DEF6026}"/>
              </a:ext>
            </a:extLst>
          </p:cNvPr>
          <p:cNvGraphicFramePr/>
          <p:nvPr>
            <p:extLst/>
          </p:nvPr>
        </p:nvGraphicFramePr>
        <p:xfrm>
          <a:off x="228600" y="6264275"/>
          <a:ext cx="8229600" cy="365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Table 3">
            <a:extLst>
              <a:ext uri="{FF2B5EF4-FFF2-40B4-BE49-F238E27FC236}">
                <a16:creationId xmlns:a16="http://schemas.microsoft.com/office/drawing/2014/main" id="{CF974025-266B-4FB7-978A-73B6986AE097}"/>
              </a:ext>
            </a:extLst>
          </p:cNvPr>
          <p:cNvGraphicFramePr>
            <a:graphicFrameLocks noGrp="1"/>
          </p:cNvGraphicFramePr>
          <p:nvPr>
            <p:extLst>
              <p:ext uri="{D42A27DB-BD31-4B8C-83A1-F6EECF244321}">
                <p14:modId xmlns:p14="http://schemas.microsoft.com/office/powerpoint/2010/main" val="2939020025"/>
              </p:ext>
            </p:extLst>
          </p:nvPr>
        </p:nvGraphicFramePr>
        <p:xfrm>
          <a:off x="868680" y="2012795"/>
          <a:ext cx="7406640" cy="3822578"/>
        </p:xfrm>
        <a:graphic>
          <a:graphicData uri="http://schemas.openxmlformats.org/drawingml/2006/table">
            <a:tbl>
              <a:tblPr firstRow="1" bandRow="1">
                <a:tableStyleId>{5C22544A-7EE6-4342-B048-85BDC9FD1C3A}</a:tableStyleId>
              </a:tblPr>
              <a:tblGrid>
                <a:gridCol w="1481328">
                  <a:extLst>
                    <a:ext uri="{9D8B030D-6E8A-4147-A177-3AD203B41FA5}">
                      <a16:colId xmlns:a16="http://schemas.microsoft.com/office/drawing/2014/main" val="3579838359"/>
                    </a:ext>
                  </a:extLst>
                </a:gridCol>
                <a:gridCol w="5925312">
                  <a:extLst>
                    <a:ext uri="{9D8B030D-6E8A-4147-A177-3AD203B41FA5}">
                      <a16:colId xmlns:a16="http://schemas.microsoft.com/office/drawing/2014/main" val="3680293684"/>
                    </a:ext>
                  </a:extLst>
                </a:gridCol>
              </a:tblGrid>
              <a:tr h="347858">
                <a:tc>
                  <a:txBody>
                    <a:bodyPr/>
                    <a:lstStyle/>
                    <a:p>
                      <a:r>
                        <a:rPr lang="en-US" dirty="0"/>
                        <a:t>Technology</a:t>
                      </a:r>
                    </a:p>
                  </a:txBody>
                  <a:tcPr/>
                </a:tc>
                <a:tc>
                  <a:txBody>
                    <a:bodyPr/>
                    <a:lstStyle/>
                    <a:p>
                      <a:r>
                        <a:rPr lang="en-US" dirty="0"/>
                        <a:t>Benefits</a:t>
                      </a:r>
                    </a:p>
                  </a:txBody>
                  <a:tcPr/>
                </a:tc>
                <a:extLst>
                  <a:ext uri="{0D108BD9-81ED-4DB2-BD59-A6C34878D82A}">
                    <a16:rowId xmlns:a16="http://schemas.microsoft.com/office/drawing/2014/main" val="493636135"/>
                  </a:ext>
                </a:extLst>
              </a:tr>
              <a:tr h="663931">
                <a:tc>
                  <a:txBody>
                    <a:bodyPr/>
                    <a:lstStyle/>
                    <a:p>
                      <a:r>
                        <a:rPr lang="en-US" dirty="0"/>
                        <a:t>MySQL</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1) Relational databases provide availability and consistency.</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2) It is very simple and easy to maintain - doesn’t require a $150,000 per year certified DBA, or team, to maintain. </a:t>
                      </a:r>
                    </a:p>
                  </a:txBody>
                  <a:tcPr/>
                </a:tc>
                <a:extLst>
                  <a:ext uri="{0D108BD9-81ED-4DB2-BD59-A6C34878D82A}">
                    <a16:rowId xmlns:a16="http://schemas.microsoft.com/office/drawing/2014/main" val="2470904603"/>
                  </a:ext>
                </a:extLst>
              </a:tr>
              <a:tr h="663931">
                <a:tc>
                  <a:txBody>
                    <a:bodyPr/>
                    <a:lstStyle/>
                    <a:p>
                      <a:r>
                        <a:rPr lang="en-US" dirty="0"/>
                        <a:t>PHP</a:t>
                      </a:r>
                    </a:p>
                  </a:txBody>
                  <a:tcPr/>
                </a:tc>
                <a:tc>
                  <a:txBody>
                    <a:bodyPr/>
                    <a:lstStyle/>
                    <a:p>
                      <a:pPr marL="0" indent="0">
                        <a:lnSpc>
                          <a:spcPct val="100000"/>
                        </a:lnSpc>
                        <a:spcBef>
                          <a:spcPts val="0"/>
                        </a:spcBef>
                        <a:buNone/>
                      </a:pPr>
                      <a:r>
                        <a:rPr lang="en-US" dirty="0">
                          <a:solidFill>
                            <a:schemeClr val="tx1"/>
                          </a:solidFill>
                        </a:rPr>
                        <a:t>1) Reduced development costs - open source.</a:t>
                      </a:r>
                    </a:p>
                    <a:p>
                      <a:pPr marL="0" indent="0">
                        <a:lnSpc>
                          <a:spcPct val="100000"/>
                        </a:lnSpc>
                        <a:spcBef>
                          <a:spcPts val="0"/>
                        </a:spcBef>
                        <a:buNone/>
                      </a:pPr>
                      <a:r>
                        <a:rPr lang="en-US" dirty="0">
                          <a:solidFill>
                            <a:schemeClr val="tx1"/>
                          </a:solidFill>
                        </a:rPr>
                        <a:t>2) Rapid building and maintaining of Agile web apps - facilitates scalability and application maintenance, allowing your app to easily evolve over time.</a:t>
                      </a:r>
                    </a:p>
                    <a:p>
                      <a:pPr marL="0" indent="0">
                        <a:lnSpc>
                          <a:spcPct val="100000"/>
                        </a:lnSpc>
                        <a:spcBef>
                          <a:spcPts val="0"/>
                        </a:spcBef>
                      </a:pPr>
                      <a:r>
                        <a:rPr lang="en-US" dirty="0">
                          <a:solidFill>
                            <a:schemeClr val="tx1"/>
                          </a:solidFill>
                        </a:rPr>
                        <a:t>3) Cross-platform compatibility - compatible with major operating systems and supports all leading servers</a:t>
                      </a:r>
                    </a:p>
                  </a:txBody>
                  <a:tcPr/>
                </a:tc>
                <a:extLst>
                  <a:ext uri="{0D108BD9-81ED-4DB2-BD59-A6C34878D82A}">
                    <a16:rowId xmlns:a16="http://schemas.microsoft.com/office/drawing/2014/main" val="1266989446"/>
                  </a:ext>
                </a:extLst>
              </a:tr>
              <a:tr h="663931">
                <a:tc>
                  <a:txBody>
                    <a:bodyPr/>
                    <a:lstStyle/>
                    <a:p>
                      <a:r>
                        <a:rPr lang="en-US" dirty="0"/>
                        <a:t>Vue Js</a:t>
                      </a:r>
                    </a:p>
                  </a:txBody>
                  <a:tcPr/>
                </a:tc>
                <a:tc>
                  <a:txBody>
                    <a:bodyPr/>
                    <a:lstStyle/>
                    <a:p>
                      <a:pPr marL="0" indent="0">
                        <a:lnSpc>
                          <a:spcPct val="100000"/>
                        </a:lnSpc>
                        <a:spcBef>
                          <a:spcPts val="0"/>
                        </a:spcBef>
                      </a:pPr>
                      <a:r>
                        <a:rPr lang="en-US" dirty="0"/>
                        <a:t>1) Simple syntax - easier for newer developers to pick up and reduced bugs</a:t>
                      </a:r>
                    </a:p>
                    <a:p>
                      <a:pPr marL="0" indent="0">
                        <a:lnSpc>
                          <a:spcPct val="100000"/>
                        </a:lnSpc>
                        <a:spcBef>
                          <a:spcPts val="0"/>
                        </a:spcBef>
                      </a:pPr>
                      <a:r>
                        <a:rPr lang="en-US" dirty="0"/>
                        <a:t>2) Very flexible - can be used in a lot of different environments, and even inside other JavaScript and PHP frameworks. Aids in decreasing time to market.</a:t>
                      </a:r>
                    </a:p>
                  </a:txBody>
                  <a:tcPr/>
                </a:tc>
                <a:extLst>
                  <a:ext uri="{0D108BD9-81ED-4DB2-BD59-A6C34878D82A}">
                    <a16:rowId xmlns:a16="http://schemas.microsoft.com/office/drawing/2014/main" val="2945714553"/>
                  </a:ext>
                </a:extLst>
              </a:tr>
              <a:tr h="663931">
                <a:tc>
                  <a:txBody>
                    <a:bodyPr/>
                    <a:lstStyle/>
                    <a:p>
                      <a:r>
                        <a:rPr lang="en-US" dirty="0" err="1"/>
                        <a:t>Highcharts</a:t>
                      </a:r>
                      <a:endParaRPr lang="en-US" dirty="0"/>
                    </a:p>
                  </a:txBody>
                  <a:tcPr/>
                </a:tc>
                <a:tc>
                  <a:txBody>
                    <a:bodyPr/>
                    <a:lstStyle/>
                    <a:p>
                      <a:pPr marL="0" indent="0">
                        <a:buNone/>
                      </a:pPr>
                      <a:r>
                        <a:rPr lang="en-US" dirty="0"/>
                        <a:t>1) Lots of options - works for most use-cases out of the box, with extensive customization options when needed.</a:t>
                      </a:r>
                    </a:p>
                    <a:p>
                      <a:pPr marL="0" indent="0">
                        <a:buNone/>
                      </a:pPr>
                      <a:r>
                        <a:rPr lang="en-US" dirty="0"/>
                        <a:t>2) Mobile ready - adapts to any device and supports multi-touch gestures.</a:t>
                      </a:r>
                    </a:p>
                    <a:p>
                      <a:pPr marL="0" indent="0">
                        <a:buNone/>
                      </a:pPr>
                      <a:r>
                        <a:rPr lang="en-US" dirty="0"/>
                        <a:t>3) High speed - fastest development, implementation and rendering option.</a:t>
                      </a:r>
                    </a:p>
                  </a:txBody>
                  <a:tcPr/>
                </a:tc>
                <a:extLst>
                  <a:ext uri="{0D108BD9-81ED-4DB2-BD59-A6C34878D82A}">
                    <a16:rowId xmlns:a16="http://schemas.microsoft.com/office/drawing/2014/main" val="1700354261"/>
                  </a:ext>
                </a:extLst>
              </a:tr>
            </a:tbl>
          </a:graphicData>
        </a:graphic>
      </p:graphicFrame>
    </p:spTree>
    <p:extLst>
      <p:ext uri="{BB962C8B-B14F-4D97-AF65-F5344CB8AC3E}">
        <p14:creationId xmlns:p14="http://schemas.microsoft.com/office/powerpoint/2010/main" val="158612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3FD03-D723-4F48-BFD2-B7D9D3A6BE60}"/>
              </a:ext>
            </a:extLst>
          </p:cNvPr>
          <p:cNvSpPr>
            <a:spLocks noGrp="1"/>
          </p:cNvSpPr>
          <p:nvPr>
            <p:ph type="title"/>
          </p:nvPr>
        </p:nvSpPr>
        <p:spPr>
          <a:xfrm>
            <a:off x="857250" y="609600"/>
            <a:ext cx="7372350" cy="1356360"/>
          </a:xfrm>
        </p:spPr>
        <p:txBody>
          <a:bodyPr>
            <a:normAutofit/>
          </a:bodyPr>
          <a:lstStyle/>
          <a:p>
            <a:r>
              <a:rPr lang="en-US" dirty="0"/>
              <a:t>Team Organization and Process</a:t>
            </a:r>
          </a:p>
        </p:txBody>
      </p:sp>
      <p:sp>
        <p:nvSpPr>
          <p:cNvPr id="7" name="Slide Number Placeholder 2">
            <a:extLst>
              <a:ext uri="{FF2B5EF4-FFF2-40B4-BE49-F238E27FC236}">
                <a16:creationId xmlns:a16="http://schemas.microsoft.com/office/drawing/2014/main" id="{344FA8BD-B62A-4C20-9C13-EDDEDA2C1017}"/>
              </a:ext>
            </a:extLst>
          </p:cNvPr>
          <p:cNvSpPr>
            <a:spLocks noGrp="1"/>
          </p:cNvSpPr>
          <p:nvPr>
            <p:ph type="sldNum" sz="quarter" idx="12"/>
          </p:nvPr>
        </p:nvSpPr>
        <p:spPr>
          <a:xfrm>
            <a:off x="7793848" y="6228326"/>
            <a:ext cx="1085701" cy="365125"/>
          </a:xfrm>
        </p:spPr>
        <p:txBody>
          <a:bodyPr/>
          <a:lstStyle/>
          <a:p>
            <a:fld id="{B044824F-EBE0-443F-8A8F-F64816AF04DC}" type="slidenum">
              <a:rPr lang="en-US" sz="1600" smtClean="0"/>
              <a:t>8</a:t>
            </a:fld>
            <a:endParaRPr lang="en-US" sz="1600" dirty="0"/>
          </a:p>
        </p:txBody>
      </p:sp>
      <p:sp>
        <p:nvSpPr>
          <p:cNvPr id="4" name="Content Placeholder 3">
            <a:extLst>
              <a:ext uri="{FF2B5EF4-FFF2-40B4-BE49-F238E27FC236}">
                <a16:creationId xmlns:a16="http://schemas.microsoft.com/office/drawing/2014/main" id="{9A65DE68-85FC-468E-A5EC-BD8619E03C28}"/>
              </a:ext>
            </a:extLst>
          </p:cNvPr>
          <p:cNvSpPr>
            <a:spLocks noGrp="1"/>
          </p:cNvSpPr>
          <p:nvPr>
            <p:ph idx="1"/>
          </p:nvPr>
        </p:nvSpPr>
        <p:spPr>
          <a:xfrm>
            <a:off x="657225" y="2958848"/>
            <a:ext cx="3914775" cy="3289552"/>
          </a:xfrm>
        </p:spPr>
        <p:txBody>
          <a:bodyPr vert="horz" lIns="91440" tIns="45720" rIns="91440" bIns="45720" rtlCol="0" anchor="t">
            <a:normAutofit fontScale="92500" lnSpcReduction="20000"/>
          </a:bodyPr>
          <a:lstStyle/>
          <a:p>
            <a:pPr>
              <a:buFont typeface="Wingdings" panose="05000000000000000000" pitchFamily="2" charset="2"/>
              <a:buChar char="Ø"/>
            </a:pPr>
            <a:r>
              <a:rPr lang="en-US" dirty="0"/>
              <a:t> Open discussions about strategy, more knowledgeable coders trusted to provide insight and lead efforts</a:t>
            </a:r>
          </a:p>
          <a:p>
            <a:pPr>
              <a:buFont typeface="Wingdings" panose="05000000000000000000" pitchFamily="2" charset="2"/>
              <a:buChar char="Ø"/>
            </a:pPr>
            <a:r>
              <a:rPr lang="en-US" dirty="0"/>
              <a:t> Constant communication throughout project to stay on same page, especially when making commits to master </a:t>
            </a:r>
          </a:p>
          <a:p>
            <a:pPr>
              <a:buFont typeface="Wingdings" panose="05000000000000000000" pitchFamily="2" charset="2"/>
              <a:buChar char="Ø"/>
            </a:pPr>
            <a:r>
              <a:rPr lang="en-US" dirty="0"/>
              <a:t> Different team members focused on different sections: Rachael – CSS/HTML, Simon and Ontick – Charts, Jon – SQL, PHP, Vue JS controllers</a:t>
            </a:r>
          </a:p>
        </p:txBody>
      </p:sp>
      <p:graphicFrame>
        <p:nvGraphicFramePr>
          <p:cNvPr id="10" name="Diagram 9">
            <a:extLst>
              <a:ext uri="{FF2B5EF4-FFF2-40B4-BE49-F238E27FC236}">
                <a16:creationId xmlns:a16="http://schemas.microsoft.com/office/drawing/2014/main" id="{DEDC7A1C-5586-4AC8-99D4-BDB372F6CC6A}"/>
              </a:ext>
            </a:extLst>
          </p:cNvPr>
          <p:cNvGraphicFramePr/>
          <p:nvPr>
            <p:extLst>
              <p:ext uri="{D42A27DB-BD31-4B8C-83A1-F6EECF244321}">
                <p14:modId xmlns:p14="http://schemas.microsoft.com/office/powerpoint/2010/main" val="558878646"/>
              </p:ext>
            </p:extLst>
          </p:nvPr>
        </p:nvGraphicFramePr>
        <p:xfrm>
          <a:off x="228600" y="6264275"/>
          <a:ext cx="8229600" cy="365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raphic 4" descr="Users">
            <a:extLst>
              <a:ext uri="{FF2B5EF4-FFF2-40B4-BE49-F238E27FC236}">
                <a16:creationId xmlns:a16="http://schemas.microsoft.com/office/drawing/2014/main" id="{1B3900EC-3746-4845-8399-F326A3359D7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57412" y="1678403"/>
            <a:ext cx="914400" cy="914400"/>
          </a:xfrm>
          <a:prstGeom prst="rect">
            <a:avLst/>
          </a:prstGeom>
        </p:spPr>
      </p:pic>
      <p:pic>
        <p:nvPicPr>
          <p:cNvPr id="8" name="Graphic 7" descr="Checklist">
            <a:extLst>
              <a:ext uri="{FF2B5EF4-FFF2-40B4-BE49-F238E27FC236}">
                <a16:creationId xmlns:a16="http://schemas.microsoft.com/office/drawing/2014/main" id="{294D1145-0D72-4926-B557-4ABED92DB31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072190" y="1608428"/>
            <a:ext cx="853440" cy="853440"/>
          </a:xfrm>
          <a:prstGeom prst="rect">
            <a:avLst/>
          </a:prstGeom>
        </p:spPr>
      </p:pic>
      <p:sp>
        <p:nvSpPr>
          <p:cNvPr id="12" name="TextBox 11">
            <a:extLst>
              <a:ext uri="{FF2B5EF4-FFF2-40B4-BE49-F238E27FC236}">
                <a16:creationId xmlns:a16="http://schemas.microsoft.com/office/drawing/2014/main" id="{794C484C-8E6E-4A13-A2CE-E74AE8587BA1}"/>
              </a:ext>
            </a:extLst>
          </p:cNvPr>
          <p:cNvSpPr txBox="1"/>
          <p:nvPr/>
        </p:nvSpPr>
        <p:spPr>
          <a:xfrm>
            <a:off x="1433512" y="2472793"/>
            <a:ext cx="2362200" cy="400110"/>
          </a:xfrm>
          <a:prstGeom prst="rect">
            <a:avLst/>
          </a:prstGeom>
          <a:noFill/>
        </p:spPr>
        <p:txBody>
          <a:bodyPr wrap="square" rtlCol="0">
            <a:spAutoFit/>
          </a:bodyPr>
          <a:lstStyle/>
          <a:p>
            <a:pPr algn="ctr"/>
            <a:r>
              <a:rPr lang="en-US" sz="2000" b="1" dirty="0">
                <a:solidFill>
                  <a:srgbClr val="549E39"/>
                </a:solidFill>
              </a:rPr>
              <a:t>Team Organization</a:t>
            </a:r>
          </a:p>
        </p:txBody>
      </p:sp>
      <p:sp>
        <p:nvSpPr>
          <p:cNvPr id="13" name="TextBox 12">
            <a:extLst>
              <a:ext uri="{FF2B5EF4-FFF2-40B4-BE49-F238E27FC236}">
                <a16:creationId xmlns:a16="http://schemas.microsoft.com/office/drawing/2014/main" id="{E6C372A2-30EA-4E8C-80EF-D7FB88E7FACE}"/>
              </a:ext>
            </a:extLst>
          </p:cNvPr>
          <p:cNvSpPr txBox="1"/>
          <p:nvPr/>
        </p:nvSpPr>
        <p:spPr>
          <a:xfrm>
            <a:off x="5317810" y="2472793"/>
            <a:ext cx="2362200" cy="400110"/>
          </a:xfrm>
          <a:prstGeom prst="rect">
            <a:avLst/>
          </a:prstGeom>
          <a:noFill/>
        </p:spPr>
        <p:txBody>
          <a:bodyPr wrap="square" rtlCol="0">
            <a:spAutoFit/>
          </a:bodyPr>
          <a:lstStyle/>
          <a:p>
            <a:pPr algn="ctr"/>
            <a:r>
              <a:rPr lang="en-US" sz="2000" b="1" dirty="0">
                <a:solidFill>
                  <a:srgbClr val="549E39"/>
                </a:solidFill>
              </a:rPr>
              <a:t>Team Process</a:t>
            </a:r>
          </a:p>
        </p:txBody>
      </p:sp>
      <p:sp>
        <p:nvSpPr>
          <p:cNvPr id="14" name="Content Placeholder 3">
            <a:extLst>
              <a:ext uri="{FF2B5EF4-FFF2-40B4-BE49-F238E27FC236}">
                <a16:creationId xmlns:a16="http://schemas.microsoft.com/office/drawing/2014/main" id="{CAA16CC1-1377-4AEB-B57F-E5041FF8C651}"/>
              </a:ext>
            </a:extLst>
          </p:cNvPr>
          <p:cNvSpPr txBox="1">
            <a:spLocks/>
          </p:cNvSpPr>
          <p:nvPr/>
        </p:nvSpPr>
        <p:spPr>
          <a:xfrm>
            <a:off x="4541522" y="2934224"/>
            <a:ext cx="3914775" cy="3289552"/>
          </a:xfrm>
          <a:prstGeom prst="rect">
            <a:avLst/>
          </a:prstGeom>
        </p:spPr>
        <p:txBody>
          <a:bodyPr vert="horz" lIns="91440" tIns="45720" rIns="91440" bIns="45720" rtlCol="0" anchor="t">
            <a:normAutofit lnSpcReduction="10000"/>
          </a:bodyPr>
          <a:lst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a:lstStyle>
          <a:p>
            <a:pPr>
              <a:buFont typeface="Wingdings" panose="05000000000000000000" pitchFamily="2" charset="2"/>
              <a:buChar char="Ø"/>
            </a:pPr>
            <a:r>
              <a:rPr lang="en-US" sz="1900" dirty="0"/>
              <a:t> As we learned how to implement certain functionality in class, applied that knowledge to built out that functionality in application</a:t>
            </a:r>
          </a:p>
          <a:p>
            <a:pPr>
              <a:buFont typeface="Wingdings" panose="05000000000000000000" pitchFamily="2" charset="2"/>
              <a:buChar char="Ø"/>
            </a:pPr>
            <a:r>
              <a:rPr lang="en-US" sz="1900" dirty="0"/>
              <a:t> Incremental changes to the code each week</a:t>
            </a:r>
          </a:p>
          <a:p>
            <a:pPr>
              <a:buFont typeface="Wingdings" panose="05000000000000000000" pitchFamily="2" charset="2"/>
              <a:buChar char="Ø"/>
            </a:pPr>
            <a:r>
              <a:rPr lang="en-US" sz="1900" dirty="0"/>
              <a:t> Used Atom for version control</a:t>
            </a:r>
          </a:p>
          <a:p>
            <a:pPr>
              <a:buFont typeface="Wingdings" panose="05000000000000000000" pitchFamily="2" charset="2"/>
              <a:buChar char="Ø"/>
            </a:pPr>
            <a:r>
              <a:rPr lang="en-US" sz="1900" dirty="0"/>
              <a:t> Each developer used separate branch to build and test, then after whole team approved of edits would commit to master </a:t>
            </a:r>
          </a:p>
        </p:txBody>
      </p:sp>
    </p:spTree>
    <p:extLst>
      <p:ext uri="{BB962C8B-B14F-4D97-AF65-F5344CB8AC3E}">
        <p14:creationId xmlns:p14="http://schemas.microsoft.com/office/powerpoint/2010/main" val="1417106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3FD03-D723-4F48-BFD2-B7D9D3A6BE60}"/>
              </a:ext>
            </a:extLst>
          </p:cNvPr>
          <p:cNvSpPr>
            <a:spLocks noGrp="1"/>
          </p:cNvSpPr>
          <p:nvPr>
            <p:ph type="title"/>
          </p:nvPr>
        </p:nvSpPr>
        <p:spPr>
          <a:xfrm>
            <a:off x="857250" y="609600"/>
            <a:ext cx="7372350" cy="1356360"/>
          </a:xfrm>
        </p:spPr>
        <p:txBody>
          <a:bodyPr>
            <a:normAutofit/>
          </a:bodyPr>
          <a:lstStyle/>
          <a:p>
            <a:r>
              <a:rPr lang="en-US" dirty="0"/>
              <a:t>What We Learned</a:t>
            </a:r>
          </a:p>
        </p:txBody>
      </p:sp>
      <p:sp>
        <p:nvSpPr>
          <p:cNvPr id="7" name="Slide Number Placeholder 2">
            <a:extLst>
              <a:ext uri="{FF2B5EF4-FFF2-40B4-BE49-F238E27FC236}">
                <a16:creationId xmlns:a16="http://schemas.microsoft.com/office/drawing/2014/main" id="{344FA8BD-B62A-4C20-9C13-EDDEDA2C1017}"/>
              </a:ext>
            </a:extLst>
          </p:cNvPr>
          <p:cNvSpPr>
            <a:spLocks noGrp="1"/>
          </p:cNvSpPr>
          <p:nvPr>
            <p:ph type="sldNum" sz="quarter" idx="12"/>
          </p:nvPr>
        </p:nvSpPr>
        <p:spPr>
          <a:xfrm>
            <a:off x="7793848" y="6228326"/>
            <a:ext cx="1085701" cy="365125"/>
          </a:xfrm>
        </p:spPr>
        <p:txBody>
          <a:bodyPr/>
          <a:lstStyle/>
          <a:p>
            <a:fld id="{B044824F-EBE0-443F-8A8F-F64816AF04DC}" type="slidenum">
              <a:rPr lang="en-US" sz="1600" smtClean="0"/>
              <a:t>9</a:t>
            </a:fld>
            <a:endParaRPr lang="en-US" sz="1600" dirty="0"/>
          </a:p>
        </p:txBody>
      </p:sp>
      <p:graphicFrame>
        <p:nvGraphicFramePr>
          <p:cNvPr id="10" name="Diagram 9">
            <a:extLst>
              <a:ext uri="{FF2B5EF4-FFF2-40B4-BE49-F238E27FC236}">
                <a16:creationId xmlns:a16="http://schemas.microsoft.com/office/drawing/2014/main" id="{DEDC7A1C-5586-4AC8-99D4-BDB372F6CC6A}"/>
              </a:ext>
            </a:extLst>
          </p:cNvPr>
          <p:cNvGraphicFramePr/>
          <p:nvPr>
            <p:extLst>
              <p:ext uri="{D42A27DB-BD31-4B8C-83A1-F6EECF244321}">
                <p14:modId xmlns:p14="http://schemas.microsoft.com/office/powerpoint/2010/main" val="1767519443"/>
              </p:ext>
            </p:extLst>
          </p:nvPr>
        </p:nvGraphicFramePr>
        <p:xfrm>
          <a:off x="228600" y="6264275"/>
          <a:ext cx="8229600" cy="365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Rounded Corners 5">
            <a:extLst>
              <a:ext uri="{FF2B5EF4-FFF2-40B4-BE49-F238E27FC236}">
                <a16:creationId xmlns:a16="http://schemas.microsoft.com/office/drawing/2014/main" id="{AEFD6063-EB9B-44D8-AABC-4F96F1843C8B}"/>
              </a:ext>
            </a:extLst>
          </p:cNvPr>
          <p:cNvSpPr/>
          <p:nvPr/>
        </p:nvSpPr>
        <p:spPr>
          <a:xfrm>
            <a:off x="318228" y="2294122"/>
            <a:ext cx="2092416" cy="3429000"/>
          </a:xfrm>
          <a:prstGeom prst="roundRect">
            <a:avLst/>
          </a:prstGeom>
          <a:solidFill>
            <a:srgbClr val="4B8D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intricacies and frustrations of error checking. Also how to use PHP and Vue JS to connect a database to a web page</a:t>
            </a:r>
          </a:p>
        </p:txBody>
      </p:sp>
      <p:sp>
        <p:nvSpPr>
          <p:cNvPr id="9" name="Rectangle: Rounded Corners 8">
            <a:extLst>
              <a:ext uri="{FF2B5EF4-FFF2-40B4-BE49-F238E27FC236}">
                <a16:creationId xmlns:a16="http://schemas.microsoft.com/office/drawing/2014/main" id="{C3E46C08-B1D5-4BEE-9536-C99BF22752DC}"/>
              </a:ext>
            </a:extLst>
          </p:cNvPr>
          <p:cNvSpPr/>
          <p:nvPr/>
        </p:nvSpPr>
        <p:spPr>
          <a:xfrm>
            <a:off x="2461080" y="2294122"/>
            <a:ext cx="2092416" cy="3429000"/>
          </a:xfrm>
          <a:prstGeom prst="roundRect">
            <a:avLst/>
          </a:prstGeom>
          <a:solidFill>
            <a:srgbClr val="549E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learned how to connect what a user sees and the information they enter to the backend where it can be stored. How to add functionality to a well-designed interface.</a:t>
            </a:r>
          </a:p>
        </p:txBody>
      </p:sp>
      <p:sp>
        <p:nvSpPr>
          <p:cNvPr id="11" name="Rectangle: Rounded Corners 10">
            <a:extLst>
              <a:ext uri="{FF2B5EF4-FFF2-40B4-BE49-F238E27FC236}">
                <a16:creationId xmlns:a16="http://schemas.microsoft.com/office/drawing/2014/main" id="{2471CE2E-7DA0-49EE-82B8-1EA59532B53D}"/>
              </a:ext>
            </a:extLst>
          </p:cNvPr>
          <p:cNvSpPr/>
          <p:nvPr/>
        </p:nvSpPr>
        <p:spPr>
          <a:xfrm>
            <a:off x="4603932" y="2294122"/>
            <a:ext cx="2092416" cy="3429000"/>
          </a:xfrm>
          <a:prstGeom prst="roundRect">
            <a:avLst/>
          </a:prstGeom>
          <a:solidFill>
            <a:srgbClr val="5BAC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Putting everything together and how to connect the SQL, PHP and Vue JS. How to use charts effectively to present data. </a:t>
            </a:r>
          </a:p>
        </p:txBody>
      </p:sp>
      <p:sp>
        <p:nvSpPr>
          <p:cNvPr id="12" name="Rectangle: Rounded Corners 11">
            <a:extLst>
              <a:ext uri="{FF2B5EF4-FFF2-40B4-BE49-F238E27FC236}">
                <a16:creationId xmlns:a16="http://schemas.microsoft.com/office/drawing/2014/main" id="{82A3326C-2292-4F7E-B0D3-7F23BBCF4492}"/>
              </a:ext>
            </a:extLst>
          </p:cNvPr>
          <p:cNvSpPr/>
          <p:nvPr/>
        </p:nvSpPr>
        <p:spPr>
          <a:xfrm>
            <a:off x="6746784" y="2294122"/>
            <a:ext cx="2092416" cy="3429000"/>
          </a:xfrm>
          <a:prstGeom prst="roundRect">
            <a:avLst/>
          </a:prstGeom>
          <a:solidFill>
            <a:srgbClr val="5BAC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learned some of the best practices for coding, how to organize and structure it so that it becomes cleaner and more efficient. How to connect the front end to the backend.</a:t>
            </a:r>
            <a:endParaRPr lang="en-US" sz="2400" dirty="0"/>
          </a:p>
        </p:txBody>
      </p:sp>
      <p:sp>
        <p:nvSpPr>
          <p:cNvPr id="3" name="TextBox 2">
            <a:extLst>
              <a:ext uri="{FF2B5EF4-FFF2-40B4-BE49-F238E27FC236}">
                <a16:creationId xmlns:a16="http://schemas.microsoft.com/office/drawing/2014/main" id="{4F54F25C-5491-41B1-94E4-2E20F4200EE3}"/>
              </a:ext>
            </a:extLst>
          </p:cNvPr>
          <p:cNvSpPr txBox="1"/>
          <p:nvPr/>
        </p:nvSpPr>
        <p:spPr>
          <a:xfrm>
            <a:off x="2748101" y="1828800"/>
            <a:ext cx="1524000" cy="400110"/>
          </a:xfrm>
          <a:prstGeom prst="rect">
            <a:avLst/>
          </a:prstGeom>
          <a:noFill/>
        </p:spPr>
        <p:txBody>
          <a:bodyPr wrap="square" rtlCol="0">
            <a:spAutoFit/>
          </a:bodyPr>
          <a:lstStyle/>
          <a:p>
            <a:pPr algn="ctr"/>
            <a:r>
              <a:rPr lang="en-US" sz="2000" b="1" dirty="0"/>
              <a:t>Rachael</a:t>
            </a:r>
          </a:p>
        </p:txBody>
      </p:sp>
      <p:sp>
        <p:nvSpPr>
          <p:cNvPr id="13" name="TextBox 12">
            <a:extLst>
              <a:ext uri="{FF2B5EF4-FFF2-40B4-BE49-F238E27FC236}">
                <a16:creationId xmlns:a16="http://schemas.microsoft.com/office/drawing/2014/main" id="{84CC0E1F-935D-4F82-A75B-3FE9821E15F0}"/>
              </a:ext>
            </a:extLst>
          </p:cNvPr>
          <p:cNvSpPr txBox="1"/>
          <p:nvPr/>
        </p:nvSpPr>
        <p:spPr>
          <a:xfrm>
            <a:off x="602436" y="1828800"/>
            <a:ext cx="1524000" cy="400110"/>
          </a:xfrm>
          <a:prstGeom prst="rect">
            <a:avLst/>
          </a:prstGeom>
          <a:noFill/>
        </p:spPr>
        <p:txBody>
          <a:bodyPr wrap="square" rtlCol="0">
            <a:spAutoFit/>
          </a:bodyPr>
          <a:lstStyle/>
          <a:p>
            <a:pPr algn="ctr"/>
            <a:r>
              <a:rPr lang="en-US" sz="2000" b="1" dirty="0"/>
              <a:t>Jon</a:t>
            </a:r>
          </a:p>
        </p:txBody>
      </p:sp>
      <p:sp>
        <p:nvSpPr>
          <p:cNvPr id="14" name="TextBox 13">
            <a:extLst>
              <a:ext uri="{FF2B5EF4-FFF2-40B4-BE49-F238E27FC236}">
                <a16:creationId xmlns:a16="http://schemas.microsoft.com/office/drawing/2014/main" id="{AC4AE54A-BF2C-4054-B149-495795AB604A}"/>
              </a:ext>
            </a:extLst>
          </p:cNvPr>
          <p:cNvSpPr txBox="1"/>
          <p:nvPr/>
        </p:nvSpPr>
        <p:spPr>
          <a:xfrm>
            <a:off x="4893766" y="1828800"/>
            <a:ext cx="1524000" cy="400110"/>
          </a:xfrm>
          <a:prstGeom prst="rect">
            <a:avLst/>
          </a:prstGeom>
          <a:noFill/>
        </p:spPr>
        <p:txBody>
          <a:bodyPr wrap="square" rtlCol="0">
            <a:spAutoFit/>
          </a:bodyPr>
          <a:lstStyle/>
          <a:p>
            <a:pPr algn="ctr"/>
            <a:r>
              <a:rPr lang="en-US" sz="2000" b="1" dirty="0"/>
              <a:t>Guanzhou</a:t>
            </a:r>
          </a:p>
        </p:txBody>
      </p:sp>
      <p:sp>
        <p:nvSpPr>
          <p:cNvPr id="15" name="TextBox 14">
            <a:extLst>
              <a:ext uri="{FF2B5EF4-FFF2-40B4-BE49-F238E27FC236}">
                <a16:creationId xmlns:a16="http://schemas.microsoft.com/office/drawing/2014/main" id="{937DA6B4-B5C2-4ADD-AE44-B48DC2BF125E}"/>
              </a:ext>
            </a:extLst>
          </p:cNvPr>
          <p:cNvSpPr txBox="1"/>
          <p:nvPr/>
        </p:nvSpPr>
        <p:spPr>
          <a:xfrm>
            <a:off x="7030992" y="1828800"/>
            <a:ext cx="1524000" cy="400110"/>
          </a:xfrm>
          <a:prstGeom prst="rect">
            <a:avLst/>
          </a:prstGeom>
          <a:noFill/>
        </p:spPr>
        <p:txBody>
          <a:bodyPr wrap="square" rtlCol="0">
            <a:spAutoFit/>
          </a:bodyPr>
          <a:lstStyle/>
          <a:p>
            <a:pPr algn="ctr"/>
            <a:r>
              <a:rPr lang="en-US" sz="2000" b="1" dirty="0"/>
              <a:t>Ontick</a:t>
            </a:r>
          </a:p>
        </p:txBody>
      </p:sp>
    </p:spTree>
    <p:extLst>
      <p:ext uri="{BB962C8B-B14F-4D97-AF65-F5344CB8AC3E}">
        <p14:creationId xmlns:p14="http://schemas.microsoft.com/office/powerpoint/2010/main" val="1653108145"/>
      </p:ext>
    </p:extLst>
  </p:cSld>
  <p:clrMapOvr>
    <a:masterClrMapping/>
  </p:clrMapOvr>
</p:sld>
</file>

<file path=ppt/theme/theme1.xml><?xml version="1.0" encoding="utf-8"?>
<a:theme xmlns:a="http://schemas.openxmlformats.org/drawingml/2006/main" name="Basis">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Basis</Template>
  <TotalTime>0</TotalTime>
  <Words>756</Words>
  <Application>Microsoft Office PowerPoint</Application>
  <PresentationFormat>On-screen Show (4:3)</PresentationFormat>
  <Paragraphs>154</Paragraphs>
  <Slides>14</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Corbel</vt:lpstr>
      <vt:lpstr>Wingdings</vt:lpstr>
      <vt:lpstr>Basis</vt:lpstr>
      <vt:lpstr>Alternative Green Systems:  Turbine Management Prototype</vt:lpstr>
      <vt:lpstr>Agenda</vt:lpstr>
      <vt:lpstr>Issue Overview</vt:lpstr>
      <vt:lpstr>Product Viability </vt:lpstr>
      <vt:lpstr>Our Approach</vt:lpstr>
      <vt:lpstr>PowerPoint Presentation</vt:lpstr>
      <vt:lpstr>Technology Stack Business Justification </vt:lpstr>
      <vt:lpstr>Team Organization and Process</vt:lpstr>
      <vt:lpstr>What We Learned</vt:lpstr>
      <vt:lpstr>PowerPoint Presentation</vt:lpstr>
      <vt:lpstr>Appendix</vt:lpstr>
      <vt:lpstr>Appendix – User Stories</vt:lpstr>
      <vt:lpstr>Appendix – Key Risks</vt:lpstr>
      <vt:lpstr>Appendix – Data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Moore Medical</dc:title>
  <dc:creator/>
  <cp:lastModifiedBy/>
  <cp:revision>4578</cp:revision>
  <dcterms:created xsi:type="dcterms:W3CDTF">2012-08-24T00:53:15Z</dcterms:created>
  <dcterms:modified xsi:type="dcterms:W3CDTF">2018-11-05T20:52:00Z</dcterms:modified>
</cp:coreProperties>
</file>