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6858000" cx="9144000"/>
  <p:notesSz cx="6997700" cy="9283700"/>
  <p:embeddedFontLst>
    <p:embeddedFont>
      <p:font typeface="Century Gothic"/>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CenturyGothic-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CenturyGothic-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CenturyGothic-italic.fntdata"/><Relationship Id="rId6" Type="http://schemas.openxmlformats.org/officeDocument/2006/relationships/slide" Target="slides/slide1.xml"/><Relationship Id="rId18" Type="http://schemas.openxmlformats.org/officeDocument/2006/relationships/font" Target="fonts/CenturyGothic-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3030538" cy="463550"/>
          </a:xfrm>
          <a:prstGeom prst="rect">
            <a:avLst/>
          </a:prstGeom>
          <a:noFill/>
          <a:ln>
            <a:noFill/>
          </a:ln>
        </p:spPr>
        <p:txBody>
          <a:bodyPr anchorCtr="0" anchor="t" bIns="45775" lIns="91575" spcFirstLastPara="1" rIns="91575" wrap="square" tIns="45775"/>
          <a:lstStyle>
            <a:lvl1pPr lvl="0" marR="0" rtl="0" algn="l">
              <a:spcBef>
                <a:spcPts val="0"/>
              </a:spcBef>
              <a:spcAft>
                <a:spcPts val="0"/>
              </a:spcAft>
              <a:buSzPts val="1400"/>
              <a:buNone/>
              <a:defRPr b="0" i="0" sz="1200" u="none" cap="none" strike="noStrike">
                <a:solidFill>
                  <a:srgbClr val="000000"/>
                </a:solidFill>
                <a:latin typeface="Times"/>
                <a:ea typeface="Times"/>
                <a:cs typeface="Times"/>
                <a:sym typeface="Times"/>
              </a:defRPr>
            </a:lvl1pPr>
            <a:lvl2pPr lvl="1" marR="0" rtl="0" algn="l">
              <a:spcBef>
                <a:spcPts val="0"/>
              </a:spcBef>
              <a:spcAft>
                <a:spcPts val="0"/>
              </a:spcAft>
              <a:buSzPts val="1400"/>
              <a:buNone/>
              <a:defRPr b="0" i="0" sz="2400" u="none" cap="none" strike="noStrike">
                <a:solidFill>
                  <a:srgbClr val="000000"/>
                </a:solidFill>
                <a:latin typeface="Times"/>
                <a:ea typeface="Times"/>
                <a:cs typeface="Times"/>
                <a:sym typeface="Times"/>
              </a:defRPr>
            </a:lvl2pPr>
            <a:lvl3pPr lvl="2" marR="0" rtl="0" algn="l">
              <a:spcBef>
                <a:spcPts val="0"/>
              </a:spcBef>
              <a:spcAft>
                <a:spcPts val="0"/>
              </a:spcAft>
              <a:buSzPts val="1400"/>
              <a:buNone/>
              <a:defRPr b="0" i="0" sz="2400" u="none" cap="none" strike="noStrike">
                <a:solidFill>
                  <a:srgbClr val="000000"/>
                </a:solidFill>
                <a:latin typeface="Times"/>
                <a:ea typeface="Times"/>
                <a:cs typeface="Times"/>
                <a:sym typeface="Times"/>
              </a:defRPr>
            </a:lvl3pPr>
            <a:lvl4pPr lvl="3" marR="0" rtl="0" algn="l">
              <a:spcBef>
                <a:spcPts val="0"/>
              </a:spcBef>
              <a:spcAft>
                <a:spcPts val="0"/>
              </a:spcAft>
              <a:buSzPts val="1400"/>
              <a:buNone/>
              <a:defRPr b="0" i="0" sz="2400" u="none" cap="none" strike="noStrike">
                <a:solidFill>
                  <a:srgbClr val="000000"/>
                </a:solidFill>
                <a:latin typeface="Times"/>
                <a:ea typeface="Times"/>
                <a:cs typeface="Times"/>
                <a:sym typeface="Times"/>
              </a:defRPr>
            </a:lvl4pPr>
            <a:lvl5pPr lvl="4" marR="0" rtl="0" algn="l">
              <a:spcBef>
                <a:spcPts val="0"/>
              </a:spcBef>
              <a:spcAft>
                <a:spcPts val="0"/>
              </a:spcAft>
              <a:buSzPts val="1400"/>
              <a:buNone/>
              <a:defRPr b="0" i="0" sz="2400" u="none" cap="none" strike="noStrike">
                <a:solidFill>
                  <a:srgbClr val="000000"/>
                </a:solidFill>
                <a:latin typeface="Times"/>
                <a:ea typeface="Times"/>
                <a:cs typeface="Times"/>
                <a:sym typeface="Times"/>
              </a:defRPr>
            </a:lvl5pPr>
            <a:lvl6pPr lvl="5" marR="0" rtl="0" algn="l">
              <a:spcBef>
                <a:spcPts val="0"/>
              </a:spcBef>
              <a:spcAft>
                <a:spcPts val="0"/>
              </a:spcAft>
              <a:buSzPts val="1400"/>
              <a:buNone/>
              <a:defRPr b="0" i="0" sz="2400" u="none" cap="none" strike="noStrike">
                <a:solidFill>
                  <a:srgbClr val="000000"/>
                </a:solidFill>
                <a:latin typeface="Times"/>
                <a:ea typeface="Times"/>
                <a:cs typeface="Times"/>
                <a:sym typeface="Times"/>
              </a:defRPr>
            </a:lvl6pPr>
            <a:lvl7pPr lvl="6" marR="0" rtl="0" algn="l">
              <a:spcBef>
                <a:spcPts val="0"/>
              </a:spcBef>
              <a:spcAft>
                <a:spcPts val="0"/>
              </a:spcAft>
              <a:buSzPts val="1400"/>
              <a:buNone/>
              <a:defRPr b="0" i="0" sz="2400" u="none" cap="none" strike="noStrike">
                <a:solidFill>
                  <a:srgbClr val="000000"/>
                </a:solidFill>
                <a:latin typeface="Times"/>
                <a:ea typeface="Times"/>
                <a:cs typeface="Times"/>
                <a:sym typeface="Times"/>
              </a:defRPr>
            </a:lvl7pPr>
            <a:lvl8pPr lvl="7" marR="0" rtl="0" algn="l">
              <a:spcBef>
                <a:spcPts val="0"/>
              </a:spcBef>
              <a:spcAft>
                <a:spcPts val="0"/>
              </a:spcAft>
              <a:buSzPts val="1400"/>
              <a:buNone/>
              <a:defRPr b="0" i="0" sz="2400" u="none" cap="none" strike="noStrike">
                <a:solidFill>
                  <a:srgbClr val="000000"/>
                </a:solidFill>
                <a:latin typeface="Times"/>
                <a:ea typeface="Times"/>
                <a:cs typeface="Times"/>
                <a:sym typeface="Times"/>
              </a:defRPr>
            </a:lvl8pPr>
            <a:lvl9pPr lvl="8" marR="0" rtl="0" algn="l">
              <a:spcBef>
                <a:spcPts val="0"/>
              </a:spcBef>
              <a:spcAft>
                <a:spcPts val="0"/>
              </a:spcAft>
              <a:buSzPts val="1400"/>
              <a:buNone/>
              <a:defRPr b="0" i="0" sz="2400" u="none" cap="none" strike="noStrike">
                <a:solidFill>
                  <a:srgbClr val="000000"/>
                </a:solidFill>
                <a:latin typeface="Times"/>
                <a:ea typeface="Times"/>
                <a:cs typeface="Times"/>
                <a:sym typeface="Times"/>
              </a:defRPr>
            </a:lvl9pPr>
          </a:lstStyle>
          <a:p/>
        </p:txBody>
      </p:sp>
      <p:sp>
        <p:nvSpPr>
          <p:cNvPr id="4" name="Google Shape;4;n"/>
          <p:cNvSpPr txBox="1"/>
          <p:nvPr>
            <p:ph idx="10" type="dt"/>
          </p:nvPr>
        </p:nvSpPr>
        <p:spPr>
          <a:xfrm>
            <a:off x="3965575" y="0"/>
            <a:ext cx="3030538" cy="463550"/>
          </a:xfrm>
          <a:prstGeom prst="rect">
            <a:avLst/>
          </a:prstGeom>
          <a:noFill/>
          <a:ln>
            <a:noFill/>
          </a:ln>
        </p:spPr>
        <p:txBody>
          <a:bodyPr anchorCtr="0" anchor="t" bIns="45775" lIns="91575" spcFirstLastPara="1" rIns="91575" wrap="square" tIns="45775"/>
          <a:lstStyle>
            <a:lvl1pPr lvl="0" marR="0" rtl="0" algn="r">
              <a:spcBef>
                <a:spcPts val="0"/>
              </a:spcBef>
              <a:spcAft>
                <a:spcPts val="0"/>
              </a:spcAft>
              <a:buSzPts val="1400"/>
              <a:buNone/>
              <a:defRPr b="0" i="0" sz="1200" u="none" cap="none" strike="noStrike">
                <a:solidFill>
                  <a:srgbClr val="000000"/>
                </a:solidFill>
                <a:latin typeface="Times"/>
                <a:ea typeface="Times"/>
                <a:cs typeface="Times"/>
                <a:sym typeface="Times"/>
              </a:defRPr>
            </a:lvl1pPr>
            <a:lvl2pPr lvl="1" marR="0" rtl="0" algn="l">
              <a:spcBef>
                <a:spcPts val="0"/>
              </a:spcBef>
              <a:spcAft>
                <a:spcPts val="0"/>
              </a:spcAft>
              <a:buSzPts val="1400"/>
              <a:buNone/>
              <a:defRPr b="0" i="0" sz="2400" u="none" cap="none" strike="noStrike">
                <a:solidFill>
                  <a:srgbClr val="000000"/>
                </a:solidFill>
                <a:latin typeface="Times"/>
                <a:ea typeface="Times"/>
                <a:cs typeface="Times"/>
                <a:sym typeface="Times"/>
              </a:defRPr>
            </a:lvl2pPr>
            <a:lvl3pPr lvl="2" marR="0" rtl="0" algn="l">
              <a:spcBef>
                <a:spcPts val="0"/>
              </a:spcBef>
              <a:spcAft>
                <a:spcPts val="0"/>
              </a:spcAft>
              <a:buSzPts val="1400"/>
              <a:buNone/>
              <a:defRPr b="0" i="0" sz="2400" u="none" cap="none" strike="noStrike">
                <a:solidFill>
                  <a:srgbClr val="000000"/>
                </a:solidFill>
                <a:latin typeface="Times"/>
                <a:ea typeface="Times"/>
                <a:cs typeface="Times"/>
                <a:sym typeface="Times"/>
              </a:defRPr>
            </a:lvl3pPr>
            <a:lvl4pPr lvl="3" marR="0" rtl="0" algn="l">
              <a:spcBef>
                <a:spcPts val="0"/>
              </a:spcBef>
              <a:spcAft>
                <a:spcPts val="0"/>
              </a:spcAft>
              <a:buSzPts val="1400"/>
              <a:buNone/>
              <a:defRPr b="0" i="0" sz="2400" u="none" cap="none" strike="noStrike">
                <a:solidFill>
                  <a:srgbClr val="000000"/>
                </a:solidFill>
                <a:latin typeface="Times"/>
                <a:ea typeface="Times"/>
                <a:cs typeface="Times"/>
                <a:sym typeface="Times"/>
              </a:defRPr>
            </a:lvl4pPr>
            <a:lvl5pPr lvl="4" marR="0" rtl="0" algn="l">
              <a:spcBef>
                <a:spcPts val="0"/>
              </a:spcBef>
              <a:spcAft>
                <a:spcPts val="0"/>
              </a:spcAft>
              <a:buSzPts val="1400"/>
              <a:buNone/>
              <a:defRPr b="0" i="0" sz="2400" u="none" cap="none" strike="noStrike">
                <a:solidFill>
                  <a:srgbClr val="000000"/>
                </a:solidFill>
                <a:latin typeface="Times"/>
                <a:ea typeface="Times"/>
                <a:cs typeface="Times"/>
                <a:sym typeface="Times"/>
              </a:defRPr>
            </a:lvl5pPr>
            <a:lvl6pPr lvl="5" marR="0" rtl="0" algn="l">
              <a:spcBef>
                <a:spcPts val="0"/>
              </a:spcBef>
              <a:spcAft>
                <a:spcPts val="0"/>
              </a:spcAft>
              <a:buSzPts val="1400"/>
              <a:buNone/>
              <a:defRPr b="0" i="0" sz="2400" u="none" cap="none" strike="noStrike">
                <a:solidFill>
                  <a:srgbClr val="000000"/>
                </a:solidFill>
                <a:latin typeface="Times"/>
                <a:ea typeface="Times"/>
                <a:cs typeface="Times"/>
                <a:sym typeface="Times"/>
              </a:defRPr>
            </a:lvl6pPr>
            <a:lvl7pPr lvl="6" marR="0" rtl="0" algn="l">
              <a:spcBef>
                <a:spcPts val="0"/>
              </a:spcBef>
              <a:spcAft>
                <a:spcPts val="0"/>
              </a:spcAft>
              <a:buSzPts val="1400"/>
              <a:buNone/>
              <a:defRPr b="0" i="0" sz="2400" u="none" cap="none" strike="noStrike">
                <a:solidFill>
                  <a:srgbClr val="000000"/>
                </a:solidFill>
                <a:latin typeface="Times"/>
                <a:ea typeface="Times"/>
                <a:cs typeface="Times"/>
                <a:sym typeface="Times"/>
              </a:defRPr>
            </a:lvl7pPr>
            <a:lvl8pPr lvl="7" marR="0" rtl="0" algn="l">
              <a:spcBef>
                <a:spcPts val="0"/>
              </a:spcBef>
              <a:spcAft>
                <a:spcPts val="0"/>
              </a:spcAft>
              <a:buSzPts val="1400"/>
              <a:buNone/>
              <a:defRPr b="0" i="0" sz="2400" u="none" cap="none" strike="noStrike">
                <a:solidFill>
                  <a:srgbClr val="000000"/>
                </a:solidFill>
                <a:latin typeface="Times"/>
                <a:ea typeface="Times"/>
                <a:cs typeface="Times"/>
                <a:sym typeface="Times"/>
              </a:defRPr>
            </a:lvl8pPr>
            <a:lvl9pPr lvl="8" marR="0" rtl="0" algn="l">
              <a:spcBef>
                <a:spcPts val="0"/>
              </a:spcBef>
              <a:spcAft>
                <a:spcPts val="0"/>
              </a:spcAft>
              <a:buSzPts val="1400"/>
              <a:buNone/>
              <a:defRPr b="0" i="0" sz="2400" u="none" cap="none" strike="noStrike">
                <a:solidFill>
                  <a:srgbClr val="000000"/>
                </a:solidFill>
                <a:latin typeface="Times"/>
                <a:ea typeface="Times"/>
                <a:cs typeface="Times"/>
                <a:sym typeface="Times"/>
              </a:defRPr>
            </a:lvl9pPr>
          </a:lstStyle>
          <a:p/>
        </p:txBody>
      </p:sp>
      <p:sp>
        <p:nvSpPr>
          <p:cNvPr id="5" name="Google Shape;5;n"/>
          <p:cNvSpPr/>
          <p:nvPr>
            <p:ph idx="3" type="sldImg"/>
          </p:nvPr>
        </p:nvSpPr>
        <p:spPr>
          <a:xfrm>
            <a:off x="1177925" y="696913"/>
            <a:ext cx="4641850" cy="3481387"/>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700088" y="4410075"/>
            <a:ext cx="5597525" cy="4176713"/>
          </a:xfrm>
          <a:prstGeom prst="rect">
            <a:avLst/>
          </a:prstGeom>
          <a:noFill/>
          <a:ln>
            <a:noFill/>
          </a:ln>
        </p:spPr>
        <p:txBody>
          <a:bodyPr anchorCtr="0" anchor="t" bIns="45775" lIns="91575" spcFirstLastPara="1" rIns="91575" wrap="square" tIns="45775"/>
          <a:lstStyle>
            <a:lvl1pPr indent="-228600" lvl="0" marL="4572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818563"/>
            <a:ext cx="3030538" cy="463550"/>
          </a:xfrm>
          <a:prstGeom prst="rect">
            <a:avLst/>
          </a:prstGeom>
          <a:noFill/>
          <a:ln>
            <a:noFill/>
          </a:ln>
        </p:spPr>
        <p:txBody>
          <a:bodyPr anchorCtr="0" anchor="b" bIns="45775" lIns="91575" spcFirstLastPara="1" rIns="91575" wrap="square" tIns="45775"/>
          <a:lstStyle>
            <a:lvl1pPr lvl="0" marR="0" rtl="0" algn="l">
              <a:spcBef>
                <a:spcPts val="0"/>
              </a:spcBef>
              <a:spcAft>
                <a:spcPts val="0"/>
              </a:spcAft>
              <a:buSzPts val="1400"/>
              <a:buNone/>
              <a:defRPr b="0" i="0" sz="1200" u="none" cap="none" strike="noStrike">
                <a:solidFill>
                  <a:srgbClr val="000000"/>
                </a:solidFill>
                <a:latin typeface="Times"/>
                <a:ea typeface="Times"/>
                <a:cs typeface="Times"/>
                <a:sym typeface="Times"/>
              </a:defRPr>
            </a:lvl1pPr>
            <a:lvl2pPr lvl="1" marR="0" rtl="0" algn="l">
              <a:spcBef>
                <a:spcPts val="0"/>
              </a:spcBef>
              <a:spcAft>
                <a:spcPts val="0"/>
              </a:spcAft>
              <a:buSzPts val="1400"/>
              <a:buNone/>
              <a:defRPr b="0" i="0" sz="2400" u="none" cap="none" strike="noStrike">
                <a:solidFill>
                  <a:srgbClr val="000000"/>
                </a:solidFill>
                <a:latin typeface="Times"/>
                <a:ea typeface="Times"/>
                <a:cs typeface="Times"/>
                <a:sym typeface="Times"/>
              </a:defRPr>
            </a:lvl2pPr>
            <a:lvl3pPr lvl="2" marR="0" rtl="0" algn="l">
              <a:spcBef>
                <a:spcPts val="0"/>
              </a:spcBef>
              <a:spcAft>
                <a:spcPts val="0"/>
              </a:spcAft>
              <a:buSzPts val="1400"/>
              <a:buNone/>
              <a:defRPr b="0" i="0" sz="2400" u="none" cap="none" strike="noStrike">
                <a:solidFill>
                  <a:srgbClr val="000000"/>
                </a:solidFill>
                <a:latin typeface="Times"/>
                <a:ea typeface="Times"/>
                <a:cs typeface="Times"/>
                <a:sym typeface="Times"/>
              </a:defRPr>
            </a:lvl3pPr>
            <a:lvl4pPr lvl="3" marR="0" rtl="0" algn="l">
              <a:spcBef>
                <a:spcPts val="0"/>
              </a:spcBef>
              <a:spcAft>
                <a:spcPts val="0"/>
              </a:spcAft>
              <a:buSzPts val="1400"/>
              <a:buNone/>
              <a:defRPr b="0" i="0" sz="2400" u="none" cap="none" strike="noStrike">
                <a:solidFill>
                  <a:srgbClr val="000000"/>
                </a:solidFill>
                <a:latin typeface="Times"/>
                <a:ea typeface="Times"/>
                <a:cs typeface="Times"/>
                <a:sym typeface="Times"/>
              </a:defRPr>
            </a:lvl4pPr>
            <a:lvl5pPr lvl="4" marR="0" rtl="0" algn="l">
              <a:spcBef>
                <a:spcPts val="0"/>
              </a:spcBef>
              <a:spcAft>
                <a:spcPts val="0"/>
              </a:spcAft>
              <a:buSzPts val="1400"/>
              <a:buNone/>
              <a:defRPr b="0" i="0" sz="2400" u="none" cap="none" strike="noStrike">
                <a:solidFill>
                  <a:srgbClr val="000000"/>
                </a:solidFill>
                <a:latin typeface="Times"/>
                <a:ea typeface="Times"/>
                <a:cs typeface="Times"/>
                <a:sym typeface="Times"/>
              </a:defRPr>
            </a:lvl5pPr>
            <a:lvl6pPr lvl="5" marR="0" rtl="0" algn="l">
              <a:spcBef>
                <a:spcPts val="0"/>
              </a:spcBef>
              <a:spcAft>
                <a:spcPts val="0"/>
              </a:spcAft>
              <a:buSzPts val="1400"/>
              <a:buNone/>
              <a:defRPr b="0" i="0" sz="2400" u="none" cap="none" strike="noStrike">
                <a:solidFill>
                  <a:srgbClr val="000000"/>
                </a:solidFill>
                <a:latin typeface="Times"/>
                <a:ea typeface="Times"/>
                <a:cs typeface="Times"/>
                <a:sym typeface="Times"/>
              </a:defRPr>
            </a:lvl6pPr>
            <a:lvl7pPr lvl="6" marR="0" rtl="0" algn="l">
              <a:spcBef>
                <a:spcPts val="0"/>
              </a:spcBef>
              <a:spcAft>
                <a:spcPts val="0"/>
              </a:spcAft>
              <a:buSzPts val="1400"/>
              <a:buNone/>
              <a:defRPr b="0" i="0" sz="2400" u="none" cap="none" strike="noStrike">
                <a:solidFill>
                  <a:srgbClr val="000000"/>
                </a:solidFill>
                <a:latin typeface="Times"/>
                <a:ea typeface="Times"/>
                <a:cs typeface="Times"/>
                <a:sym typeface="Times"/>
              </a:defRPr>
            </a:lvl7pPr>
            <a:lvl8pPr lvl="7" marR="0" rtl="0" algn="l">
              <a:spcBef>
                <a:spcPts val="0"/>
              </a:spcBef>
              <a:spcAft>
                <a:spcPts val="0"/>
              </a:spcAft>
              <a:buSzPts val="1400"/>
              <a:buNone/>
              <a:defRPr b="0" i="0" sz="2400" u="none" cap="none" strike="noStrike">
                <a:solidFill>
                  <a:srgbClr val="000000"/>
                </a:solidFill>
                <a:latin typeface="Times"/>
                <a:ea typeface="Times"/>
                <a:cs typeface="Times"/>
                <a:sym typeface="Times"/>
              </a:defRPr>
            </a:lvl8pPr>
            <a:lvl9pPr lvl="8" marR="0" rtl="0" algn="l">
              <a:spcBef>
                <a:spcPts val="0"/>
              </a:spcBef>
              <a:spcAft>
                <a:spcPts val="0"/>
              </a:spcAft>
              <a:buSzPts val="1400"/>
              <a:buNone/>
              <a:defRPr b="0" i="0" sz="2400" u="none" cap="none" strike="noStrike">
                <a:solidFill>
                  <a:srgbClr val="000000"/>
                </a:solidFill>
                <a:latin typeface="Times"/>
                <a:ea typeface="Times"/>
                <a:cs typeface="Times"/>
                <a:sym typeface="Times"/>
              </a:defRPr>
            </a:lvl9pPr>
          </a:lstStyle>
          <a:p/>
        </p:txBody>
      </p:sp>
      <p:sp>
        <p:nvSpPr>
          <p:cNvPr id="8" name="Google Shape;8;n"/>
          <p:cNvSpPr txBox="1"/>
          <p:nvPr>
            <p:ph idx="12" type="sldNum"/>
          </p:nvPr>
        </p:nvSpPr>
        <p:spPr>
          <a:xfrm>
            <a:off x="3965575" y="8818563"/>
            <a:ext cx="3030538" cy="463550"/>
          </a:xfrm>
          <a:prstGeom prst="rect">
            <a:avLst/>
          </a:prstGeom>
          <a:noFill/>
          <a:ln>
            <a:noFill/>
          </a:ln>
        </p:spPr>
        <p:txBody>
          <a:bodyPr anchorCtr="0" anchor="b" bIns="45775" lIns="91575" spcFirstLastPara="1" rIns="91575" wrap="square" tIns="45775">
            <a:noAutofit/>
          </a:bodyPr>
          <a:lstStyle/>
          <a:p>
            <a:pPr indent="0" lvl="0" marL="0" marR="0" rtl="0" algn="r">
              <a:spcBef>
                <a:spcPts val="0"/>
              </a:spcBef>
              <a:spcAft>
                <a:spcPts val="0"/>
              </a:spcAft>
              <a:buNone/>
            </a:pPr>
            <a:fld id="{00000000-1234-1234-1234-123412341234}" type="slidenum">
              <a:rPr b="0" i="0" lang="en-US" sz="1200" u="none" cap="none" strike="noStrike">
                <a:solidFill>
                  <a:srgbClr val="000000"/>
                </a:solidFill>
                <a:latin typeface="Times"/>
                <a:ea typeface="Times"/>
                <a:cs typeface="Times"/>
                <a:sym typeface="Times"/>
              </a:rPr>
              <a:t>‹#›</a:t>
            </a:fld>
            <a:endParaRPr b="0" i="0" sz="1200" u="none" cap="none" strike="noStrike">
              <a:solidFill>
                <a:srgbClr val="000000"/>
              </a:solidFill>
              <a:latin typeface="Times"/>
              <a:ea typeface="Times"/>
              <a:cs typeface="Times"/>
              <a:sym typeface="Times"/>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 name="Shape 60"/>
        <p:cNvGrpSpPr/>
        <p:nvPr/>
      </p:nvGrpSpPr>
      <p:grpSpPr>
        <a:xfrm>
          <a:off x="0" y="0"/>
          <a:ext cx="0" cy="0"/>
          <a:chOff x="0" y="0"/>
          <a:chExt cx="0" cy="0"/>
        </a:xfrm>
      </p:grpSpPr>
      <p:sp>
        <p:nvSpPr>
          <p:cNvPr id="61" name="Google Shape;61;p1:notes"/>
          <p:cNvSpPr txBox="1"/>
          <p:nvPr>
            <p:ph idx="1" type="body"/>
          </p:nvPr>
        </p:nvSpPr>
        <p:spPr>
          <a:xfrm>
            <a:off x="700088" y="4410075"/>
            <a:ext cx="5597525" cy="4176713"/>
          </a:xfrm>
          <a:prstGeom prst="rect">
            <a:avLst/>
          </a:prstGeom>
        </p:spPr>
        <p:txBody>
          <a:bodyPr anchorCtr="0" anchor="t" bIns="45775" lIns="91575" spcFirstLastPara="1" rIns="91575" wrap="square" tIns="45775">
            <a:noAutofit/>
          </a:bodyPr>
          <a:lstStyle/>
          <a:p>
            <a:pPr indent="0" lvl="0" marL="0" rtl="0" algn="l">
              <a:spcBef>
                <a:spcPts val="360"/>
              </a:spcBef>
              <a:spcAft>
                <a:spcPts val="0"/>
              </a:spcAft>
              <a:buNone/>
            </a:pPr>
            <a:r>
              <a:t/>
            </a:r>
            <a:endParaRPr/>
          </a:p>
        </p:txBody>
      </p:sp>
      <p:sp>
        <p:nvSpPr>
          <p:cNvPr id="62" name="Google Shape;62;p1:notes"/>
          <p:cNvSpPr/>
          <p:nvPr>
            <p:ph idx="2" type="sldImg"/>
          </p:nvPr>
        </p:nvSpPr>
        <p:spPr>
          <a:xfrm>
            <a:off x="1177925" y="696913"/>
            <a:ext cx="4641850" cy="34813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Google Shape;128;g4e48b2d03d_2_16:notes"/>
          <p:cNvSpPr/>
          <p:nvPr>
            <p:ph idx="2" type="sldImg"/>
          </p:nvPr>
        </p:nvSpPr>
        <p:spPr>
          <a:xfrm>
            <a:off x="1177925" y="696913"/>
            <a:ext cx="4641900" cy="34815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4e48b2d03d_2_16:notes"/>
          <p:cNvSpPr txBox="1"/>
          <p:nvPr>
            <p:ph idx="1" type="body"/>
          </p:nvPr>
        </p:nvSpPr>
        <p:spPr>
          <a:xfrm>
            <a:off x="700088" y="4410075"/>
            <a:ext cx="5597400" cy="4176600"/>
          </a:xfrm>
          <a:prstGeom prst="rect">
            <a:avLst/>
          </a:prstGeom>
        </p:spPr>
        <p:txBody>
          <a:bodyPr anchorCtr="0" anchor="t" bIns="45775" lIns="91575" spcFirstLastPara="1" rIns="91575" wrap="square" tIns="45775">
            <a:noAutofit/>
          </a:bodyPr>
          <a:lstStyle/>
          <a:p>
            <a:pPr indent="0" lvl="0" marL="0" rtl="0" algn="l">
              <a:spcBef>
                <a:spcPts val="360"/>
              </a:spcBef>
              <a:spcAft>
                <a:spcPts val="0"/>
              </a:spcAft>
              <a:buNone/>
            </a:pPr>
            <a:r>
              <a:rPr lang="en-US"/>
              <a:t>The variables use </a:t>
            </a:r>
            <a:r>
              <a:rPr lang="en-US"/>
              <a:t>components</a:t>
            </a:r>
            <a:r>
              <a:rPr lang="en-US"/>
              <a:t> as </a:t>
            </a:r>
            <a:r>
              <a:rPr lang="en-US"/>
              <a:t>their</a:t>
            </a:r>
            <a:r>
              <a:rPr lang="en-US"/>
              <a:t> </a:t>
            </a:r>
            <a:r>
              <a:rPr lang="en-US"/>
              <a:t>foreign</a:t>
            </a:r>
            <a:r>
              <a:rPr lang="en-US"/>
              <a:t> key, all of the variables have their own units, and if the variable  is a constant, we store their RHS expression to be a value, otherwise, their RHS expressions must contain the other variables, so we double linked these two tables. We are doing this in MySQL locally, after we finished, we will put them to Google App Engine or other cloud services. </a:t>
            </a:r>
            <a:endParaRPr/>
          </a:p>
        </p:txBody>
      </p:sp>
      <p:sp>
        <p:nvSpPr>
          <p:cNvPr id="130" name="Google Shape;130;g4e48b2d03d_2_16:notes"/>
          <p:cNvSpPr txBox="1"/>
          <p:nvPr>
            <p:ph idx="12" type="sldNum"/>
          </p:nvPr>
        </p:nvSpPr>
        <p:spPr>
          <a:xfrm>
            <a:off x="3965575" y="8818563"/>
            <a:ext cx="3030600" cy="463500"/>
          </a:xfrm>
          <a:prstGeom prst="rect">
            <a:avLst/>
          </a:prstGeom>
        </p:spPr>
        <p:txBody>
          <a:bodyPr anchorCtr="0" anchor="b" bIns="45775" lIns="91575" spcFirstLastPara="1" rIns="91575" wrap="square" tIns="45775">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Google Shape;136;p8:notes"/>
          <p:cNvSpPr txBox="1"/>
          <p:nvPr>
            <p:ph idx="1" type="body"/>
          </p:nvPr>
        </p:nvSpPr>
        <p:spPr>
          <a:xfrm>
            <a:off x="700088" y="4410075"/>
            <a:ext cx="5597525" cy="4176713"/>
          </a:xfrm>
          <a:prstGeom prst="rect">
            <a:avLst/>
          </a:prstGeom>
        </p:spPr>
        <p:txBody>
          <a:bodyPr anchorCtr="0" anchor="t" bIns="45775" lIns="91575" spcFirstLastPara="1" rIns="91575" wrap="square" tIns="45775">
            <a:noAutofit/>
          </a:bodyPr>
          <a:lstStyle/>
          <a:p>
            <a:pPr indent="0" lvl="0" marL="0" rtl="0" algn="l">
              <a:spcBef>
                <a:spcPts val="360"/>
              </a:spcBef>
              <a:spcAft>
                <a:spcPts val="0"/>
              </a:spcAft>
              <a:buNone/>
            </a:pPr>
            <a:r>
              <a:t/>
            </a:r>
            <a:endParaRPr/>
          </a:p>
        </p:txBody>
      </p:sp>
      <p:sp>
        <p:nvSpPr>
          <p:cNvPr id="137" name="Google Shape;137;p8:notes"/>
          <p:cNvSpPr/>
          <p:nvPr>
            <p:ph idx="2" type="sldImg"/>
          </p:nvPr>
        </p:nvSpPr>
        <p:spPr>
          <a:xfrm>
            <a:off x="1177925" y="696913"/>
            <a:ext cx="4641850" cy="34813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 name="Shape 66"/>
        <p:cNvGrpSpPr/>
        <p:nvPr/>
      </p:nvGrpSpPr>
      <p:grpSpPr>
        <a:xfrm>
          <a:off x="0" y="0"/>
          <a:ext cx="0" cy="0"/>
          <a:chOff x="0" y="0"/>
          <a:chExt cx="0" cy="0"/>
        </a:xfrm>
      </p:grpSpPr>
      <p:sp>
        <p:nvSpPr>
          <p:cNvPr id="67" name="Google Shape;67;p2:notes"/>
          <p:cNvSpPr txBox="1"/>
          <p:nvPr>
            <p:ph idx="1" type="body"/>
          </p:nvPr>
        </p:nvSpPr>
        <p:spPr>
          <a:xfrm>
            <a:off x="700088" y="4410075"/>
            <a:ext cx="5597525" cy="4176713"/>
          </a:xfrm>
          <a:prstGeom prst="rect">
            <a:avLst/>
          </a:prstGeom>
        </p:spPr>
        <p:txBody>
          <a:bodyPr anchorCtr="0" anchor="t" bIns="45775" lIns="91575" spcFirstLastPara="1" rIns="91575" wrap="square" tIns="45775">
            <a:noAutofit/>
          </a:bodyPr>
          <a:lstStyle/>
          <a:p>
            <a:pPr indent="0" lvl="0" marL="0" rtl="0" algn="l">
              <a:spcBef>
                <a:spcPts val="360"/>
              </a:spcBef>
              <a:spcAft>
                <a:spcPts val="0"/>
              </a:spcAft>
              <a:buNone/>
            </a:pPr>
            <a:r>
              <a:t/>
            </a:r>
            <a:endParaRPr/>
          </a:p>
        </p:txBody>
      </p:sp>
      <p:sp>
        <p:nvSpPr>
          <p:cNvPr id="68" name="Google Shape;68;p2:notes"/>
          <p:cNvSpPr/>
          <p:nvPr>
            <p:ph idx="2" type="sldImg"/>
          </p:nvPr>
        </p:nvSpPr>
        <p:spPr>
          <a:xfrm>
            <a:off x="1177925" y="696913"/>
            <a:ext cx="4641850" cy="34813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p4:notes"/>
          <p:cNvSpPr txBox="1"/>
          <p:nvPr>
            <p:ph idx="1" type="body"/>
          </p:nvPr>
        </p:nvSpPr>
        <p:spPr>
          <a:xfrm>
            <a:off x="700088" y="4410075"/>
            <a:ext cx="5597525" cy="4176713"/>
          </a:xfrm>
          <a:prstGeom prst="rect">
            <a:avLst/>
          </a:prstGeom>
        </p:spPr>
        <p:txBody>
          <a:bodyPr anchorCtr="0" anchor="t" bIns="45775" lIns="91575" spcFirstLastPara="1" rIns="91575" wrap="square" tIns="45775">
            <a:noAutofit/>
          </a:bodyPr>
          <a:lstStyle/>
          <a:p>
            <a:pPr indent="0" lvl="0" marL="0" rtl="0" algn="l">
              <a:spcBef>
                <a:spcPts val="360"/>
              </a:spcBef>
              <a:spcAft>
                <a:spcPts val="0"/>
              </a:spcAft>
              <a:buNone/>
            </a:pPr>
            <a:r>
              <a:t/>
            </a:r>
            <a:endParaRPr/>
          </a:p>
        </p:txBody>
      </p:sp>
      <p:sp>
        <p:nvSpPr>
          <p:cNvPr id="76" name="Google Shape;76;p4:notes"/>
          <p:cNvSpPr/>
          <p:nvPr>
            <p:ph idx="2" type="sldImg"/>
          </p:nvPr>
        </p:nvSpPr>
        <p:spPr>
          <a:xfrm>
            <a:off x="1177925" y="696913"/>
            <a:ext cx="4641850" cy="34813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g4e48b2d03d_2_0:notes"/>
          <p:cNvSpPr/>
          <p:nvPr>
            <p:ph idx="2" type="sldImg"/>
          </p:nvPr>
        </p:nvSpPr>
        <p:spPr>
          <a:xfrm>
            <a:off x="1177925" y="696913"/>
            <a:ext cx="4641900" cy="3481500"/>
          </a:xfrm>
          <a:custGeom>
            <a:rect b="b" l="l" r="r" t="t"/>
            <a:pathLst>
              <a:path extrusionOk="0" h="120000" w="120000">
                <a:moveTo>
                  <a:pt x="0" y="0"/>
                </a:moveTo>
                <a:lnTo>
                  <a:pt x="120000" y="0"/>
                </a:lnTo>
                <a:lnTo>
                  <a:pt x="120000" y="120000"/>
                </a:lnTo>
                <a:lnTo>
                  <a:pt x="0" y="120000"/>
                </a:lnTo>
                <a:close/>
              </a:path>
            </a:pathLst>
          </a:custGeom>
        </p:spPr>
      </p:sp>
      <p:sp>
        <p:nvSpPr>
          <p:cNvPr id="83" name="Google Shape;83;g4e48b2d03d_2_0:notes"/>
          <p:cNvSpPr txBox="1"/>
          <p:nvPr>
            <p:ph idx="1" type="body"/>
          </p:nvPr>
        </p:nvSpPr>
        <p:spPr>
          <a:xfrm>
            <a:off x="700088" y="4410075"/>
            <a:ext cx="5597400" cy="4176600"/>
          </a:xfrm>
          <a:prstGeom prst="rect">
            <a:avLst/>
          </a:prstGeom>
        </p:spPr>
        <p:txBody>
          <a:bodyPr anchorCtr="0" anchor="t" bIns="45775" lIns="91575" spcFirstLastPara="1" rIns="91575" wrap="square" tIns="45775">
            <a:noAutofit/>
          </a:bodyPr>
          <a:lstStyle/>
          <a:p>
            <a:pPr indent="0" lvl="0" marL="0" rtl="0" algn="l">
              <a:spcBef>
                <a:spcPts val="360"/>
              </a:spcBef>
              <a:spcAft>
                <a:spcPts val="0"/>
              </a:spcAft>
              <a:buNone/>
            </a:pPr>
            <a:r>
              <a:t/>
            </a:r>
            <a:endParaRPr/>
          </a:p>
        </p:txBody>
      </p:sp>
      <p:sp>
        <p:nvSpPr>
          <p:cNvPr id="84" name="Google Shape;84;g4e48b2d03d_2_0:notes"/>
          <p:cNvSpPr txBox="1"/>
          <p:nvPr>
            <p:ph idx="12" type="sldNum"/>
          </p:nvPr>
        </p:nvSpPr>
        <p:spPr>
          <a:xfrm>
            <a:off x="3965575" y="8818563"/>
            <a:ext cx="3030600" cy="463500"/>
          </a:xfrm>
          <a:prstGeom prst="rect">
            <a:avLst/>
          </a:prstGeom>
        </p:spPr>
        <p:txBody>
          <a:bodyPr anchorCtr="0" anchor="b" bIns="45775" lIns="91575" spcFirstLastPara="1" rIns="91575" wrap="square" tIns="45775">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Google Shape;90;p5:notes"/>
          <p:cNvSpPr txBox="1"/>
          <p:nvPr>
            <p:ph idx="1" type="body"/>
          </p:nvPr>
        </p:nvSpPr>
        <p:spPr>
          <a:xfrm>
            <a:off x="700088" y="4410075"/>
            <a:ext cx="5597525" cy="4176713"/>
          </a:xfrm>
          <a:prstGeom prst="rect">
            <a:avLst/>
          </a:prstGeom>
        </p:spPr>
        <p:txBody>
          <a:bodyPr anchorCtr="0" anchor="t" bIns="45775" lIns="91575" spcFirstLastPara="1" rIns="91575" wrap="square" tIns="45775">
            <a:noAutofit/>
          </a:bodyPr>
          <a:lstStyle/>
          <a:p>
            <a:pPr indent="0" lvl="0" marL="0" rtl="0" algn="l">
              <a:spcBef>
                <a:spcPts val="360"/>
              </a:spcBef>
              <a:spcAft>
                <a:spcPts val="0"/>
              </a:spcAft>
              <a:buNone/>
            </a:pPr>
            <a:r>
              <a:t/>
            </a:r>
            <a:endParaRPr/>
          </a:p>
        </p:txBody>
      </p:sp>
      <p:sp>
        <p:nvSpPr>
          <p:cNvPr id="91" name="Google Shape;91;p5:notes"/>
          <p:cNvSpPr/>
          <p:nvPr>
            <p:ph idx="2" type="sldImg"/>
          </p:nvPr>
        </p:nvSpPr>
        <p:spPr>
          <a:xfrm>
            <a:off x="1177925" y="696913"/>
            <a:ext cx="4641850" cy="34813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Google Shape;97;g4e56402484_0_1:notes"/>
          <p:cNvSpPr/>
          <p:nvPr>
            <p:ph idx="2" type="sldImg"/>
          </p:nvPr>
        </p:nvSpPr>
        <p:spPr>
          <a:xfrm>
            <a:off x="1177925" y="696913"/>
            <a:ext cx="4641900" cy="3481500"/>
          </a:xfrm>
          <a:custGeom>
            <a:rect b="b" l="l" r="r" t="t"/>
            <a:pathLst>
              <a:path extrusionOk="0" h="120000" w="120000">
                <a:moveTo>
                  <a:pt x="0" y="0"/>
                </a:moveTo>
                <a:lnTo>
                  <a:pt x="120000" y="0"/>
                </a:lnTo>
                <a:lnTo>
                  <a:pt x="120000" y="120000"/>
                </a:lnTo>
                <a:lnTo>
                  <a:pt x="0" y="120000"/>
                </a:lnTo>
                <a:close/>
              </a:path>
            </a:pathLst>
          </a:custGeom>
        </p:spPr>
      </p:sp>
      <p:sp>
        <p:nvSpPr>
          <p:cNvPr id="98" name="Google Shape;98;g4e56402484_0_1:notes"/>
          <p:cNvSpPr txBox="1"/>
          <p:nvPr>
            <p:ph idx="1" type="body"/>
          </p:nvPr>
        </p:nvSpPr>
        <p:spPr>
          <a:xfrm>
            <a:off x="700088" y="4410075"/>
            <a:ext cx="5597400" cy="4176600"/>
          </a:xfrm>
          <a:prstGeom prst="rect">
            <a:avLst/>
          </a:prstGeom>
        </p:spPr>
        <p:txBody>
          <a:bodyPr anchorCtr="0" anchor="t" bIns="45775" lIns="91575" spcFirstLastPara="1" rIns="91575" wrap="square" tIns="45775">
            <a:noAutofit/>
          </a:bodyPr>
          <a:lstStyle/>
          <a:p>
            <a:pPr indent="0" lvl="0" marL="0" rtl="0" algn="l">
              <a:spcBef>
                <a:spcPts val="360"/>
              </a:spcBef>
              <a:spcAft>
                <a:spcPts val="0"/>
              </a:spcAft>
              <a:buNone/>
            </a:pPr>
            <a:r>
              <a:t/>
            </a:r>
            <a:endParaRPr/>
          </a:p>
        </p:txBody>
      </p:sp>
      <p:sp>
        <p:nvSpPr>
          <p:cNvPr id="99" name="Google Shape;99;g4e56402484_0_1:notes"/>
          <p:cNvSpPr txBox="1"/>
          <p:nvPr>
            <p:ph idx="12" type="sldNum"/>
          </p:nvPr>
        </p:nvSpPr>
        <p:spPr>
          <a:xfrm>
            <a:off x="3965575" y="8818563"/>
            <a:ext cx="3030600" cy="463500"/>
          </a:xfrm>
          <a:prstGeom prst="rect">
            <a:avLst/>
          </a:prstGeom>
        </p:spPr>
        <p:txBody>
          <a:bodyPr anchorCtr="0" anchor="b" bIns="45775" lIns="91575" spcFirstLastPara="1" rIns="91575" wrap="square" tIns="45775">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p6:notes"/>
          <p:cNvSpPr txBox="1"/>
          <p:nvPr>
            <p:ph idx="1" type="body"/>
          </p:nvPr>
        </p:nvSpPr>
        <p:spPr>
          <a:xfrm>
            <a:off x="700088" y="4410075"/>
            <a:ext cx="5597525" cy="4176713"/>
          </a:xfrm>
          <a:prstGeom prst="rect">
            <a:avLst/>
          </a:prstGeom>
        </p:spPr>
        <p:txBody>
          <a:bodyPr anchorCtr="0" anchor="t" bIns="45775" lIns="91575" spcFirstLastPara="1" rIns="91575" wrap="square" tIns="45775">
            <a:noAutofit/>
          </a:bodyPr>
          <a:lstStyle/>
          <a:p>
            <a:pPr indent="0" lvl="0" marL="0" rtl="0" algn="l">
              <a:spcBef>
                <a:spcPts val="360"/>
              </a:spcBef>
              <a:spcAft>
                <a:spcPts val="0"/>
              </a:spcAft>
              <a:buNone/>
            </a:pPr>
            <a:r>
              <a:rPr lang="en-US"/>
              <a:t>To guarantee the data accuracy,  we need to get cell models from their </a:t>
            </a:r>
            <a:r>
              <a:rPr lang="en-US"/>
              <a:t>official</a:t>
            </a:r>
            <a:r>
              <a:rPr lang="en-US"/>
              <a:t> website, they used .cellml files to store the cell models, and these files are not </a:t>
            </a:r>
            <a:r>
              <a:rPr lang="en-US"/>
              <a:t>programmable. </a:t>
            </a:r>
            <a:r>
              <a:rPr lang="en-US"/>
              <a:t> One of our goals is automate these files, So we </a:t>
            </a:r>
            <a:r>
              <a:rPr lang="en-US"/>
              <a:t>initially</a:t>
            </a:r>
            <a:r>
              <a:rPr lang="en-US"/>
              <a:t> used their official SDK to extract the datas, however, the SDK they provided has a lots of issue. They only runs in native JVM which has very slow </a:t>
            </a:r>
            <a:r>
              <a:rPr lang="en-US"/>
              <a:t>performance</a:t>
            </a:r>
            <a:r>
              <a:rPr lang="en-US"/>
              <a:t>, their API documents are not well written, also, by our testing, the SDK only runs in Linux machines. For </a:t>
            </a:r>
            <a:r>
              <a:rPr lang="en-US"/>
              <a:t>dealing</a:t>
            </a:r>
            <a:r>
              <a:rPr lang="en-US"/>
              <a:t> these issues, we found another tool which called myokit which is a python toolbox which can modelize the .cellml files to programmable languages such as python, opencl, matlab etc. We spent 40 hours on these case, but </a:t>
            </a:r>
            <a:r>
              <a:rPr lang="en-US"/>
              <a:t>fortunately</a:t>
            </a:r>
            <a:r>
              <a:rPr lang="en-US"/>
              <a:t>, we have </a:t>
            </a:r>
            <a:r>
              <a:rPr lang="en-US"/>
              <a:t>addressed</a:t>
            </a:r>
            <a:r>
              <a:rPr lang="en-US"/>
              <a:t> this problem </a:t>
            </a:r>
            <a:endParaRPr/>
          </a:p>
        </p:txBody>
      </p:sp>
      <p:sp>
        <p:nvSpPr>
          <p:cNvPr id="106" name="Google Shape;106;p6:notes"/>
          <p:cNvSpPr/>
          <p:nvPr>
            <p:ph idx="2" type="sldImg"/>
          </p:nvPr>
        </p:nvSpPr>
        <p:spPr>
          <a:xfrm>
            <a:off x="1177925" y="696913"/>
            <a:ext cx="4641850" cy="34813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g4e48b2d03d_2_8:notes"/>
          <p:cNvSpPr/>
          <p:nvPr>
            <p:ph idx="2" type="sldImg"/>
          </p:nvPr>
        </p:nvSpPr>
        <p:spPr>
          <a:xfrm>
            <a:off x="1177925" y="696913"/>
            <a:ext cx="4641900" cy="34815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4e48b2d03d_2_8:notes"/>
          <p:cNvSpPr txBox="1"/>
          <p:nvPr>
            <p:ph idx="1" type="body"/>
          </p:nvPr>
        </p:nvSpPr>
        <p:spPr>
          <a:xfrm>
            <a:off x="700088" y="4410075"/>
            <a:ext cx="5597400" cy="4176600"/>
          </a:xfrm>
          <a:prstGeom prst="rect">
            <a:avLst/>
          </a:prstGeom>
        </p:spPr>
        <p:txBody>
          <a:bodyPr anchorCtr="0" anchor="t" bIns="45775" lIns="91575" spcFirstLastPara="1" rIns="91575" wrap="square" tIns="45775">
            <a:noAutofit/>
          </a:bodyPr>
          <a:lstStyle/>
          <a:p>
            <a:pPr indent="0" lvl="0" marL="0" rtl="0" algn="l">
              <a:spcBef>
                <a:spcPts val="360"/>
              </a:spcBef>
              <a:spcAft>
                <a:spcPts val="0"/>
              </a:spcAft>
              <a:buNone/>
            </a:pPr>
            <a:r>
              <a:rPr lang="en-US"/>
              <a:t>Another attempt is GPU programming on browser. In this work, we’ve tried </a:t>
            </a:r>
            <a:r>
              <a:rPr lang="en-US"/>
              <a:t>different ways to achieve the goal. We used pure WebGL initially, which we showed in the idea presentation. However, since the GLSL is encapsulated by OpenCL, we have to do the low level  programming, it’s hard and it might need much of time to learn. So we tried multiple ways to avoid this. We tried GPU.js, but it is not a complete library, and it doesn’t support using multi-GPUs, then we tried to use OpenCL, it has all functions we need but since it is not WebGL-based, so we make it  as our backup plan, then we are trying to use TensorFlow.js, it made by Google, and it uses WebGL accelerate , hopefully, it can fit our requirements. </a:t>
            </a:r>
            <a:endParaRPr/>
          </a:p>
        </p:txBody>
      </p:sp>
      <p:sp>
        <p:nvSpPr>
          <p:cNvPr id="114" name="Google Shape;114;g4e48b2d03d_2_8:notes"/>
          <p:cNvSpPr txBox="1"/>
          <p:nvPr>
            <p:ph idx="12" type="sldNum"/>
          </p:nvPr>
        </p:nvSpPr>
        <p:spPr>
          <a:xfrm>
            <a:off x="3965575" y="8818563"/>
            <a:ext cx="3030600" cy="463500"/>
          </a:xfrm>
          <a:prstGeom prst="rect">
            <a:avLst/>
          </a:prstGeom>
        </p:spPr>
        <p:txBody>
          <a:bodyPr anchorCtr="0" anchor="b" bIns="45775" lIns="91575" spcFirstLastPara="1" rIns="91575" wrap="square" tIns="45775">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p7:notes"/>
          <p:cNvSpPr txBox="1"/>
          <p:nvPr>
            <p:ph idx="1" type="body"/>
          </p:nvPr>
        </p:nvSpPr>
        <p:spPr>
          <a:xfrm>
            <a:off x="700088" y="4410075"/>
            <a:ext cx="5597525" cy="4176713"/>
          </a:xfrm>
          <a:prstGeom prst="rect">
            <a:avLst/>
          </a:prstGeom>
        </p:spPr>
        <p:txBody>
          <a:bodyPr anchorCtr="0" anchor="t" bIns="45775" lIns="91575" spcFirstLastPara="1" rIns="91575" wrap="square" tIns="45775">
            <a:noAutofit/>
          </a:bodyPr>
          <a:lstStyle/>
          <a:p>
            <a:pPr indent="0" lvl="0" marL="0" rtl="0" algn="l">
              <a:spcBef>
                <a:spcPts val="360"/>
              </a:spcBef>
              <a:spcAft>
                <a:spcPts val="0"/>
              </a:spcAft>
              <a:buNone/>
            </a:pPr>
            <a:r>
              <a:rPr lang="en-US"/>
              <a:t>This is one of  our initial data results which is invoked by python myokit. The cell model name is Fitzhugh-Nagumo we got the components, variables, units, equations. Right now, we have the correct datas, so we are able to build the database. </a:t>
            </a:r>
            <a:endParaRPr/>
          </a:p>
        </p:txBody>
      </p:sp>
      <p:sp>
        <p:nvSpPr>
          <p:cNvPr id="121" name="Google Shape;121;p7:notes"/>
          <p:cNvSpPr/>
          <p:nvPr>
            <p:ph idx="2" type="sldImg"/>
          </p:nvPr>
        </p:nvSpPr>
        <p:spPr>
          <a:xfrm>
            <a:off x="1177925" y="696913"/>
            <a:ext cx="4641850" cy="34813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13" name="Shape 13"/>
        <p:cNvGrpSpPr/>
        <p:nvPr/>
      </p:nvGrpSpPr>
      <p:grpSpPr>
        <a:xfrm>
          <a:off x="0" y="0"/>
          <a:ext cx="0" cy="0"/>
          <a:chOff x="0" y="0"/>
          <a:chExt cx="0" cy="0"/>
        </a:xfrm>
      </p:grpSpPr>
      <p:sp>
        <p:nvSpPr>
          <p:cNvPr id="14" name="Google Shape;14;p2"/>
          <p:cNvSpPr txBox="1"/>
          <p:nvPr>
            <p:ph type="title"/>
          </p:nvPr>
        </p:nvSpPr>
        <p:spPr>
          <a:xfrm>
            <a:off x="1219200" y="381000"/>
            <a:ext cx="7467600" cy="1600200"/>
          </a:xfrm>
          <a:prstGeom prst="rect">
            <a:avLst/>
          </a:prstGeom>
          <a:noFill/>
          <a:ln>
            <a:noFill/>
          </a:ln>
        </p:spPr>
        <p:txBody>
          <a:bodyPr anchorCtr="0" anchor="ctr" bIns="50800" lIns="50800" spcFirstLastPara="1" rIns="91425" wrap="square" tIns="508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
          <p:cNvSpPr txBox="1"/>
          <p:nvPr>
            <p:ph idx="1" type="body"/>
          </p:nvPr>
        </p:nvSpPr>
        <p:spPr>
          <a:xfrm>
            <a:off x="1219200" y="1981200"/>
            <a:ext cx="7467600" cy="4876800"/>
          </a:xfrm>
          <a:prstGeom prst="rect">
            <a:avLst/>
          </a:prstGeom>
          <a:noFill/>
          <a:ln>
            <a:noFill/>
          </a:ln>
        </p:spPr>
        <p:txBody>
          <a:bodyPr anchorCtr="0" anchor="t" bIns="50800" lIns="50800" spcFirstLastPara="1" rIns="91425" wrap="square" tIns="50800"/>
          <a:lstStyle>
            <a:lvl1pPr indent="-342900" lvl="0" marL="457200" algn="l">
              <a:spcBef>
                <a:spcPts val="800"/>
              </a:spcBef>
              <a:spcAft>
                <a:spcPts val="0"/>
              </a:spcAft>
              <a:buSzPts val="1800"/>
              <a:buChar char="•"/>
              <a:defRPr/>
            </a:lvl1pPr>
            <a:lvl2pPr indent="-342900" lvl="1" marL="914400" algn="l">
              <a:spcBef>
                <a:spcPts val="700"/>
              </a:spcBef>
              <a:spcAft>
                <a:spcPts val="0"/>
              </a:spcAft>
              <a:buSzPts val="1800"/>
              <a:buChar char="–"/>
              <a:defRPr/>
            </a:lvl2pPr>
            <a:lvl3pPr indent="-342900" lvl="2" marL="1371600" algn="l">
              <a:spcBef>
                <a:spcPts val="600"/>
              </a:spcBef>
              <a:spcAft>
                <a:spcPts val="0"/>
              </a:spcAft>
              <a:buSzPts val="1800"/>
              <a:buChar char="•"/>
              <a:defRPr/>
            </a:lvl3pPr>
            <a:lvl4pPr indent="-342900" lvl="3" marL="1828800" algn="l">
              <a:spcBef>
                <a:spcPts val="500"/>
              </a:spcBef>
              <a:spcAft>
                <a:spcPts val="0"/>
              </a:spcAft>
              <a:buSzPts val="1800"/>
              <a:buChar char="–"/>
              <a:defRPr/>
            </a:lvl4pPr>
            <a:lvl5pPr indent="-342900" lvl="4" marL="2286000" algn="l">
              <a:spcBef>
                <a:spcPts val="500"/>
              </a:spcBef>
              <a:spcAft>
                <a:spcPts val="0"/>
              </a:spcAft>
              <a:buSzPts val="1800"/>
              <a:buChar char="»"/>
              <a:defRPr/>
            </a:lvl5pPr>
            <a:lvl6pPr indent="-342900" lvl="5" marL="2743200" algn="l">
              <a:spcBef>
                <a:spcPts val="500"/>
              </a:spcBef>
              <a:spcAft>
                <a:spcPts val="0"/>
              </a:spcAft>
              <a:buSzPts val="1800"/>
              <a:buChar char="»"/>
              <a:defRPr/>
            </a:lvl6pPr>
            <a:lvl7pPr indent="-342900" lvl="6" marL="3200400" algn="l">
              <a:spcBef>
                <a:spcPts val="500"/>
              </a:spcBef>
              <a:spcAft>
                <a:spcPts val="0"/>
              </a:spcAft>
              <a:buSzPts val="1800"/>
              <a:buChar char="»"/>
              <a:defRPr/>
            </a:lvl7pPr>
            <a:lvl8pPr indent="-342900" lvl="7" marL="3657600" algn="l">
              <a:spcBef>
                <a:spcPts val="500"/>
              </a:spcBef>
              <a:spcAft>
                <a:spcPts val="0"/>
              </a:spcAft>
              <a:buSzPts val="1800"/>
              <a:buChar char="»"/>
              <a:defRPr/>
            </a:lvl8pPr>
            <a:lvl9pPr indent="-342900" lvl="8" marL="4114800" algn="l">
              <a:spcBef>
                <a:spcPts val="500"/>
              </a:spcBef>
              <a:spcAft>
                <a:spcPts val="0"/>
              </a:spcAft>
              <a:buSzPts val="1800"/>
              <a:buChar char="»"/>
              <a:defRPr/>
            </a:lvl9pPr>
          </a:lstStyle>
          <a:p/>
        </p:txBody>
      </p:sp>
      <p:sp>
        <p:nvSpPr>
          <p:cNvPr id="16" name="Google Shape;16;p2"/>
          <p:cNvSpPr txBox="1"/>
          <p:nvPr>
            <p:ph idx="12" type="sldNum"/>
          </p:nvPr>
        </p:nvSpPr>
        <p:spPr>
          <a:xfrm>
            <a:off x="7588250" y="6248400"/>
            <a:ext cx="292100" cy="330200"/>
          </a:xfrm>
          <a:prstGeom prst="rect">
            <a:avLst/>
          </a:prstGeom>
          <a:noFill/>
          <a:ln>
            <a:noFill/>
          </a:ln>
        </p:spPr>
        <p:txBody>
          <a:bodyPr anchorCtr="0" anchor="t" bIns="45700" lIns="91425" spcFirstLastPara="1" rIns="91425" wrap="square" tIns="45700">
            <a:noAutofit/>
          </a:bodyPr>
          <a:lstStyle>
            <a:lvl1pPr indent="0" lvl="0" marL="0" algn="ctr">
              <a:spcBef>
                <a:spcPts val="0"/>
              </a:spcBef>
              <a:spcAft>
                <a:spcPts val="0"/>
              </a:spcAft>
              <a:buNone/>
              <a:defRPr b="0" i="0" sz="1400" u="none" cap="none" strike="noStrike">
                <a:solidFill>
                  <a:schemeClr val="dk1"/>
                </a:solidFill>
                <a:latin typeface="Times"/>
                <a:ea typeface="Times"/>
                <a:cs typeface="Times"/>
                <a:sym typeface="Times"/>
              </a:defRPr>
            </a:lvl1pPr>
            <a:lvl2pPr indent="0" lvl="1" marL="0" algn="ctr">
              <a:spcBef>
                <a:spcPts val="0"/>
              </a:spcBef>
              <a:spcAft>
                <a:spcPts val="0"/>
              </a:spcAft>
              <a:buNone/>
              <a:defRPr b="0" i="0" sz="1400" u="none" cap="none" strike="noStrike">
                <a:solidFill>
                  <a:schemeClr val="dk1"/>
                </a:solidFill>
                <a:latin typeface="Times"/>
                <a:ea typeface="Times"/>
                <a:cs typeface="Times"/>
                <a:sym typeface="Times"/>
              </a:defRPr>
            </a:lvl2pPr>
            <a:lvl3pPr indent="0" lvl="2" marL="0" algn="ctr">
              <a:spcBef>
                <a:spcPts val="0"/>
              </a:spcBef>
              <a:spcAft>
                <a:spcPts val="0"/>
              </a:spcAft>
              <a:buNone/>
              <a:defRPr b="0" i="0" sz="1400" u="none" cap="none" strike="noStrike">
                <a:solidFill>
                  <a:schemeClr val="dk1"/>
                </a:solidFill>
                <a:latin typeface="Times"/>
                <a:ea typeface="Times"/>
                <a:cs typeface="Times"/>
                <a:sym typeface="Times"/>
              </a:defRPr>
            </a:lvl3pPr>
            <a:lvl4pPr indent="0" lvl="3" marL="0" algn="ctr">
              <a:spcBef>
                <a:spcPts val="0"/>
              </a:spcBef>
              <a:spcAft>
                <a:spcPts val="0"/>
              </a:spcAft>
              <a:buNone/>
              <a:defRPr b="0" i="0" sz="1400" u="none" cap="none" strike="noStrike">
                <a:solidFill>
                  <a:schemeClr val="dk1"/>
                </a:solidFill>
                <a:latin typeface="Times"/>
                <a:ea typeface="Times"/>
                <a:cs typeface="Times"/>
                <a:sym typeface="Times"/>
              </a:defRPr>
            </a:lvl4pPr>
            <a:lvl5pPr indent="0" lvl="4" marL="0" algn="ctr">
              <a:spcBef>
                <a:spcPts val="0"/>
              </a:spcBef>
              <a:spcAft>
                <a:spcPts val="0"/>
              </a:spcAft>
              <a:buNone/>
              <a:defRPr b="0" i="0" sz="1400" u="none" cap="none" strike="noStrike">
                <a:solidFill>
                  <a:schemeClr val="dk1"/>
                </a:solidFill>
                <a:latin typeface="Times"/>
                <a:ea typeface="Times"/>
                <a:cs typeface="Times"/>
                <a:sym typeface="Times"/>
              </a:defRPr>
            </a:lvl5pPr>
            <a:lvl6pPr indent="0" lvl="5" marL="0" algn="ctr">
              <a:spcBef>
                <a:spcPts val="0"/>
              </a:spcBef>
              <a:spcAft>
                <a:spcPts val="0"/>
              </a:spcAft>
              <a:buNone/>
              <a:defRPr b="0" i="0" sz="1400" u="none" cap="none" strike="noStrike">
                <a:solidFill>
                  <a:schemeClr val="dk1"/>
                </a:solidFill>
                <a:latin typeface="Times"/>
                <a:ea typeface="Times"/>
                <a:cs typeface="Times"/>
                <a:sym typeface="Times"/>
              </a:defRPr>
            </a:lvl6pPr>
            <a:lvl7pPr indent="0" lvl="6" marL="0" algn="ctr">
              <a:spcBef>
                <a:spcPts val="0"/>
              </a:spcBef>
              <a:spcAft>
                <a:spcPts val="0"/>
              </a:spcAft>
              <a:buNone/>
              <a:defRPr b="0" i="0" sz="1400" u="none" cap="none" strike="noStrike">
                <a:solidFill>
                  <a:schemeClr val="dk1"/>
                </a:solidFill>
                <a:latin typeface="Times"/>
                <a:ea typeface="Times"/>
                <a:cs typeface="Times"/>
                <a:sym typeface="Times"/>
              </a:defRPr>
            </a:lvl7pPr>
            <a:lvl8pPr indent="0" lvl="7" marL="0" algn="ctr">
              <a:spcBef>
                <a:spcPts val="0"/>
              </a:spcBef>
              <a:spcAft>
                <a:spcPts val="0"/>
              </a:spcAft>
              <a:buNone/>
              <a:defRPr b="0" i="0" sz="1400" u="none" cap="none" strike="noStrike">
                <a:solidFill>
                  <a:schemeClr val="dk1"/>
                </a:solidFill>
                <a:latin typeface="Times"/>
                <a:ea typeface="Times"/>
                <a:cs typeface="Times"/>
                <a:sym typeface="Times"/>
              </a:defRPr>
            </a:lvl8pPr>
            <a:lvl9pPr indent="0" lvl="8" marL="0" algn="ctr">
              <a:spcBef>
                <a:spcPts val="0"/>
              </a:spcBef>
              <a:spcAft>
                <a:spcPts val="0"/>
              </a:spcAft>
              <a:buNone/>
              <a:defRPr b="0" i="0" sz="1400" u="none" cap="none" strike="noStrike">
                <a:solidFill>
                  <a:schemeClr val="dk1"/>
                </a:solidFill>
                <a:latin typeface="Times"/>
                <a:ea typeface="Times"/>
                <a:cs typeface="Times"/>
                <a:sym typeface="Times"/>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52" name="Shape 52"/>
        <p:cNvGrpSpPr/>
        <p:nvPr/>
      </p:nvGrpSpPr>
      <p:grpSpPr>
        <a:xfrm>
          <a:off x="0" y="0"/>
          <a:ext cx="0" cy="0"/>
          <a:chOff x="0" y="0"/>
          <a:chExt cx="0" cy="0"/>
        </a:xfrm>
      </p:grpSpPr>
      <p:sp>
        <p:nvSpPr>
          <p:cNvPr id="53" name="Google Shape;53;p11"/>
          <p:cNvSpPr txBox="1"/>
          <p:nvPr>
            <p:ph type="title"/>
          </p:nvPr>
        </p:nvSpPr>
        <p:spPr>
          <a:xfrm>
            <a:off x="1219200" y="381000"/>
            <a:ext cx="7467600" cy="1600200"/>
          </a:xfrm>
          <a:prstGeom prst="rect">
            <a:avLst/>
          </a:prstGeom>
          <a:noFill/>
          <a:ln>
            <a:noFill/>
          </a:ln>
        </p:spPr>
        <p:txBody>
          <a:bodyPr anchorCtr="0" anchor="ctr" bIns="50800" lIns="50800" spcFirstLastPara="1" rIns="91425" wrap="square" tIns="508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11"/>
          <p:cNvSpPr txBox="1"/>
          <p:nvPr>
            <p:ph idx="1" type="body"/>
          </p:nvPr>
        </p:nvSpPr>
        <p:spPr>
          <a:xfrm rot="5400000">
            <a:off x="2514600" y="685800"/>
            <a:ext cx="4876800" cy="7467600"/>
          </a:xfrm>
          <a:prstGeom prst="rect">
            <a:avLst/>
          </a:prstGeom>
          <a:noFill/>
          <a:ln>
            <a:noFill/>
          </a:ln>
        </p:spPr>
        <p:txBody>
          <a:bodyPr anchorCtr="0" anchor="t" bIns="50800" lIns="50800" spcFirstLastPara="1" rIns="91425" wrap="square" tIns="50800"/>
          <a:lstStyle>
            <a:lvl1pPr indent="-342900" lvl="0" marL="457200" algn="l">
              <a:spcBef>
                <a:spcPts val="800"/>
              </a:spcBef>
              <a:spcAft>
                <a:spcPts val="0"/>
              </a:spcAft>
              <a:buSzPts val="1800"/>
              <a:buChar char="•"/>
              <a:defRPr/>
            </a:lvl1pPr>
            <a:lvl2pPr indent="-342900" lvl="1" marL="914400" algn="l">
              <a:spcBef>
                <a:spcPts val="700"/>
              </a:spcBef>
              <a:spcAft>
                <a:spcPts val="0"/>
              </a:spcAft>
              <a:buSzPts val="1800"/>
              <a:buChar char="–"/>
              <a:defRPr/>
            </a:lvl2pPr>
            <a:lvl3pPr indent="-342900" lvl="2" marL="1371600" algn="l">
              <a:spcBef>
                <a:spcPts val="600"/>
              </a:spcBef>
              <a:spcAft>
                <a:spcPts val="0"/>
              </a:spcAft>
              <a:buSzPts val="1800"/>
              <a:buChar char="•"/>
              <a:defRPr/>
            </a:lvl3pPr>
            <a:lvl4pPr indent="-342900" lvl="3" marL="1828800" algn="l">
              <a:spcBef>
                <a:spcPts val="500"/>
              </a:spcBef>
              <a:spcAft>
                <a:spcPts val="0"/>
              </a:spcAft>
              <a:buSzPts val="1800"/>
              <a:buChar char="–"/>
              <a:defRPr/>
            </a:lvl4pPr>
            <a:lvl5pPr indent="-342900" lvl="4" marL="2286000" algn="l">
              <a:spcBef>
                <a:spcPts val="500"/>
              </a:spcBef>
              <a:spcAft>
                <a:spcPts val="0"/>
              </a:spcAft>
              <a:buSzPts val="1800"/>
              <a:buChar char="»"/>
              <a:defRPr/>
            </a:lvl5pPr>
            <a:lvl6pPr indent="-342900" lvl="5" marL="2743200" algn="l">
              <a:spcBef>
                <a:spcPts val="500"/>
              </a:spcBef>
              <a:spcAft>
                <a:spcPts val="0"/>
              </a:spcAft>
              <a:buSzPts val="1800"/>
              <a:buChar char="»"/>
              <a:defRPr/>
            </a:lvl6pPr>
            <a:lvl7pPr indent="-342900" lvl="6" marL="3200400" algn="l">
              <a:spcBef>
                <a:spcPts val="500"/>
              </a:spcBef>
              <a:spcAft>
                <a:spcPts val="0"/>
              </a:spcAft>
              <a:buSzPts val="1800"/>
              <a:buChar char="»"/>
              <a:defRPr/>
            </a:lvl7pPr>
            <a:lvl8pPr indent="-342900" lvl="7" marL="3657600" algn="l">
              <a:spcBef>
                <a:spcPts val="500"/>
              </a:spcBef>
              <a:spcAft>
                <a:spcPts val="0"/>
              </a:spcAft>
              <a:buSzPts val="1800"/>
              <a:buChar char="»"/>
              <a:defRPr/>
            </a:lvl8pPr>
            <a:lvl9pPr indent="-342900" lvl="8" marL="4114800" algn="l">
              <a:spcBef>
                <a:spcPts val="500"/>
              </a:spcBef>
              <a:spcAft>
                <a:spcPts val="0"/>
              </a:spcAft>
              <a:buSzPts val="1800"/>
              <a:buChar char="»"/>
              <a:defRPr/>
            </a:lvl9pPr>
          </a:lstStyle>
          <a:p/>
        </p:txBody>
      </p:sp>
      <p:sp>
        <p:nvSpPr>
          <p:cNvPr id="55" name="Google Shape;55;p11"/>
          <p:cNvSpPr txBox="1"/>
          <p:nvPr>
            <p:ph idx="12" type="sldNum"/>
          </p:nvPr>
        </p:nvSpPr>
        <p:spPr>
          <a:xfrm>
            <a:off x="7588250" y="6248400"/>
            <a:ext cx="292100" cy="330200"/>
          </a:xfrm>
          <a:prstGeom prst="rect">
            <a:avLst/>
          </a:prstGeom>
          <a:noFill/>
          <a:ln>
            <a:noFill/>
          </a:ln>
        </p:spPr>
        <p:txBody>
          <a:bodyPr anchorCtr="0" anchor="t" bIns="45700" lIns="91425" spcFirstLastPara="1" rIns="91425" wrap="square" tIns="45700">
            <a:noAutofit/>
          </a:bodyPr>
          <a:lstStyle>
            <a:lvl1pPr indent="0" lvl="0" marL="0" algn="ctr">
              <a:spcBef>
                <a:spcPts val="0"/>
              </a:spcBef>
              <a:spcAft>
                <a:spcPts val="0"/>
              </a:spcAft>
              <a:buNone/>
              <a:defRPr b="0" i="0" sz="1400" u="none" cap="none" strike="noStrike">
                <a:solidFill>
                  <a:schemeClr val="dk1"/>
                </a:solidFill>
                <a:latin typeface="Times"/>
                <a:ea typeface="Times"/>
                <a:cs typeface="Times"/>
                <a:sym typeface="Times"/>
              </a:defRPr>
            </a:lvl1pPr>
            <a:lvl2pPr indent="0" lvl="1" marL="0" algn="ctr">
              <a:spcBef>
                <a:spcPts val="0"/>
              </a:spcBef>
              <a:spcAft>
                <a:spcPts val="0"/>
              </a:spcAft>
              <a:buNone/>
              <a:defRPr b="0" i="0" sz="1400" u="none" cap="none" strike="noStrike">
                <a:solidFill>
                  <a:schemeClr val="dk1"/>
                </a:solidFill>
                <a:latin typeface="Times"/>
                <a:ea typeface="Times"/>
                <a:cs typeface="Times"/>
                <a:sym typeface="Times"/>
              </a:defRPr>
            </a:lvl2pPr>
            <a:lvl3pPr indent="0" lvl="2" marL="0" algn="ctr">
              <a:spcBef>
                <a:spcPts val="0"/>
              </a:spcBef>
              <a:spcAft>
                <a:spcPts val="0"/>
              </a:spcAft>
              <a:buNone/>
              <a:defRPr b="0" i="0" sz="1400" u="none" cap="none" strike="noStrike">
                <a:solidFill>
                  <a:schemeClr val="dk1"/>
                </a:solidFill>
                <a:latin typeface="Times"/>
                <a:ea typeface="Times"/>
                <a:cs typeface="Times"/>
                <a:sym typeface="Times"/>
              </a:defRPr>
            </a:lvl3pPr>
            <a:lvl4pPr indent="0" lvl="3" marL="0" algn="ctr">
              <a:spcBef>
                <a:spcPts val="0"/>
              </a:spcBef>
              <a:spcAft>
                <a:spcPts val="0"/>
              </a:spcAft>
              <a:buNone/>
              <a:defRPr b="0" i="0" sz="1400" u="none" cap="none" strike="noStrike">
                <a:solidFill>
                  <a:schemeClr val="dk1"/>
                </a:solidFill>
                <a:latin typeface="Times"/>
                <a:ea typeface="Times"/>
                <a:cs typeface="Times"/>
                <a:sym typeface="Times"/>
              </a:defRPr>
            </a:lvl4pPr>
            <a:lvl5pPr indent="0" lvl="4" marL="0" algn="ctr">
              <a:spcBef>
                <a:spcPts val="0"/>
              </a:spcBef>
              <a:spcAft>
                <a:spcPts val="0"/>
              </a:spcAft>
              <a:buNone/>
              <a:defRPr b="0" i="0" sz="1400" u="none" cap="none" strike="noStrike">
                <a:solidFill>
                  <a:schemeClr val="dk1"/>
                </a:solidFill>
                <a:latin typeface="Times"/>
                <a:ea typeface="Times"/>
                <a:cs typeface="Times"/>
                <a:sym typeface="Times"/>
              </a:defRPr>
            </a:lvl5pPr>
            <a:lvl6pPr indent="0" lvl="5" marL="0" algn="ctr">
              <a:spcBef>
                <a:spcPts val="0"/>
              </a:spcBef>
              <a:spcAft>
                <a:spcPts val="0"/>
              </a:spcAft>
              <a:buNone/>
              <a:defRPr b="0" i="0" sz="1400" u="none" cap="none" strike="noStrike">
                <a:solidFill>
                  <a:schemeClr val="dk1"/>
                </a:solidFill>
                <a:latin typeface="Times"/>
                <a:ea typeface="Times"/>
                <a:cs typeface="Times"/>
                <a:sym typeface="Times"/>
              </a:defRPr>
            </a:lvl6pPr>
            <a:lvl7pPr indent="0" lvl="6" marL="0" algn="ctr">
              <a:spcBef>
                <a:spcPts val="0"/>
              </a:spcBef>
              <a:spcAft>
                <a:spcPts val="0"/>
              </a:spcAft>
              <a:buNone/>
              <a:defRPr b="0" i="0" sz="1400" u="none" cap="none" strike="noStrike">
                <a:solidFill>
                  <a:schemeClr val="dk1"/>
                </a:solidFill>
                <a:latin typeface="Times"/>
                <a:ea typeface="Times"/>
                <a:cs typeface="Times"/>
                <a:sym typeface="Times"/>
              </a:defRPr>
            </a:lvl7pPr>
            <a:lvl8pPr indent="0" lvl="7" marL="0" algn="ctr">
              <a:spcBef>
                <a:spcPts val="0"/>
              </a:spcBef>
              <a:spcAft>
                <a:spcPts val="0"/>
              </a:spcAft>
              <a:buNone/>
              <a:defRPr b="0" i="0" sz="1400" u="none" cap="none" strike="noStrike">
                <a:solidFill>
                  <a:schemeClr val="dk1"/>
                </a:solidFill>
                <a:latin typeface="Times"/>
                <a:ea typeface="Times"/>
                <a:cs typeface="Times"/>
                <a:sym typeface="Times"/>
              </a:defRPr>
            </a:lvl8pPr>
            <a:lvl9pPr indent="0" lvl="8" marL="0" algn="ctr">
              <a:spcBef>
                <a:spcPts val="0"/>
              </a:spcBef>
              <a:spcAft>
                <a:spcPts val="0"/>
              </a:spcAft>
              <a:buNone/>
              <a:defRPr b="0" i="0" sz="1400" u="none" cap="none" strike="noStrike">
                <a:solidFill>
                  <a:schemeClr val="dk1"/>
                </a:solidFill>
                <a:latin typeface="Times"/>
                <a:ea typeface="Times"/>
                <a:cs typeface="Times"/>
                <a:sym typeface="Times"/>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56" name="Shape 56"/>
        <p:cNvGrpSpPr/>
        <p:nvPr/>
      </p:nvGrpSpPr>
      <p:grpSpPr>
        <a:xfrm>
          <a:off x="0" y="0"/>
          <a:ext cx="0" cy="0"/>
          <a:chOff x="0" y="0"/>
          <a:chExt cx="0" cy="0"/>
        </a:xfrm>
      </p:grpSpPr>
      <p:sp>
        <p:nvSpPr>
          <p:cNvPr id="57" name="Google Shape;57;p12"/>
          <p:cNvSpPr txBox="1"/>
          <p:nvPr>
            <p:ph type="title"/>
          </p:nvPr>
        </p:nvSpPr>
        <p:spPr>
          <a:xfrm rot="5400000">
            <a:off x="4514850" y="2686050"/>
            <a:ext cx="6477000" cy="1866900"/>
          </a:xfrm>
          <a:prstGeom prst="rect">
            <a:avLst/>
          </a:prstGeom>
          <a:noFill/>
          <a:ln>
            <a:noFill/>
          </a:ln>
        </p:spPr>
        <p:txBody>
          <a:bodyPr anchorCtr="0" anchor="ctr" bIns="50800" lIns="50800" spcFirstLastPara="1" rIns="91425" wrap="square" tIns="508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12"/>
          <p:cNvSpPr txBox="1"/>
          <p:nvPr>
            <p:ph idx="1" type="body"/>
          </p:nvPr>
        </p:nvSpPr>
        <p:spPr>
          <a:xfrm rot="5400000">
            <a:off x="704850" y="895350"/>
            <a:ext cx="6477000" cy="5448300"/>
          </a:xfrm>
          <a:prstGeom prst="rect">
            <a:avLst/>
          </a:prstGeom>
          <a:noFill/>
          <a:ln>
            <a:noFill/>
          </a:ln>
        </p:spPr>
        <p:txBody>
          <a:bodyPr anchorCtr="0" anchor="t" bIns="50800" lIns="50800" spcFirstLastPara="1" rIns="91425" wrap="square" tIns="50800"/>
          <a:lstStyle>
            <a:lvl1pPr indent="-342900" lvl="0" marL="457200" algn="l">
              <a:spcBef>
                <a:spcPts val="800"/>
              </a:spcBef>
              <a:spcAft>
                <a:spcPts val="0"/>
              </a:spcAft>
              <a:buSzPts val="1800"/>
              <a:buChar char="•"/>
              <a:defRPr/>
            </a:lvl1pPr>
            <a:lvl2pPr indent="-342900" lvl="1" marL="914400" algn="l">
              <a:spcBef>
                <a:spcPts val="700"/>
              </a:spcBef>
              <a:spcAft>
                <a:spcPts val="0"/>
              </a:spcAft>
              <a:buSzPts val="1800"/>
              <a:buChar char="–"/>
              <a:defRPr/>
            </a:lvl2pPr>
            <a:lvl3pPr indent="-342900" lvl="2" marL="1371600" algn="l">
              <a:spcBef>
                <a:spcPts val="600"/>
              </a:spcBef>
              <a:spcAft>
                <a:spcPts val="0"/>
              </a:spcAft>
              <a:buSzPts val="1800"/>
              <a:buChar char="•"/>
              <a:defRPr/>
            </a:lvl3pPr>
            <a:lvl4pPr indent="-342900" lvl="3" marL="1828800" algn="l">
              <a:spcBef>
                <a:spcPts val="500"/>
              </a:spcBef>
              <a:spcAft>
                <a:spcPts val="0"/>
              </a:spcAft>
              <a:buSzPts val="1800"/>
              <a:buChar char="–"/>
              <a:defRPr/>
            </a:lvl4pPr>
            <a:lvl5pPr indent="-342900" lvl="4" marL="2286000" algn="l">
              <a:spcBef>
                <a:spcPts val="500"/>
              </a:spcBef>
              <a:spcAft>
                <a:spcPts val="0"/>
              </a:spcAft>
              <a:buSzPts val="1800"/>
              <a:buChar char="»"/>
              <a:defRPr/>
            </a:lvl5pPr>
            <a:lvl6pPr indent="-342900" lvl="5" marL="2743200" algn="l">
              <a:spcBef>
                <a:spcPts val="500"/>
              </a:spcBef>
              <a:spcAft>
                <a:spcPts val="0"/>
              </a:spcAft>
              <a:buSzPts val="1800"/>
              <a:buChar char="»"/>
              <a:defRPr/>
            </a:lvl6pPr>
            <a:lvl7pPr indent="-342900" lvl="6" marL="3200400" algn="l">
              <a:spcBef>
                <a:spcPts val="500"/>
              </a:spcBef>
              <a:spcAft>
                <a:spcPts val="0"/>
              </a:spcAft>
              <a:buSzPts val="1800"/>
              <a:buChar char="»"/>
              <a:defRPr/>
            </a:lvl7pPr>
            <a:lvl8pPr indent="-342900" lvl="7" marL="3657600" algn="l">
              <a:spcBef>
                <a:spcPts val="500"/>
              </a:spcBef>
              <a:spcAft>
                <a:spcPts val="0"/>
              </a:spcAft>
              <a:buSzPts val="1800"/>
              <a:buChar char="»"/>
              <a:defRPr/>
            </a:lvl8pPr>
            <a:lvl9pPr indent="-342900" lvl="8" marL="4114800" algn="l">
              <a:spcBef>
                <a:spcPts val="500"/>
              </a:spcBef>
              <a:spcAft>
                <a:spcPts val="0"/>
              </a:spcAft>
              <a:buSzPts val="1800"/>
              <a:buChar char="»"/>
              <a:defRPr/>
            </a:lvl9pPr>
          </a:lstStyle>
          <a:p/>
        </p:txBody>
      </p:sp>
      <p:sp>
        <p:nvSpPr>
          <p:cNvPr id="59" name="Google Shape;59;p12"/>
          <p:cNvSpPr txBox="1"/>
          <p:nvPr>
            <p:ph idx="12" type="sldNum"/>
          </p:nvPr>
        </p:nvSpPr>
        <p:spPr>
          <a:xfrm>
            <a:off x="7588250" y="6248400"/>
            <a:ext cx="292100" cy="330200"/>
          </a:xfrm>
          <a:prstGeom prst="rect">
            <a:avLst/>
          </a:prstGeom>
          <a:noFill/>
          <a:ln>
            <a:noFill/>
          </a:ln>
        </p:spPr>
        <p:txBody>
          <a:bodyPr anchorCtr="0" anchor="t" bIns="45700" lIns="91425" spcFirstLastPara="1" rIns="91425" wrap="square" tIns="45700">
            <a:noAutofit/>
          </a:bodyPr>
          <a:lstStyle>
            <a:lvl1pPr indent="0" lvl="0" marL="0" algn="ctr">
              <a:spcBef>
                <a:spcPts val="0"/>
              </a:spcBef>
              <a:spcAft>
                <a:spcPts val="0"/>
              </a:spcAft>
              <a:buNone/>
              <a:defRPr b="0" i="0" sz="1400" u="none" cap="none" strike="noStrike">
                <a:solidFill>
                  <a:schemeClr val="dk1"/>
                </a:solidFill>
                <a:latin typeface="Times"/>
                <a:ea typeface="Times"/>
                <a:cs typeface="Times"/>
                <a:sym typeface="Times"/>
              </a:defRPr>
            </a:lvl1pPr>
            <a:lvl2pPr indent="0" lvl="1" marL="0" algn="ctr">
              <a:spcBef>
                <a:spcPts val="0"/>
              </a:spcBef>
              <a:spcAft>
                <a:spcPts val="0"/>
              </a:spcAft>
              <a:buNone/>
              <a:defRPr b="0" i="0" sz="1400" u="none" cap="none" strike="noStrike">
                <a:solidFill>
                  <a:schemeClr val="dk1"/>
                </a:solidFill>
                <a:latin typeface="Times"/>
                <a:ea typeface="Times"/>
                <a:cs typeface="Times"/>
                <a:sym typeface="Times"/>
              </a:defRPr>
            </a:lvl2pPr>
            <a:lvl3pPr indent="0" lvl="2" marL="0" algn="ctr">
              <a:spcBef>
                <a:spcPts val="0"/>
              </a:spcBef>
              <a:spcAft>
                <a:spcPts val="0"/>
              </a:spcAft>
              <a:buNone/>
              <a:defRPr b="0" i="0" sz="1400" u="none" cap="none" strike="noStrike">
                <a:solidFill>
                  <a:schemeClr val="dk1"/>
                </a:solidFill>
                <a:latin typeface="Times"/>
                <a:ea typeface="Times"/>
                <a:cs typeface="Times"/>
                <a:sym typeface="Times"/>
              </a:defRPr>
            </a:lvl3pPr>
            <a:lvl4pPr indent="0" lvl="3" marL="0" algn="ctr">
              <a:spcBef>
                <a:spcPts val="0"/>
              </a:spcBef>
              <a:spcAft>
                <a:spcPts val="0"/>
              </a:spcAft>
              <a:buNone/>
              <a:defRPr b="0" i="0" sz="1400" u="none" cap="none" strike="noStrike">
                <a:solidFill>
                  <a:schemeClr val="dk1"/>
                </a:solidFill>
                <a:latin typeface="Times"/>
                <a:ea typeface="Times"/>
                <a:cs typeface="Times"/>
                <a:sym typeface="Times"/>
              </a:defRPr>
            </a:lvl4pPr>
            <a:lvl5pPr indent="0" lvl="4" marL="0" algn="ctr">
              <a:spcBef>
                <a:spcPts val="0"/>
              </a:spcBef>
              <a:spcAft>
                <a:spcPts val="0"/>
              </a:spcAft>
              <a:buNone/>
              <a:defRPr b="0" i="0" sz="1400" u="none" cap="none" strike="noStrike">
                <a:solidFill>
                  <a:schemeClr val="dk1"/>
                </a:solidFill>
                <a:latin typeface="Times"/>
                <a:ea typeface="Times"/>
                <a:cs typeface="Times"/>
                <a:sym typeface="Times"/>
              </a:defRPr>
            </a:lvl5pPr>
            <a:lvl6pPr indent="0" lvl="5" marL="0" algn="ctr">
              <a:spcBef>
                <a:spcPts val="0"/>
              </a:spcBef>
              <a:spcAft>
                <a:spcPts val="0"/>
              </a:spcAft>
              <a:buNone/>
              <a:defRPr b="0" i="0" sz="1400" u="none" cap="none" strike="noStrike">
                <a:solidFill>
                  <a:schemeClr val="dk1"/>
                </a:solidFill>
                <a:latin typeface="Times"/>
                <a:ea typeface="Times"/>
                <a:cs typeface="Times"/>
                <a:sym typeface="Times"/>
              </a:defRPr>
            </a:lvl6pPr>
            <a:lvl7pPr indent="0" lvl="6" marL="0" algn="ctr">
              <a:spcBef>
                <a:spcPts val="0"/>
              </a:spcBef>
              <a:spcAft>
                <a:spcPts val="0"/>
              </a:spcAft>
              <a:buNone/>
              <a:defRPr b="0" i="0" sz="1400" u="none" cap="none" strike="noStrike">
                <a:solidFill>
                  <a:schemeClr val="dk1"/>
                </a:solidFill>
                <a:latin typeface="Times"/>
                <a:ea typeface="Times"/>
                <a:cs typeface="Times"/>
                <a:sym typeface="Times"/>
              </a:defRPr>
            </a:lvl7pPr>
            <a:lvl8pPr indent="0" lvl="7" marL="0" algn="ctr">
              <a:spcBef>
                <a:spcPts val="0"/>
              </a:spcBef>
              <a:spcAft>
                <a:spcPts val="0"/>
              </a:spcAft>
              <a:buNone/>
              <a:defRPr b="0" i="0" sz="1400" u="none" cap="none" strike="noStrike">
                <a:solidFill>
                  <a:schemeClr val="dk1"/>
                </a:solidFill>
                <a:latin typeface="Times"/>
                <a:ea typeface="Times"/>
                <a:cs typeface="Times"/>
                <a:sym typeface="Times"/>
              </a:defRPr>
            </a:lvl8pPr>
            <a:lvl9pPr indent="0" lvl="8" marL="0" algn="ctr">
              <a:spcBef>
                <a:spcPts val="0"/>
              </a:spcBef>
              <a:spcAft>
                <a:spcPts val="0"/>
              </a:spcAft>
              <a:buNone/>
              <a:defRPr b="0" i="0" sz="1400" u="none" cap="none" strike="noStrike">
                <a:solidFill>
                  <a:schemeClr val="dk1"/>
                </a:solidFill>
                <a:latin typeface="Times"/>
                <a:ea typeface="Times"/>
                <a:cs typeface="Times"/>
                <a:sym typeface="Times"/>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7" name="Shape 17"/>
        <p:cNvGrpSpPr/>
        <p:nvPr/>
      </p:nvGrpSpPr>
      <p:grpSpPr>
        <a:xfrm>
          <a:off x="0" y="0"/>
          <a:ext cx="0" cy="0"/>
          <a:chOff x="0" y="0"/>
          <a:chExt cx="0" cy="0"/>
        </a:xfrm>
      </p:grpSpPr>
      <p:sp>
        <p:nvSpPr>
          <p:cNvPr id="18" name="Google Shape;18;p3"/>
          <p:cNvSpPr txBox="1"/>
          <p:nvPr>
            <p:ph type="ctrTitle"/>
          </p:nvPr>
        </p:nvSpPr>
        <p:spPr>
          <a:xfrm>
            <a:off x="685800" y="2130425"/>
            <a:ext cx="7772400" cy="1470025"/>
          </a:xfrm>
          <a:prstGeom prst="rect">
            <a:avLst/>
          </a:prstGeom>
          <a:noFill/>
          <a:ln>
            <a:noFill/>
          </a:ln>
        </p:spPr>
        <p:txBody>
          <a:bodyPr anchorCtr="0" anchor="ctr" bIns="50800" lIns="50800" spcFirstLastPara="1" rIns="91425" wrap="square" tIns="508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3"/>
          <p:cNvSpPr txBox="1"/>
          <p:nvPr>
            <p:ph idx="1" type="subTitle"/>
          </p:nvPr>
        </p:nvSpPr>
        <p:spPr>
          <a:xfrm>
            <a:off x="1371600" y="3886200"/>
            <a:ext cx="6400800" cy="1752600"/>
          </a:xfrm>
          <a:prstGeom prst="rect">
            <a:avLst/>
          </a:prstGeom>
          <a:noFill/>
          <a:ln>
            <a:noFill/>
          </a:ln>
        </p:spPr>
        <p:txBody>
          <a:bodyPr anchorCtr="0" anchor="t" bIns="50800" lIns="50800" spcFirstLastPara="1" rIns="91425" wrap="square" tIns="50800"/>
          <a:lstStyle>
            <a:lvl1pPr lvl="0" algn="ctr">
              <a:spcBef>
                <a:spcPts val="800"/>
              </a:spcBef>
              <a:spcAft>
                <a:spcPts val="0"/>
              </a:spcAft>
              <a:buSzPts val="3200"/>
              <a:buNone/>
              <a:defRPr/>
            </a:lvl1pPr>
            <a:lvl2pPr lvl="1" algn="ctr">
              <a:spcBef>
                <a:spcPts val="700"/>
              </a:spcBef>
              <a:spcAft>
                <a:spcPts val="0"/>
              </a:spcAft>
              <a:buSzPts val="2800"/>
              <a:buNone/>
              <a:defRPr/>
            </a:lvl2pPr>
            <a:lvl3pPr lvl="2" algn="ctr">
              <a:spcBef>
                <a:spcPts val="600"/>
              </a:spcBef>
              <a:spcAft>
                <a:spcPts val="0"/>
              </a:spcAft>
              <a:buSzPts val="2400"/>
              <a:buNone/>
              <a:defRPr/>
            </a:lvl3pPr>
            <a:lvl4pPr lvl="3" algn="ctr">
              <a:spcBef>
                <a:spcPts val="500"/>
              </a:spcBef>
              <a:spcAft>
                <a:spcPts val="0"/>
              </a:spcAft>
              <a:buSzPts val="2000"/>
              <a:buNone/>
              <a:defRPr/>
            </a:lvl4pPr>
            <a:lvl5pPr lvl="4" algn="ctr">
              <a:spcBef>
                <a:spcPts val="500"/>
              </a:spcBef>
              <a:spcAft>
                <a:spcPts val="0"/>
              </a:spcAft>
              <a:buSzPts val="2000"/>
              <a:buNone/>
              <a:defRPr/>
            </a:lvl5pPr>
            <a:lvl6pPr lvl="5" algn="ctr">
              <a:spcBef>
                <a:spcPts val="500"/>
              </a:spcBef>
              <a:spcAft>
                <a:spcPts val="0"/>
              </a:spcAft>
              <a:buSzPts val="2000"/>
              <a:buNone/>
              <a:defRPr/>
            </a:lvl6pPr>
            <a:lvl7pPr lvl="6" algn="ctr">
              <a:spcBef>
                <a:spcPts val="500"/>
              </a:spcBef>
              <a:spcAft>
                <a:spcPts val="0"/>
              </a:spcAft>
              <a:buSzPts val="2000"/>
              <a:buNone/>
              <a:defRPr/>
            </a:lvl7pPr>
            <a:lvl8pPr lvl="7" algn="ctr">
              <a:spcBef>
                <a:spcPts val="500"/>
              </a:spcBef>
              <a:spcAft>
                <a:spcPts val="0"/>
              </a:spcAft>
              <a:buSzPts val="2000"/>
              <a:buNone/>
              <a:defRPr/>
            </a:lvl8pPr>
            <a:lvl9pPr lvl="8" algn="ctr">
              <a:spcBef>
                <a:spcPts val="500"/>
              </a:spcBef>
              <a:spcAft>
                <a:spcPts val="0"/>
              </a:spcAft>
              <a:buSzPts val="2000"/>
              <a:buNone/>
              <a:defRPr/>
            </a:lvl9pPr>
          </a:lstStyle>
          <a:p/>
        </p:txBody>
      </p:sp>
      <p:sp>
        <p:nvSpPr>
          <p:cNvPr id="20" name="Google Shape;20;p3"/>
          <p:cNvSpPr txBox="1"/>
          <p:nvPr>
            <p:ph idx="12" type="sldNum"/>
          </p:nvPr>
        </p:nvSpPr>
        <p:spPr>
          <a:xfrm>
            <a:off x="7588250" y="6248400"/>
            <a:ext cx="292100" cy="330200"/>
          </a:xfrm>
          <a:prstGeom prst="rect">
            <a:avLst/>
          </a:prstGeom>
          <a:noFill/>
          <a:ln>
            <a:noFill/>
          </a:ln>
        </p:spPr>
        <p:txBody>
          <a:bodyPr anchorCtr="0" anchor="t" bIns="45700" lIns="91425" spcFirstLastPara="1" rIns="91425" wrap="square" tIns="45700">
            <a:noAutofit/>
          </a:bodyPr>
          <a:lstStyle>
            <a:lvl1pPr indent="0" lvl="0" marL="0" algn="ctr">
              <a:spcBef>
                <a:spcPts val="0"/>
              </a:spcBef>
              <a:spcAft>
                <a:spcPts val="0"/>
              </a:spcAft>
              <a:buNone/>
              <a:defRPr b="0" i="0" sz="1400" u="none" cap="none" strike="noStrike">
                <a:solidFill>
                  <a:schemeClr val="dk1"/>
                </a:solidFill>
                <a:latin typeface="Times"/>
                <a:ea typeface="Times"/>
                <a:cs typeface="Times"/>
                <a:sym typeface="Times"/>
              </a:defRPr>
            </a:lvl1pPr>
            <a:lvl2pPr indent="0" lvl="1" marL="0" algn="ctr">
              <a:spcBef>
                <a:spcPts val="0"/>
              </a:spcBef>
              <a:spcAft>
                <a:spcPts val="0"/>
              </a:spcAft>
              <a:buNone/>
              <a:defRPr b="0" i="0" sz="1400" u="none" cap="none" strike="noStrike">
                <a:solidFill>
                  <a:schemeClr val="dk1"/>
                </a:solidFill>
                <a:latin typeface="Times"/>
                <a:ea typeface="Times"/>
                <a:cs typeface="Times"/>
                <a:sym typeface="Times"/>
              </a:defRPr>
            </a:lvl2pPr>
            <a:lvl3pPr indent="0" lvl="2" marL="0" algn="ctr">
              <a:spcBef>
                <a:spcPts val="0"/>
              </a:spcBef>
              <a:spcAft>
                <a:spcPts val="0"/>
              </a:spcAft>
              <a:buNone/>
              <a:defRPr b="0" i="0" sz="1400" u="none" cap="none" strike="noStrike">
                <a:solidFill>
                  <a:schemeClr val="dk1"/>
                </a:solidFill>
                <a:latin typeface="Times"/>
                <a:ea typeface="Times"/>
                <a:cs typeface="Times"/>
                <a:sym typeface="Times"/>
              </a:defRPr>
            </a:lvl3pPr>
            <a:lvl4pPr indent="0" lvl="3" marL="0" algn="ctr">
              <a:spcBef>
                <a:spcPts val="0"/>
              </a:spcBef>
              <a:spcAft>
                <a:spcPts val="0"/>
              </a:spcAft>
              <a:buNone/>
              <a:defRPr b="0" i="0" sz="1400" u="none" cap="none" strike="noStrike">
                <a:solidFill>
                  <a:schemeClr val="dk1"/>
                </a:solidFill>
                <a:latin typeface="Times"/>
                <a:ea typeface="Times"/>
                <a:cs typeface="Times"/>
                <a:sym typeface="Times"/>
              </a:defRPr>
            </a:lvl4pPr>
            <a:lvl5pPr indent="0" lvl="4" marL="0" algn="ctr">
              <a:spcBef>
                <a:spcPts val="0"/>
              </a:spcBef>
              <a:spcAft>
                <a:spcPts val="0"/>
              </a:spcAft>
              <a:buNone/>
              <a:defRPr b="0" i="0" sz="1400" u="none" cap="none" strike="noStrike">
                <a:solidFill>
                  <a:schemeClr val="dk1"/>
                </a:solidFill>
                <a:latin typeface="Times"/>
                <a:ea typeface="Times"/>
                <a:cs typeface="Times"/>
                <a:sym typeface="Times"/>
              </a:defRPr>
            </a:lvl5pPr>
            <a:lvl6pPr indent="0" lvl="5" marL="0" algn="ctr">
              <a:spcBef>
                <a:spcPts val="0"/>
              </a:spcBef>
              <a:spcAft>
                <a:spcPts val="0"/>
              </a:spcAft>
              <a:buNone/>
              <a:defRPr b="0" i="0" sz="1400" u="none" cap="none" strike="noStrike">
                <a:solidFill>
                  <a:schemeClr val="dk1"/>
                </a:solidFill>
                <a:latin typeface="Times"/>
                <a:ea typeface="Times"/>
                <a:cs typeface="Times"/>
                <a:sym typeface="Times"/>
              </a:defRPr>
            </a:lvl6pPr>
            <a:lvl7pPr indent="0" lvl="6" marL="0" algn="ctr">
              <a:spcBef>
                <a:spcPts val="0"/>
              </a:spcBef>
              <a:spcAft>
                <a:spcPts val="0"/>
              </a:spcAft>
              <a:buNone/>
              <a:defRPr b="0" i="0" sz="1400" u="none" cap="none" strike="noStrike">
                <a:solidFill>
                  <a:schemeClr val="dk1"/>
                </a:solidFill>
                <a:latin typeface="Times"/>
                <a:ea typeface="Times"/>
                <a:cs typeface="Times"/>
                <a:sym typeface="Times"/>
              </a:defRPr>
            </a:lvl7pPr>
            <a:lvl8pPr indent="0" lvl="7" marL="0" algn="ctr">
              <a:spcBef>
                <a:spcPts val="0"/>
              </a:spcBef>
              <a:spcAft>
                <a:spcPts val="0"/>
              </a:spcAft>
              <a:buNone/>
              <a:defRPr b="0" i="0" sz="1400" u="none" cap="none" strike="noStrike">
                <a:solidFill>
                  <a:schemeClr val="dk1"/>
                </a:solidFill>
                <a:latin typeface="Times"/>
                <a:ea typeface="Times"/>
                <a:cs typeface="Times"/>
                <a:sym typeface="Times"/>
              </a:defRPr>
            </a:lvl8pPr>
            <a:lvl9pPr indent="0" lvl="8" marL="0" algn="ctr">
              <a:spcBef>
                <a:spcPts val="0"/>
              </a:spcBef>
              <a:spcAft>
                <a:spcPts val="0"/>
              </a:spcAft>
              <a:buNone/>
              <a:defRPr b="0" i="0" sz="1400" u="none" cap="none" strike="noStrike">
                <a:solidFill>
                  <a:schemeClr val="dk1"/>
                </a:solidFill>
                <a:latin typeface="Times"/>
                <a:ea typeface="Times"/>
                <a:cs typeface="Times"/>
                <a:sym typeface="Times"/>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1" name="Shape 21"/>
        <p:cNvGrpSpPr/>
        <p:nvPr/>
      </p:nvGrpSpPr>
      <p:grpSpPr>
        <a:xfrm>
          <a:off x="0" y="0"/>
          <a:ext cx="0" cy="0"/>
          <a:chOff x="0" y="0"/>
          <a:chExt cx="0" cy="0"/>
        </a:xfrm>
      </p:grpSpPr>
      <p:sp>
        <p:nvSpPr>
          <p:cNvPr id="22" name="Google Shape;22;p4"/>
          <p:cNvSpPr txBox="1"/>
          <p:nvPr>
            <p:ph type="title"/>
          </p:nvPr>
        </p:nvSpPr>
        <p:spPr>
          <a:xfrm>
            <a:off x="722313" y="4406900"/>
            <a:ext cx="7772400" cy="1362075"/>
          </a:xfrm>
          <a:prstGeom prst="rect">
            <a:avLst/>
          </a:prstGeom>
          <a:noFill/>
          <a:ln>
            <a:noFill/>
          </a:ln>
        </p:spPr>
        <p:txBody>
          <a:bodyPr anchorCtr="0" anchor="t" bIns="50800" lIns="50800" spcFirstLastPara="1" rIns="91425" wrap="square" tIns="50800"/>
          <a:lstStyle>
            <a:lvl1pPr lvl="0" algn="l">
              <a:spcBef>
                <a:spcPts val="0"/>
              </a:spcBef>
              <a:spcAft>
                <a:spcPts val="0"/>
              </a:spcAft>
              <a:buSzPts val="1400"/>
              <a:buNone/>
              <a:defRPr b="1"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4"/>
          <p:cNvSpPr txBox="1"/>
          <p:nvPr>
            <p:ph idx="1" type="body"/>
          </p:nvPr>
        </p:nvSpPr>
        <p:spPr>
          <a:xfrm>
            <a:off x="722313" y="2906713"/>
            <a:ext cx="7772400" cy="1500187"/>
          </a:xfrm>
          <a:prstGeom prst="rect">
            <a:avLst/>
          </a:prstGeom>
          <a:noFill/>
          <a:ln>
            <a:noFill/>
          </a:ln>
        </p:spPr>
        <p:txBody>
          <a:bodyPr anchorCtr="0" anchor="b" bIns="50800" lIns="50800" spcFirstLastPara="1" rIns="91425" wrap="square" tIns="50800"/>
          <a:lstStyle>
            <a:lvl1pPr indent="-228600" lvl="0" marL="457200" algn="l">
              <a:spcBef>
                <a:spcPts val="800"/>
              </a:spcBef>
              <a:spcAft>
                <a:spcPts val="0"/>
              </a:spcAft>
              <a:buSzPts val="2000"/>
              <a:buNone/>
              <a:defRPr sz="2000"/>
            </a:lvl1pPr>
            <a:lvl2pPr indent="-228600" lvl="1" marL="914400" algn="l">
              <a:spcBef>
                <a:spcPts val="700"/>
              </a:spcBef>
              <a:spcAft>
                <a:spcPts val="0"/>
              </a:spcAft>
              <a:buSzPts val="1800"/>
              <a:buNone/>
              <a:defRPr sz="1800"/>
            </a:lvl2pPr>
            <a:lvl3pPr indent="-228600" lvl="2" marL="1371600" algn="l">
              <a:spcBef>
                <a:spcPts val="600"/>
              </a:spcBef>
              <a:spcAft>
                <a:spcPts val="0"/>
              </a:spcAft>
              <a:buSzPts val="1600"/>
              <a:buNone/>
              <a:defRPr sz="1600"/>
            </a:lvl3pPr>
            <a:lvl4pPr indent="-228600" lvl="3" marL="1828800" algn="l">
              <a:spcBef>
                <a:spcPts val="500"/>
              </a:spcBef>
              <a:spcAft>
                <a:spcPts val="0"/>
              </a:spcAft>
              <a:buSzPts val="1400"/>
              <a:buNone/>
              <a:defRPr sz="1400"/>
            </a:lvl4pPr>
            <a:lvl5pPr indent="-228600" lvl="4" marL="2286000" algn="l">
              <a:spcBef>
                <a:spcPts val="500"/>
              </a:spcBef>
              <a:spcAft>
                <a:spcPts val="0"/>
              </a:spcAft>
              <a:buSzPts val="1400"/>
              <a:buNone/>
              <a:defRPr sz="1400"/>
            </a:lvl5pPr>
            <a:lvl6pPr indent="-228600" lvl="5" marL="2743200" algn="l">
              <a:spcBef>
                <a:spcPts val="500"/>
              </a:spcBef>
              <a:spcAft>
                <a:spcPts val="0"/>
              </a:spcAft>
              <a:buSzPts val="1400"/>
              <a:buNone/>
              <a:defRPr sz="1400"/>
            </a:lvl6pPr>
            <a:lvl7pPr indent="-228600" lvl="6" marL="3200400" algn="l">
              <a:spcBef>
                <a:spcPts val="500"/>
              </a:spcBef>
              <a:spcAft>
                <a:spcPts val="0"/>
              </a:spcAft>
              <a:buSzPts val="1400"/>
              <a:buNone/>
              <a:defRPr sz="1400"/>
            </a:lvl7pPr>
            <a:lvl8pPr indent="-228600" lvl="7" marL="3657600" algn="l">
              <a:spcBef>
                <a:spcPts val="500"/>
              </a:spcBef>
              <a:spcAft>
                <a:spcPts val="0"/>
              </a:spcAft>
              <a:buSzPts val="1400"/>
              <a:buNone/>
              <a:defRPr sz="1400"/>
            </a:lvl8pPr>
            <a:lvl9pPr indent="-228600" lvl="8" marL="4114800" algn="l">
              <a:spcBef>
                <a:spcPts val="500"/>
              </a:spcBef>
              <a:spcAft>
                <a:spcPts val="0"/>
              </a:spcAft>
              <a:buSzPts val="1400"/>
              <a:buNone/>
              <a:defRPr sz="1400"/>
            </a:lvl9pPr>
          </a:lstStyle>
          <a:p/>
        </p:txBody>
      </p:sp>
      <p:sp>
        <p:nvSpPr>
          <p:cNvPr id="24" name="Google Shape;24;p4"/>
          <p:cNvSpPr txBox="1"/>
          <p:nvPr>
            <p:ph idx="12" type="sldNum"/>
          </p:nvPr>
        </p:nvSpPr>
        <p:spPr>
          <a:xfrm>
            <a:off x="7588250" y="6248400"/>
            <a:ext cx="292100" cy="330200"/>
          </a:xfrm>
          <a:prstGeom prst="rect">
            <a:avLst/>
          </a:prstGeom>
          <a:noFill/>
          <a:ln>
            <a:noFill/>
          </a:ln>
        </p:spPr>
        <p:txBody>
          <a:bodyPr anchorCtr="0" anchor="t" bIns="45700" lIns="91425" spcFirstLastPara="1" rIns="91425" wrap="square" tIns="45700">
            <a:noAutofit/>
          </a:bodyPr>
          <a:lstStyle>
            <a:lvl1pPr indent="0" lvl="0" marL="0" algn="ctr">
              <a:spcBef>
                <a:spcPts val="0"/>
              </a:spcBef>
              <a:spcAft>
                <a:spcPts val="0"/>
              </a:spcAft>
              <a:buNone/>
              <a:defRPr b="0" i="0" sz="1400" u="none" cap="none" strike="noStrike">
                <a:solidFill>
                  <a:schemeClr val="dk1"/>
                </a:solidFill>
                <a:latin typeface="Times"/>
                <a:ea typeface="Times"/>
                <a:cs typeface="Times"/>
                <a:sym typeface="Times"/>
              </a:defRPr>
            </a:lvl1pPr>
            <a:lvl2pPr indent="0" lvl="1" marL="0" algn="ctr">
              <a:spcBef>
                <a:spcPts val="0"/>
              </a:spcBef>
              <a:spcAft>
                <a:spcPts val="0"/>
              </a:spcAft>
              <a:buNone/>
              <a:defRPr b="0" i="0" sz="1400" u="none" cap="none" strike="noStrike">
                <a:solidFill>
                  <a:schemeClr val="dk1"/>
                </a:solidFill>
                <a:latin typeface="Times"/>
                <a:ea typeface="Times"/>
                <a:cs typeface="Times"/>
                <a:sym typeface="Times"/>
              </a:defRPr>
            </a:lvl2pPr>
            <a:lvl3pPr indent="0" lvl="2" marL="0" algn="ctr">
              <a:spcBef>
                <a:spcPts val="0"/>
              </a:spcBef>
              <a:spcAft>
                <a:spcPts val="0"/>
              </a:spcAft>
              <a:buNone/>
              <a:defRPr b="0" i="0" sz="1400" u="none" cap="none" strike="noStrike">
                <a:solidFill>
                  <a:schemeClr val="dk1"/>
                </a:solidFill>
                <a:latin typeface="Times"/>
                <a:ea typeface="Times"/>
                <a:cs typeface="Times"/>
                <a:sym typeface="Times"/>
              </a:defRPr>
            </a:lvl3pPr>
            <a:lvl4pPr indent="0" lvl="3" marL="0" algn="ctr">
              <a:spcBef>
                <a:spcPts val="0"/>
              </a:spcBef>
              <a:spcAft>
                <a:spcPts val="0"/>
              </a:spcAft>
              <a:buNone/>
              <a:defRPr b="0" i="0" sz="1400" u="none" cap="none" strike="noStrike">
                <a:solidFill>
                  <a:schemeClr val="dk1"/>
                </a:solidFill>
                <a:latin typeface="Times"/>
                <a:ea typeface="Times"/>
                <a:cs typeface="Times"/>
                <a:sym typeface="Times"/>
              </a:defRPr>
            </a:lvl4pPr>
            <a:lvl5pPr indent="0" lvl="4" marL="0" algn="ctr">
              <a:spcBef>
                <a:spcPts val="0"/>
              </a:spcBef>
              <a:spcAft>
                <a:spcPts val="0"/>
              </a:spcAft>
              <a:buNone/>
              <a:defRPr b="0" i="0" sz="1400" u="none" cap="none" strike="noStrike">
                <a:solidFill>
                  <a:schemeClr val="dk1"/>
                </a:solidFill>
                <a:latin typeface="Times"/>
                <a:ea typeface="Times"/>
                <a:cs typeface="Times"/>
                <a:sym typeface="Times"/>
              </a:defRPr>
            </a:lvl5pPr>
            <a:lvl6pPr indent="0" lvl="5" marL="0" algn="ctr">
              <a:spcBef>
                <a:spcPts val="0"/>
              </a:spcBef>
              <a:spcAft>
                <a:spcPts val="0"/>
              </a:spcAft>
              <a:buNone/>
              <a:defRPr b="0" i="0" sz="1400" u="none" cap="none" strike="noStrike">
                <a:solidFill>
                  <a:schemeClr val="dk1"/>
                </a:solidFill>
                <a:latin typeface="Times"/>
                <a:ea typeface="Times"/>
                <a:cs typeface="Times"/>
                <a:sym typeface="Times"/>
              </a:defRPr>
            </a:lvl6pPr>
            <a:lvl7pPr indent="0" lvl="6" marL="0" algn="ctr">
              <a:spcBef>
                <a:spcPts val="0"/>
              </a:spcBef>
              <a:spcAft>
                <a:spcPts val="0"/>
              </a:spcAft>
              <a:buNone/>
              <a:defRPr b="0" i="0" sz="1400" u="none" cap="none" strike="noStrike">
                <a:solidFill>
                  <a:schemeClr val="dk1"/>
                </a:solidFill>
                <a:latin typeface="Times"/>
                <a:ea typeface="Times"/>
                <a:cs typeface="Times"/>
                <a:sym typeface="Times"/>
              </a:defRPr>
            </a:lvl7pPr>
            <a:lvl8pPr indent="0" lvl="7" marL="0" algn="ctr">
              <a:spcBef>
                <a:spcPts val="0"/>
              </a:spcBef>
              <a:spcAft>
                <a:spcPts val="0"/>
              </a:spcAft>
              <a:buNone/>
              <a:defRPr b="0" i="0" sz="1400" u="none" cap="none" strike="noStrike">
                <a:solidFill>
                  <a:schemeClr val="dk1"/>
                </a:solidFill>
                <a:latin typeface="Times"/>
                <a:ea typeface="Times"/>
                <a:cs typeface="Times"/>
                <a:sym typeface="Times"/>
              </a:defRPr>
            </a:lvl8pPr>
            <a:lvl9pPr indent="0" lvl="8" marL="0" algn="ctr">
              <a:spcBef>
                <a:spcPts val="0"/>
              </a:spcBef>
              <a:spcAft>
                <a:spcPts val="0"/>
              </a:spcAft>
              <a:buNone/>
              <a:defRPr b="0" i="0" sz="1400" u="none" cap="none" strike="noStrike">
                <a:solidFill>
                  <a:schemeClr val="dk1"/>
                </a:solidFill>
                <a:latin typeface="Times"/>
                <a:ea typeface="Times"/>
                <a:cs typeface="Times"/>
                <a:sym typeface="Times"/>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25" name="Shape 25"/>
        <p:cNvGrpSpPr/>
        <p:nvPr/>
      </p:nvGrpSpPr>
      <p:grpSpPr>
        <a:xfrm>
          <a:off x="0" y="0"/>
          <a:ext cx="0" cy="0"/>
          <a:chOff x="0" y="0"/>
          <a:chExt cx="0" cy="0"/>
        </a:xfrm>
      </p:grpSpPr>
      <p:sp>
        <p:nvSpPr>
          <p:cNvPr id="26" name="Google Shape;26;p5"/>
          <p:cNvSpPr txBox="1"/>
          <p:nvPr>
            <p:ph type="title"/>
          </p:nvPr>
        </p:nvSpPr>
        <p:spPr>
          <a:xfrm>
            <a:off x="1219200" y="381000"/>
            <a:ext cx="7467600" cy="1600200"/>
          </a:xfrm>
          <a:prstGeom prst="rect">
            <a:avLst/>
          </a:prstGeom>
          <a:noFill/>
          <a:ln>
            <a:noFill/>
          </a:ln>
        </p:spPr>
        <p:txBody>
          <a:bodyPr anchorCtr="0" anchor="ctr" bIns="50800" lIns="50800" spcFirstLastPara="1" rIns="91425" wrap="square" tIns="508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5"/>
          <p:cNvSpPr txBox="1"/>
          <p:nvPr>
            <p:ph idx="1" type="body"/>
          </p:nvPr>
        </p:nvSpPr>
        <p:spPr>
          <a:xfrm>
            <a:off x="1219200" y="1981200"/>
            <a:ext cx="3657600" cy="4876800"/>
          </a:xfrm>
          <a:prstGeom prst="rect">
            <a:avLst/>
          </a:prstGeom>
          <a:noFill/>
          <a:ln>
            <a:noFill/>
          </a:ln>
        </p:spPr>
        <p:txBody>
          <a:bodyPr anchorCtr="0" anchor="t" bIns="50800" lIns="50800" spcFirstLastPara="1" rIns="91425" wrap="square" tIns="50800"/>
          <a:lstStyle>
            <a:lvl1pPr indent="-406400" lvl="0" marL="457200" algn="l">
              <a:spcBef>
                <a:spcPts val="800"/>
              </a:spcBef>
              <a:spcAft>
                <a:spcPts val="0"/>
              </a:spcAft>
              <a:buSzPts val="2800"/>
              <a:buChar char="•"/>
              <a:defRPr sz="2800"/>
            </a:lvl1pPr>
            <a:lvl2pPr indent="-381000" lvl="1" marL="914400" algn="l">
              <a:spcBef>
                <a:spcPts val="700"/>
              </a:spcBef>
              <a:spcAft>
                <a:spcPts val="0"/>
              </a:spcAft>
              <a:buSzPts val="2400"/>
              <a:buChar char="–"/>
              <a:defRPr sz="2400"/>
            </a:lvl2pPr>
            <a:lvl3pPr indent="-355600" lvl="2" marL="1371600" algn="l">
              <a:spcBef>
                <a:spcPts val="600"/>
              </a:spcBef>
              <a:spcAft>
                <a:spcPts val="0"/>
              </a:spcAft>
              <a:buSzPts val="2000"/>
              <a:buChar char="•"/>
              <a:defRPr sz="2000"/>
            </a:lvl3pPr>
            <a:lvl4pPr indent="-342900" lvl="3" marL="1828800" algn="l">
              <a:spcBef>
                <a:spcPts val="500"/>
              </a:spcBef>
              <a:spcAft>
                <a:spcPts val="0"/>
              </a:spcAft>
              <a:buSzPts val="1800"/>
              <a:buChar char="–"/>
              <a:defRPr sz="1800"/>
            </a:lvl4pPr>
            <a:lvl5pPr indent="-342900" lvl="4" marL="2286000" algn="l">
              <a:spcBef>
                <a:spcPts val="500"/>
              </a:spcBef>
              <a:spcAft>
                <a:spcPts val="0"/>
              </a:spcAft>
              <a:buSzPts val="1800"/>
              <a:buChar char="»"/>
              <a:defRPr sz="1800"/>
            </a:lvl5pPr>
            <a:lvl6pPr indent="-342900" lvl="5" marL="2743200" algn="l">
              <a:spcBef>
                <a:spcPts val="500"/>
              </a:spcBef>
              <a:spcAft>
                <a:spcPts val="0"/>
              </a:spcAft>
              <a:buSzPts val="1800"/>
              <a:buChar char="»"/>
              <a:defRPr sz="1800"/>
            </a:lvl6pPr>
            <a:lvl7pPr indent="-342900" lvl="6" marL="3200400" algn="l">
              <a:spcBef>
                <a:spcPts val="500"/>
              </a:spcBef>
              <a:spcAft>
                <a:spcPts val="0"/>
              </a:spcAft>
              <a:buSzPts val="1800"/>
              <a:buChar char="»"/>
              <a:defRPr sz="1800"/>
            </a:lvl7pPr>
            <a:lvl8pPr indent="-342900" lvl="7" marL="3657600" algn="l">
              <a:spcBef>
                <a:spcPts val="500"/>
              </a:spcBef>
              <a:spcAft>
                <a:spcPts val="0"/>
              </a:spcAft>
              <a:buSzPts val="1800"/>
              <a:buChar char="»"/>
              <a:defRPr sz="1800"/>
            </a:lvl8pPr>
            <a:lvl9pPr indent="-342900" lvl="8" marL="4114800" algn="l">
              <a:spcBef>
                <a:spcPts val="500"/>
              </a:spcBef>
              <a:spcAft>
                <a:spcPts val="0"/>
              </a:spcAft>
              <a:buSzPts val="1800"/>
              <a:buChar char="»"/>
              <a:defRPr sz="1800"/>
            </a:lvl9pPr>
          </a:lstStyle>
          <a:p/>
        </p:txBody>
      </p:sp>
      <p:sp>
        <p:nvSpPr>
          <p:cNvPr id="28" name="Google Shape;28;p5"/>
          <p:cNvSpPr txBox="1"/>
          <p:nvPr>
            <p:ph idx="2" type="body"/>
          </p:nvPr>
        </p:nvSpPr>
        <p:spPr>
          <a:xfrm>
            <a:off x="5029200" y="1981200"/>
            <a:ext cx="3657600" cy="4876800"/>
          </a:xfrm>
          <a:prstGeom prst="rect">
            <a:avLst/>
          </a:prstGeom>
          <a:noFill/>
          <a:ln>
            <a:noFill/>
          </a:ln>
        </p:spPr>
        <p:txBody>
          <a:bodyPr anchorCtr="0" anchor="t" bIns="50800" lIns="50800" spcFirstLastPara="1" rIns="91425" wrap="square" tIns="50800"/>
          <a:lstStyle>
            <a:lvl1pPr indent="-406400" lvl="0" marL="457200" algn="l">
              <a:spcBef>
                <a:spcPts val="800"/>
              </a:spcBef>
              <a:spcAft>
                <a:spcPts val="0"/>
              </a:spcAft>
              <a:buSzPts val="2800"/>
              <a:buChar char="•"/>
              <a:defRPr sz="2800"/>
            </a:lvl1pPr>
            <a:lvl2pPr indent="-381000" lvl="1" marL="914400" algn="l">
              <a:spcBef>
                <a:spcPts val="700"/>
              </a:spcBef>
              <a:spcAft>
                <a:spcPts val="0"/>
              </a:spcAft>
              <a:buSzPts val="2400"/>
              <a:buChar char="–"/>
              <a:defRPr sz="2400"/>
            </a:lvl2pPr>
            <a:lvl3pPr indent="-355600" lvl="2" marL="1371600" algn="l">
              <a:spcBef>
                <a:spcPts val="600"/>
              </a:spcBef>
              <a:spcAft>
                <a:spcPts val="0"/>
              </a:spcAft>
              <a:buSzPts val="2000"/>
              <a:buChar char="•"/>
              <a:defRPr sz="2000"/>
            </a:lvl3pPr>
            <a:lvl4pPr indent="-342900" lvl="3" marL="1828800" algn="l">
              <a:spcBef>
                <a:spcPts val="500"/>
              </a:spcBef>
              <a:spcAft>
                <a:spcPts val="0"/>
              </a:spcAft>
              <a:buSzPts val="1800"/>
              <a:buChar char="–"/>
              <a:defRPr sz="1800"/>
            </a:lvl4pPr>
            <a:lvl5pPr indent="-342900" lvl="4" marL="2286000" algn="l">
              <a:spcBef>
                <a:spcPts val="500"/>
              </a:spcBef>
              <a:spcAft>
                <a:spcPts val="0"/>
              </a:spcAft>
              <a:buSzPts val="1800"/>
              <a:buChar char="»"/>
              <a:defRPr sz="1800"/>
            </a:lvl5pPr>
            <a:lvl6pPr indent="-342900" lvl="5" marL="2743200" algn="l">
              <a:spcBef>
                <a:spcPts val="500"/>
              </a:spcBef>
              <a:spcAft>
                <a:spcPts val="0"/>
              </a:spcAft>
              <a:buSzPts val="1800"/>
              <a:buChar char="»"/>
              <a:defRPr sz="1800"/>
            </a:lvl6pPr>
            <a:lvl7pPr indent="-342900" lvl="6" marL="3200400" algn="l">
              <a:spcBef>
                <a:spcPts val="500"/>
              </a:spcBef>
              <a:spcAft>
                <a:spcPts val="0"/>
              </a:spcAft>
              <a:buSzPts val="1800"/>
              <a:buChar char="»"/>
              <a:defRPr sz="1800"/>
            </a:lvl7pPr>
            <a:lvl8pPr indent="-342900" lvl="7" marL="3657600" algn="l">
              <a:spcBef>
                <a:spcPts val="500"/>
              </a:spcBef>
              <a:spcAft>
                <a:spcPts val="0"/>
              </a:spcAft>
              <a:buSzPts val="1800"/>
              <a:buChar char="»"/>
              <a:defRPr sz="1800"/>
            </a:lvl8pPr>
            <a:lvl9pPr indent="-342900" lvl="8" marL="4114800" algn="l">
              <a:spcBef>
                <a:spcPts val="500"/>
              </a:spcBef>
              <a:spcAft>
                <a:spcPts val="0"/>
              </a:spcAft>
              <a:buSzPts val="1800"/>
              <a:buChar char="»"/>
              <a:defRPr sz="1800"/>
            </a:lvl9pPr>
          </a:lstStyle>
          <a:p/>
        </p:txBody>
      </p:sp>
      <p:sp>
        <p:nvSpPr>
          <p:cNvPr id="29" name="Google Shape;29;p5"/>
          <p:cNvSpPr txBox="1"/>
          <p:nvPr>
            <p:ph idx="12" type="sldNum"/>
          </p:nvPr>
        </p:nvSpPr>
        <p:spPr>
          <a:xfrm>
            <a:off x="7588250" y="6248400"/>
            <a:ext cx="292100" cy="330200"/>
          </a:xfrm>
          <a:prstGeom prst="rect">
            <a:avLst/>
          </a:prstGeom>
          <a:noFill/>
          <a:ln>
            <a:noFill/>
          </a:ln>
        </p:spPr>
        <p:txBody>
          <a:bodyPr anchorCtr="0" anchor="t" bIns="45700" lIns="91425" spcFirstLastPara="1" rIns="91425" wrap="square" tIns="45700">
            <a:noAutofit/>
          </a:bodyPr>
          <a:lstStyle>
            <a:lvl1pPr indent="0" lvl="0" marL="0" algn="ctr">
              <a:spcBef>
                <a:spcPts val="0"/>
              </a:spcBef>
              <a:spcAft>
                <a:spcPts val="0"/>
              </a:spcAft>
              <a:buNone/>
              <a:defRPr b="0" i="0" sz="1400" u="none" cap="none" strike="noStrike">
                <a:solidFill>
                  <a:schemeClr val="dk1"/>
                </a:solidFill>
                <a:latin typeface="Times"/>
                <a:ea typeface="Times"/>
                <a:cs typeface="Times"/>
                <a:sym typeface="Times"/>
              </a:defRPr>
            </a:lvl1pPr>
            <a:lvl2pPr indent="0" lvl="1" marL="0" algn="ctr">
              <a:spcBef>
                <a:spcPts val="0"/>
              </a:spcBef>
              <a:spcAft>
                <a:spcPts val="0"/>
              </a:spcAft>
              <a:buNone/>
              <a:defRPr b="0" i="0" sz="1400" u="none" cap="none" strike="noStrike">
                <a:solidFill>
                  <a:schemeClr val="dk1"/>
                </a:solidFill>
                <a:latin typeface="Times"/>
                <a:ea typeface="Times"/>
                <a:cs typeface="Times"/>
                <a:sym typeface="Times"/>
              </a:defRPr>
            </a:lvl2pPr>
            <a:lvl3pPr indent="0" lvl="2" marL="0" algn="ctr">
              <a:spcBef>
                <a:spcPts val="0"/>
              </a:spcBef>
              <a:spcAft>
                <a:spcPts val="0"/>
              </a:spcAft>
              <a:buNone/>
              <a:defRPr b="0" i="0" sz="1400" u="none" cap="none" strike="noStrike">
                <a:solidFill>
                  <a:schemeClr val="dk1"/>
                </a:solidFill>
                <a:latin typeface="Times"/>
                <a:ea typeface="Times"/>
                <a:cs typeface="Times"/>
                <a:sym typeface="Times"/>
              </a:defRPr>
            </a:lvl3pPr>
            <a:lvl4pPr indent="0" lvl="3" marL="0" algn="ctr">
              <a:spcBef>
                <a:spcPts val="0"/>
              </a:spcBef>
              <a:spcAft>
                <a:spcPts val="0"/>
              </a:spcAft>
              <a:buNone/>
              <a:defRPr b="0" i="0" sz="1400" u="none" cap="none" strike="noStrike">
                <a:solidFill>
                  <a:schemeClr val="dk1"/>
                </a:solidFill>
                <a:latin typeface="Times"/>
                <a:ea typeface="Times"/>
                <a:cs typeface="Times"/>
                <a:sym typeface="Times"/>
              </a:defRPr>
            </a:lvl4pPr>
            <a:lvl5pPr indent="0" lvl="4" marL="0" algn="ctr">
              <a:spcBef>
                <a:spcPts val="0"/>
              </a:spcBef>
              <a:spcAft>
                <a:spcPts val="0"/>
              </a:spcAft>
              <a:buNone/>
              <a:defRPr b="0" i="0" sz="1400" u="none" cap="none" strike="noStrike">
                <a:solidFill>
                  <a:schemeClr val="dk1"/>
                </a:solidFill>
                <a:latin typeface="Times"/>
                <a:ea typeface="Times"/>
                <a:cs typeface="Times"/>
                <a:sym typeface="Times"/>
              </a:defRPr>
            </a:lvl5pPr>
            <a:lvl6pPr indent="0" lvl="5" marL="0" algn="ctr">
              <a:spcBef>
                <a:spcPts val="0"/>
              </a:spcBef>
              <a:spcAft>
                <a:spcPts val="0"/>
              </a:spcAft>
              <a:buNone/>
              <a:defRPr b="0" i="0" sz="1400" u="none" cap="none" strike="noStrike">
                <a:solidFill>
                  <a:schemeClr val="dk1"/>
                </a:solidFill>
                <a:latin typeface="Times"/>
                <a:ea typeface="Times"/>
                <a:cs typeface="Times"/>
                <a:sym typeface="Times"/>
              </a:defRPr>
            </a:lvl6pPr>
            <a:lvl7pPr indent="0" lvl="6" marL="0" algn="ctr">
              <a:spcBef>
                <a:spcPts val="0"/>
              </a:spcBef>
              <a:spcAft>
                <a:spcPts val="0"/>
              </a:spcAft>
              <a:buNone/>
              <a:defRPr b="0" i="0" sz="1400" u="none" cap="none" strike="noStrike">
                <a:solidFill>
                  <a:schemeClr val="dk1"/>
                </a:solidFill>
                <a:latin typeface="Times"/>
                <a:ea typeface="Times"/>
                <a:cs typeface="Times"/>
                <a:sym typeface="Times"/>
              </a:defRPr>
            </a:lvl7pPr>
            <a:lvl8pPr indent="0" lvl="7" marL="0" algn="ctr">
              <a:spcBef>
                <a:spcPts val="0"/>
              </a:spcBef>
              <a:spcAft>
                <a:spcPts val="0"/>
              </a:spcAft>
              <a:buNone/>
              <a:defRPr b="0" i="0" sz="1400" u="none" cap="none" strike="noStrike">
                <a:solidFill>
                  <a:schemeClr val="dk1"/>
                </a:solidFill>
                <a:latin typeface="Times"/>
                <a:ea typeface="Times"/>
                <a:cs typeface="Times"/>
                <a:sym typeface="Times"/>
              </a:defRPr>
            </a:lvl8pPr>
            <a:lvl9pPr indent="0" lvl="8" marL="0" algn="ctr">
              <a:spcBef>
                <a:spcPts val="0"/>
              </a:spcBef>
              <a:spcAft>
                <a:spcPts val="0"/>
              </a:spcAft>
              <a:buNone/>
              <a:defRPr b="0" i="0" sz="1400" u="none" cap="none" strike="noStrike">
                <a:solidFill>
                  <a:schemeClr val="dk1"/>
                </a:solidFill>
                <a:latin typeface="Times"/>
                <a:ea typeface="Times"/>
                <a:cs typeface="Times"/>
                <a:sym typeface="Times"/>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30" name="Shape 30"/>
        <p:cNvGrpSpPr/>
        <p:nvPr/>
      </p:nvGrpSpPr>
      <p:grpSpPr>
        <a:xfrm>
          <a:off x="0" y="0"/>
          <a:ext cx="0" cy="0"/>
          <a:chOff x="0" y="0"/>
          <a:chExt cx="0" cy="0"/>
        </a:xfrm>
      </p:grpSpPr>
      <p:sp>
        <p:nvSpPr>
          <p:cNvPr id="31" name="Google Shape;31;p6"/>
          <p:cNvSpPr txBox="1"/>
          <p:nvPr>
            <p:ph type="title"/>
          </p:nvPr>
        </p:nvSpPr>
        <p:spPr>
          <a:xfrm>
            <a:off x="457200" y="274638"/>
            <a:ext cx="8229600" cy="1143000"/>
          </a:xfrm>
          <a:prstGeom prst="rect">
            <a:avLst/>
          </a:prstGeom>
          <a:noFill/>
          <a:ln>
            <a:noFill/>
          </a:ln>
        </p:spPr>
        <p:txBody>
          <a:bodyPr anchorCtr="0" anchor="ctr" bIns="50800" lIns="50800" spcFirstLastPara="1" rIns="91425" wrap="square" tIns="508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6"/>
          <p:cNvSpPr txBox="1"/>
          <p:nvPr>
            <p:ph idx="1" type="body"/>
          </p:nvPr>
        </p:nvSpPr>
        <p:spPr>
          <a:xfrm>
            <a:off x="457200" y="1535113"/>
            <a:ext cx="4040188" cy="639762"/>
          </a:xfrm>
          <a:prstGeom prst="rect">
            <a:avLst/>
          </a:prstGeom>
          <a:noFill/>
          <a:ln>
            <a:noFill/>
          </a:ln>
        </p:spPr>
        <p:txBody>
          <a:bodyPr anchorCtr="0" anchor="b" bIns="50800" lIns="50800" spcFirstLastPara="1" rIns="91425" wrap="square" tIns="50800"/>
          <a:lstStyle>
            <a:lvl1pPr indent="-228600" lvl="0" marL="457200" algn="l">
              <a:spcBef>
                <a:spcPts val="800"/>
              </a:spcBef>
              <a:spcAft>
                <a:spcPts val="0"/>
              </a:spcAft>
              <a:buSzPts val="2400"/>
              <a:buNone/>
              <a:defRPr b="1" sz="2400"/>
            </a:lvl1pPr>
            <a:lvl2pPr indent="-228600" lvl="1" marL="914400" algn="l">
              <a:spcBef>
                <a:spcPts val="700"/>
              </a:spcBef>
              <a:spcAft>
                <a:spcPts val="0"/>
              </a:spcAft>
              <a:buSzPts val="2000"/>
              <a:buNone/>
              <a:defRPr b="1" sz="2000"/>
            </a:lvl2pPr>
            <a:lvl3pPr indent="-228600" lvl="2" marL="1371600" algn="l">
              <a:spcBef>
                <a:spcPts val="600"/>
              </a:spcBef>
              <a:spcAft>
                <a:spcPts val="0"/>
              </a:spcAft>
              <a:buSzPts val="1800"/>
              <a:buNone/>
              <a:defRPr b="1" sz="1800"/>
            </a:lvl3pPr>
            <a:lvl4pPr indent="-228600" lvl="3" marL="1828800" algn="l">
              <a:spcBef>
                <a:spcPts val="500"/>
              </a:spcBef>
              <a:spcAft>
                <a:spcPts val="0"/>
              </a:spcAft>
              <a:buSzPts val="1600"/>
              <a:buNone/>
              <a:defRPr b="1" sz="1600"/>
            </a:lvl4pPr>
            <a:lvl5pPr indent="-228600" lvl="4" marL="2286000" algn="l">
              <a:spcBef>
                <a:spcPts val="500"/>
              </a:spcBef>
              <a:spcAft>
                <a:spcPts val="0"/>
              </a:spcAft>
              <a:buSzPts val="1600"/>
              <a:buNone/>
              <a:defRPr b="1" sz="1600"/>
            </a:lvl5pPr>
            <a:lvl6pPr indent="-228600" lvl="5" marL="2743200" algn="l">
              <a:spcBef>
                <a:spcPts val="500"/>
              </a:spcBef>
              <a:spcAft>
                <a:spcPts val="0"/>
              </a:spcAft>
              <a:buSzPts val="1600"/>
              <a:buNone/>
              <a:defRPr b="1" sz="1600"/>
            </a:lvl6pPr>
            <a:lvl7pPr indent="-228600" lvl="6" marL="3200400" algn="l">
              <a:spcBef>
                <a:spcPts val="500"/>
              </a:spcBef>
              <a:spcAft>
                <a:spcPts val="0"/>
              </a:spcAft>
              <a:buSzPts val="1600"/>
              <a:buNone/>
              <a:defRPr b="1" sz="1600"/>
            </a:lvl7pPr>
            <a:lvl8pPr indent="-228600" lvl="7" marL="3657600" algn="l">
              <a:spcBef>
                <a:spcPts val="500"/>
              </a:spcBef>
              <a:spcAft>
                <a:spcPts val="0"/>
              </a:spcAft>
              <a:buSzPts val="1600"/>
              <a:buNone/>
              <a:defRPr b="1" sz="1600"/>
            </a:lvl8pPr>
            <a:lvl9pPr indent="-228600" lvl="8" marL="4114800" algn="l">
              <a:spcBef>
                <a:spcPts val="500"/>
              </a:spcBef>
              <a:spcAft>
                <a:spcPts val="0"/>
              </a:spcAft>
              <a:buSzPts val="1600"/>
              <a:buNone/>
              <a:defRPr b="1" sz="1600"/>
            </a:lvl9pPr>
          </a:lstStyle>
          <a:p/>
        </p:txBody>
      </p:sp>
      <p:sp>
        <p:nvSpPr>
          <p:cNvPr id="33" name="Google Shape;33;p6"/>
          <p:cNvSpPr txBox="1"/>
          <p:nvPr>
            <p:ph idx="2" type="body"/>
          </p:nvPr>
        </p:nvSpPr>
        <p:spPr>
          <a:xfrm>
            <a:off x="457200" y="2174875"/>
            <a:ext cx="4040188" cy="3951288"/>
          </a:xfrm>
          <a:prstGeom prst="rect">
            <a:avLst/>
          </a:prstGeom>
          <a:noFill/>
          <a:ln>
            <a:noFill/>
          </a:ln>
        </p:spPr>
        <p:txBody>
          <a:bodyPr anchorCtr="0" anchor="t" bIns="50800" lIns="50800" spcFirstLastPara="1" rIns="91425" wrap="square" tIns="50800"/>
          <a:lstStyle>
            <a:lvl1pPr indent="-381000" lvl="0" marL="457200" algn="l">
              <a:spcBef>
                <a:spcPts val="800"/>
              </a:spcBef>
              <a:spcAft>
                <a:spcPts val="0"/>
              </a:spcAft>
              <a:buSzPts val="2400"/>
              <a:buChar char="•"/>
              <a:defRPr sz="2400"/>
            </a:lvl1pPr>
            <a:lvl2pPr indent="-355600" lvl="1" marL="914400" algn="l">
              <a:spcBef>
                <a:spcPts val="700"/>
              </a:spcBef>
              <a:spcAft>
                <a:spcPts val="0"/>
              </a:spcAft>
              <a:buSzPts val="2000"/>
              <a:buChar char="–"/>
              <a:defRPr sz="2000"/>
            </a:lvl2pPr>
            <a:lvl3pPr indent="-342900" lvl="2" marL="1371600" algn="l">
              <a:spcBef>
                <a:spcPts val="600"/>
              </a:spcBef>
              <a:spcAft>
                <a:spcPts val="0"/>
              </a:spcAft>
              <a:buSzPts val="1800"/>
              <a:buChar char="•"/>
              <a:defRPr sz="1800"/>
            </a:lvl3pPr>
            <a:lvl4pPr indent="-330200" lvl="3" marL="1828800" algn="l">
              <a:spcBef>
                <a:spcPts val="500"/>
              </a:spcBef>
              <a:spcAft>
                <a:spcPts val="0"/>
              </a:spcAft>
              <a:buSzPts val="1600"/>
              <a:buChar char="–"/>
              <a:defRPr sz="1600"/>
            </a:lvl4pPr>
            <a:lvl5pPr indent="-330200" lvl="4" marL="2286000" algn="l">
              <a:spcBef>
                <a:spcPts val="500"/>
              </a:spcBef>
              <a:spcAft>
                <a:spcPts val="0"/>
              </a:spcAft>
              <a:buSzPts val="1600"/>
              <a:buChar char="»"/>
              <a:defRPr sz="1600"/>
            </a:lvl5pPr>
            <a:lvl6pPr indent="-330200" lvl="5" marL="2743200" algn="l">
              <a:spcBef>
                <a:spcPts val="500"/>
              </a:spcBef>
              <a:spcAft>
                <a:spcPts val="0"/>
              </a:spcAft>
              <a:buSzPts val="1600"/>
              <a:buChar char="»"/>
              <a:defRPr sz="1600"/>
            </a:lvl6pPr>
            <a:lvl7pPr indent="-330200" lvl="6" marL="3200400" algn="l">
              <a:spcBef>
                <a:spcPts val="500"/>
              </a:spcBef>
              <a:spcAft>
                <a:spcPts val="0"/>
              </a:spcAft>
              <a:buSzPts val="1600"/>
              <a:buChar char="»"/>
              <a:defRPr sz="1600"/>
            </a:lvl7pPr>
            <a:lvl8pPr indent="-330200" lvl="7" marL="3657600" algn="l">
              <a:spcBef>
                <a:spcPts val="500"/>
              </a:spcBef>
              <a:spcAft>
                <a:spcPts val="0"/>
              </a:spcAft>
              <a:buSzPts val="1600"/>
              <a:buChar char="»"/>
              <a:defRPr sz="1600"/>
            </a:lvl8pPr>
            <a:lvl9pPr indent="-330200" lvl="8" marL="4114800" algn="l">
              <a:spcBef>
                <a:spcPts val="500"/>
              </a:spcBef>
              <a:spcAft>
                <a:spcPts val="0"/>
              </a:spcAft>
              <a:buSzPts val="1600"/>
              <a:buChar char="»"/>
              <a:defRPr sz="1600"/>
            </a:lvl9pPr>
          </a:lstStyle>
          <a:p/>
        </p:txBody>
      </p:sp>
      <p:sp>
        <p:nvSpPr>
          <p:cNvPr id="34" name="Google Shape;34;p6"/>
          <p:cNvSpPr txBox="1"/>
          <p:nvPr>
            <p:ph idx="3" type="body"/>
          </p:nvPr>
        </p:nvSpPr>
        <p:spPr>
          <a:xfrm>
            <a:off x="4645025" y="1535113"/>
            <a:ext cx="4041775" cy="639762"/>
          </a:xfrm>
          <a:prstGeom prst="rect">
            <a:avLst/>
          </a:prstGeom>
          <a:noFill/>
          <a:ln>
            <a:noFill/>
          </a:ln>
        </p:spPr>
        <p:txBody>
          <a:bodyPr anchorCtr="0" anchor="b" bIns="50800" lIns="50800" spcFirstLastPara="1" rIns="91425" wrap="square" tIns="50800"/>
          <a:lstStyle>
            <a:lvl1pPr indent="-228600" lvl="0" marL="457200" algn="l">
              <a:spcBef>
                <a:spcPts val="800"/>
              </a:spcBef>
              <a:spcAft>
                <a:spcPts val="0"/>
              </a:spcAft>
              <a:buSzPts val="2400"/>
              <a:buNone/>
              <a:defRPr b="1" sz="2400"/>
            </a:lvl1pPr>
            <a:lvl2pPr indent="-228600" lvl="1" marL="914400" algn="l">
              <a:spcBef>
                <a:spcPts val="700"/>
              </a:spcBef>
              <a:spcAft>
                <a:spcPts val="0"/>
              </a:spcAft>
              <a:buSzPts val="2000"/>
              <a:buNone/>
              <a:defRPr b="1" sz="2000"/>
            </a:lvl2pPr>
            <a:lvl3pPr indent="-228600" lvl="2" marL="1371600" algn="l">
              <a:spcBef>
                <a:spcPts val="600"/>
              </a:spcBef>
              <a:spcAft>
                <a:spcPts val="0"/>
              </a:spcAft>
              <a:buSzPts val="1800"/>
              <a:buNone/>
              <a:defRPr b="1" sz="1800"/>
            </a:lvl3pPr>
            <a:lvl4pPr indent="-228600" lvl="3" marL="1828800" algn="l">
              <a:spcBef>
                <a:spcPts val="500"/>
              </a:spcBef>
              <a:spcAft>
                <a:spcPts val="0"/>
              </a:spcAft>
              <a:buSzPts val="1600"/>
              <a:buNone/>
              <a:defRPr b="1" sz="1600"/>
            </a:lvl4pPr>
            <a:lvl5pPr indent="-228600" lvl="4" marL="2286000" algn="l">
              <a:spcBef>
                <a:spcPts val="500"/>
              </a:spcBef>
              <a:spcAft>
                <a:spcPts val="0"/>
              </a:spcAft>
              <a:buSzPts val="1600"/>
              <a:buNone/>
              <a:defRPr b="1" sz="1600"/>
            </a:lvl5pPr>
            <a:lvl6pPr indent="-228600" lvl="5" marL="2743200" algn="l">
              <a:spcBef>
                <a:spcPts val="500"/>
              </a:spcBef>
              <a:spcAft>
                <a:spcPts val="0"/>
              </a:spcAft>
              <a:buSzPts val="1600"/>
              <a:buNone/>
              <a:defRPr b="1" sz="1600"/>
            </a:lvl6pPr>
            <a:lvl7pPr indent="-228600" lvl="6" marL="3200400" algn="l">
              <a:spcBef>
                <a:spcPts val="500"/>
              </a:spcBef>
              <a:spcAft>
                <a:spcPts val="0"/>
              </a:spcAft>
              <a:buSzPts val="1600"/>
              <a:buNone/>
              <a:defRPr b="1" sz="1600"/>
            </a:lvl7pPr>
            <a:lvl8pPr indent="-228600" lvl="7" marL="3657600" algn="l">
              <a:spcBef>
                <a:spcPts val="500"/>
              </a:spcBef>
              <a:spcAft>
                <a:spcPts val="0"/>
              </a:spcAft>
              <a:buSzPts val="1600"/>
              <a:buNone/>
              <a:defRPr b="1" sz="1600"/>
            </a:lvl8pPr>
            <a:lvl9pPr indent="-228600" lvl="8" marL="4114800" algn="l">
              <a:spcBef>
                <a:spcPts val="500"/>
              </a:spcBef>
              <a:spcAft>
                <a:spcPts val="0"/>
              </a:spcAft>
              <a:buSzPts val="1600"/>
              <a:buNone/>
              <a:defRPr b="1" sz="1600"/>
            </a:lvl9pPr>
          </a:lstStyle>
          <a:p/>
        </p:txBody>
      </p:sp>
      <p:sp>
        <p:nvSpPr>
          <p:cNvPr id="35" name="Google Shape;35;p6"/>
          <p:cNvSpPr txBox="1"/>
          <p:nvPr>
            <p:ph idx="4" type="body"/>
          </p:nvPr>
        </p:nvSpPr>
        <p:spPr>
          <a:xfrm>
            <a:off x="4645025" y="2174875"/>
            <a:ext cx="4041775" cy="3951288"/>
          </a:xfrm>
          <a:prstGeom prst="rect">
            <a:avLst/>
          </a:prstGeom>
          <a:noFill/>
          <a:ln>
            <a:noFill/>
          </a:ln>
        </p:spPr>
        <p:txBody>
          <a:bodyPr anchorCtr="0" anchor="t" bIns="50800" lIns="50800" spcFirstLastPara="1" rIns="91425" wrap="square" tIns="50800"/>
          <a:lstStyle>
            <a:lvl1pPr indent="-381000" lvl="0" marL="457200" algn="l">
              <a:spcBef>
                <a:spcPts val="800"/>
              </a:spcBef>
              <a:spcAft>
                <a:spcPts val="0"/>
              </a:spcAft>
              <a:buSzPts val="2400"/>
              <a:buChar char="•"/>
              <a:defRPr sz="2400"/>
            </a:lvl1pPr>
            <a:lvl2pPr indent="-355600" lvl="1" marL="914400" algn="l">
              <a:spcBef>
                <a:spcPts val="700"/>
              </a:spcBef>
              <a:spcAft>
                <a:spcPts val="0"/>
              </a:spcAft>
              <a:buSzPts val="2000"/>
              <a:buChar char="–"/>
              <a:defRPr sz="2000"/>
            </a:lvl2pPr>
            <a:lvl3pPr indent="-342900" lvl="2" marL="1371600" algn="l">
              <a:spcBef>
                <a:spcPts val="600"/>
              </a:spcBef>
              <a:spcAft>
                <a:spcPts val="0"/>
              </a:spcAft>
              <a:buSzPts val="1800"/>
              <a:buChar char="•"/>
              <a:defRPr sz="1800"/>
            </a:lvl3pPr>
            <a:lvl4pPr indent="-330200" lvl="3" marL="1828800" algn="l">
              <a:spcBef>
                <a:spcPts val="500"/>
              </a:spcBef>
              <a:spcAft>
                <a:spcPts val="0"/>
              </a:spcAft>
              <a:buSzPts val="1600"/>
              <a:buChar char="–"/>
              <a:defRPr sz="1600"/>
            </a:lvl4pPr>
            <a:lvl5pPr indent="-330200" lvl="4" marL="2286000" algn="l">
              <a:spcBef>
                <a:spcPts val="500"/>
              </a:spcBef>
              <a:spcAft>
                <a:spcPts val="0"/>
              </a:spcAft>
              <a:buSzPts val="1600"/>
              <a:buChar char="»"/>
              <a:defRPr sz="1600"/>
            </a:lvl5pPr>
            <a:lvl6pPr indent="-330200" lvl="5" marL="2743200" algn="l">
              <a:spcBef>
                <a:spcPts val="500"/>
              </a:spcBef>
              <a:spcAft>
                <a:spcPts val="0"/>
              </a:spcAft>
              <a:buSzPts val="1600"/>
              <a:buChar char="»"/>
              <a:defRPr sz="1600"/>
            </a:lvl6pPr>
            <a:lvl7pPr indent="-330200" lvl="6" marL="3200400" algn="l">
              <a:spcBef>
                <a:spcPts val="500"/>
              </a:spcBef>
              <a:spcAft>
                <a:spcPts val="0"/>
              </a:spcAft>
              <a:buSzPts val="1600"/>
              <a:buChar char="»"/>
              <a:defRPr sz="1600"/>
            </a:lvl7pPr>
            <a:lvl8pPr indent="-330200" lvl="7" marL="3657600" algn="l">
              <a:spcBef>
                <a:spcPts val="500"/>
              </a:spcBef>
              <a:spcAft>
                <a:spcPts val="0"/>
              </a:spcAft>
              <a:buSzPts val="1600"/>
              <a:buChar char="»"/>
              <a:defRPr sz="1600"/>
            </a:lvl8pPr>
            <a:lvl9pPr indent="-330200" lvl="8" marL="4114800" algn="l">
              <a:spcBef>
                <a:spcPts val="500"/>
              </a:spcBef>
              <a:spcAft>
                <a:spcPts val="0"/>
              </a:spcAft>
              <a:buSzPts val="1600"/>
              <a:buChar char="»"/>
              <a:defRPr sz="1600"/>
            </a:lvl9pPr>
          </a:lstStyle>
          <a:p/>
        </p:txBody>
      </p:sp>
      <p:sp>
        <p:nvSpPr>
          <p:cNvPr id="36" name="Google Shape;36;p6"/>
          <p:cNvSpPr txBox="1"/>
          <p:nvPr>
            <p:ph idx="12" type="sldNum"/>
          </p:nvPr>
        </p:nvSpPr>
        <p:spPr>
          <a:xfrm>
            <a:off x="7588250" y="6248400"/>
            <a:ext cx="292100" cy="330200"/>
          </a:xfrm>
          <a:prstGeom prst="rect">
            <a:avLst/>
          </a:prstGeom>
          <a:noFill/>
          <a:ln>
            <a:noFill/>
          </a:ln>
        </p:spPr>
        <p:txBody>
          <a:bodyPr anchorCtr="0" anchor="t" bIns="45700" lIns="91425" spcFirstLastPara="1" rIns="91425" wrap="square" tIns="45700">
            <a:noAutofit/>
          </a:bodyPr>
          <a:lstStyle>
            <a:lvl1pPr indent="0" lvl="0" marL="0" algn="ctr">
              <a:spcBef>
                <a:spcPts val="0"/>
              </a:spcBef>
              <a:spcAft>
                <a:spcPts val="0"/>
              </a:spcAft>
              <a:buNone/>
              <a:defRPr b="0" i="0" sz="1400" u="none" cap="none" strike="noStrike">
                <a:solidFill>
                  <a:schemeClr val="dk1"/>
                </a:solidFill>
                <a:latin typeface="Times"/>
                <a:ea typeface="Times"/>
                <a:cs typeface="Times"/>
                <a:sym typeface="Times"/>
              </a:defRPr>
            </a:lvl1pPr>
            <a:lvl2pPr indent="0" lvl="1" marL="0" algn="ctr">
              <a:spcBef>
                <a:spcPts val="0"/>
              </a:spcBef>
              <a:spcAft>
                <a:spcPts val="0"/>
              </a:spcAft>
              <a:buNone/>
              <a:defRPr b="0" i="0" sz="1400" u="none" cap="none" strike="noStrike">
                <a:solidFill>
                  <a:schemeClr val="dk1"/>
                </a:solidFill>
                <a:latin typeface="Times"/>
                <a:ea typeface="Times"/>
                <a:cs typeface="Times"/>
                <a:sym typeface="Times"/>
              </a:defRPr>
            </a:lvl2pPr>
            <a:lvl3pPr indent="0" lvl="2" marL="0" algn="ctr">
              <a:spcBef>
                <a:spcPts val="0"/>
              </a:spcBef>
              <a:spcAft>
                <a:spcPts val="0"/>
              </a:spcAft>
              <a:buNone/>
              <a:defRPr b="0" i="0" sz="1400" u="none" cap="none" strike="noStrike">
                <a:solidFill>
                  <a:schemeClr val="dk1"/>
                </a:solidFill>
                <a:latin typeface="Times"/>
                <a:ea typeface="Times"/>
                <a:cs typeface="Times"/>
                <a:sym typeface="Times"/>
              </a:defRPr>
            </a:lvl3pPr>
            <a:lvl4pPr indent="0" lvl="3" marL="0" algn="ctr">
              <a:spcBef>
                <a:spcPts val="0"/>
              </a:spcBef>
              <a:spcAft>
                <a:spcPts val="0"/>
              </a:spcAft>
              <a:buNone/>
              <a:defRPr b="0" i="0" sz="1400" u="none" cap="none" strike="noStrike">
                <a:solidFill>
                  <a:schemeClr val="dk1"/>
                </a:solidFill>
                <a:latin typeface="Times"/>
                <a:ea typeface="Times"/>
                <a:cs typeface="Times"/>
                <a:sym typeface="Times"/>
              </a:defRPr>
            </a:lvl4pPr>
            <a:lvl5pPr indent="0" lvl="4" marL="0" algn="ctr">
              <a:spcBef>
                <a:spcPts val="0"/>
              </a:spcBef>
              <a:spcAft>
                <a:spcPts val="0"/>
              </a:spcAft>
              <a:buNone/>
              <a:defRPr b="0" i="0" sz="1400" u="none" cap="none" strike="noStrike">
                <a:solidFill>
                  <a:schemeClr val="dk1"/>
                </a:solidFill>
                <a:latin typeface="Times"/>
                <a:ea typeface="Times"/>
                <a:cs typeface="Times"/>
                <a:sym typeface="Times"/>
              </a:defRPr>
            </a:lvl5pPr>
            <a:lvl6pPr indent="0" lvl="5" marL="0" algn="ctr">
              <a:spcBef>
                <a:spcPts val="0"/>
              </a:spcBef>
              <a:spcAft>
                <a:spcPts val="0"/>
              </a:spcAft>
              <a:buNone/>
              <a:defRPr b="0" i="0" sz="1400" u="none" cap="none" strike="noStrike">
                <a:solidFill>
                  <a:schemeClr val="dk1"/>
                </a:solidFill>
                <a:latin typeface="Times"/>
                <a:ea typeface="Times"/>
                <a:cs typeface="Times"/>
                <a:sym typeface="Times"/>
              </a:defRPr>
            </a:lvl6pPr>
            <a:lvl7pPr indent="0" lvl="6" marL="0" algn="ctr">
              <a:spcBef>
                <a:spcPts val="0"/>
              </a:spcBef>
              <a:spcAft>
                <a:spcPts val="0"/>
              </a:spcAft>
              <a:buNone/>
              <a:defRPr b="0" i="0" sz="1400" u="none" cap="none" strike="noStrike">
                <a:solidFill>
                  <a:schemeClr val="dk1"/>
                </a:solidFill>
                <a:latin typeface="Times"/>
                <a:ea typeface="Times"/>
                <a:cs typeface="Times"/>
                <a:sym typeface="Times"/>
              </a:defRPr>
            </a:lvl7pPr>
            <a:lvl8pPr indent="0" lvl="7" marL="0" algn="ctr">
              <a:spcBef>
                <a:spcPts val="0"/>
              </a:spcBef>
              <a:spcAft>
                <a:spcPts val="0"/>
              </a:spcAft>
              <a:buNone/>
              <a:defRPr b="0" i="0" sz="1400" u="none" cap="none" strike="noStrike">
                <a:solidFill>
                  <a:schemeClr val="dk1"/>
                </a:solidFill>
                <a:latin typeface="Times"/>
                <a:ea typeface="Times"/>
                <a:cs typeface="Times"/>
                <a:sym typeface="Times"/>
              </a:defRPr>
            </a:lvl8pPr>
            <a:lvl9pPr indent="0" lvl="8" marL="0" algn="ctr">
              <a:spcBef>
                <a:spcPts val="0"/>
              </a:spcBef>
              <a:spcAft>
                <a:spcPts val="0"/>
              </a:spcAft>
              <a:buNone/>
              <a:defRPr b="0" i="0" sz="1400" u="none" cap="none" strike="noStrike">
                <a:solidFill>
                  <a:schemeClr val="dk1"/>
                </a:solidFill>
                <a:latin typeface="Times"/>
                <a:ea typeface="Times"/>
                <a:cs typeface="Times"/>
                <a:sym typeface="Times"/>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7" name="Shape 37"/>
        <p:cNvGrpSpPr/>
        <p:nvPr/>
      </p:nvGrpSpPr>
      <p:grpSpPr>
        <a:xfrm>
          <a:off x="0" y="0"/>
          <a:ext cx="0" cy="0"/>
          <a:chOff x="0" y="0"/>
          <a:chExt cx="0" cy="0"/>
        </a:xfrm>
      </p:grpSpPr>
      <p:sp>
        <p:nvSpPr>
          <p:cNvPr id="38" name="Google Shape;38;p7"/>
          <p:cNvSpPr txBox="1"/>
          <p:nvPr>
            <p:ph type="title"/>
          </p:nvPr>
        </p:nvSpPr>
        <p:spPr>
          <a:xfrm>
            <a:off x="1219200" y="381000"/>
            <a:ext cx="7467600" cy="1600200"/>
          </a:xfrm>
          <a:prstGeom prst="rect">
            <a:avLst/>
          </a:prstGeom>
          <a:noFill/>
          <a:ln>
            <a:noFill/>
          </a:ln>
        </p:spPr>
        <p:txBody>
          <a:bodyPr anchorCtr="0" anchor="ctr" bIns="50800" lIns="50800" spcFirstLastPara="1" rIns="91425" wrap="square" tIns="508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7"/>
          <p:cNvSpPr txBox="1"/>
          <p:nvPr>
            <p:ph idx="12" type="sldNum"/>
          </p:nvPr>
        </p:nvSpPr>
        <p:spPr>
          <a:xfrm>
            <a:off x="7588250" y="6248400"/>
            <a:ext cx="292100" cy="330200"/>
          </a:xfrm>
          <a:prstGeom prst="rect">
            <a:avLst/>
          </a:prstGeom>
          <a:noFill/>
          <a:ln>
            <a:noFill/>
          </a:ln>
        </p:spPr>
        <p:txBody>
          <a:bodyPr anchorCtr="0" anchor="t" bIns="45700" lIns="91425" spcFirstLastPara="1" rIns="91425" wrap="square" tIns="45700">
            <a:noAutofit/>
          </a:bodyPr>
          <a:lstStyle>
            <a:lvl1pPr indent="0" lvl="0" marL="0" algn="ctr">
              <a:spcBef>
                <a:spcPts val="0"/>
              </a:spcBef>
              <a:spcAft>
                <a:spcPts val="0"/>
              </a:spcAft>
              <a:buNone/>
              <a:defRPr b="0" i="0" sz="1400" u="none" cap="none" strike="noStrike">
                <a:solidFill>
                  <a:schemeClr val="dk1"/>
                </a:solidFill>
                <a:latin typeface="Times"/>
                <a:ea typeface="Times"/>
                <a:cs typeface="Times"/>
                <a:sym typeface="Times"/>
              </a:defRPr>
            </a:lvl1pPr>
            <a:lvl2pPr indent="0" lvl="1" marL="0" algn="ctr">
              <a:spcBef>
                <a:spcPts val="0"/>
              </a:spcBef>
              <a:spcAft>
                <a:spcPts val="0"/>
              </a:spcAft>
              <a:buNone/>
              <a:defRPr b="0" i="0" sz="1400" u="none" cap="none" strike="noStrike">
                <a:solidFill>
                  <a:schemeClr val="dk1"/>
                </a:solidFill>
                <a:latin typeface="Times"/>
                <a:ea typeface="Times"/>
                <a:cs typeface="Times"/>
                <a:sym typeface="Times"/>
              </a:defRPr>
            </a:lvl2pPr>
            <a:lvl3pPr indent="0" lvl="2" marL="0" algn="ctr">
              <a:spcBef>
                <a:spcPts val="0"/>
              </a:spcBef>
              <a:spcAft>
                <a:spcPts val="0"/>
              </a:spcAft>
              <a:buNone/>
              <a:defRPr b="0" i="0" sz="1400" u="none" cap="none" strike="noStrike">
                <a:solidFill>
                  <a:schemeClr val="dk1"/>
                </a:solidFill>
                <a:latin typeface="Times"/>
                <a:ea typeface="Times"/>
                <a:cs typeface="Times"/>
                <a:sym typeface="Times"/>
              </a:defRPr>
            </a:lvl3pPr>
            <a:lvl4pPr indent="0" lvl="3" marL="0" algn="ctr">
              <a:spcBef>
                <a:spcPts val="0"/>
              </a:spcBef>
              <a:spcAft>
                <a:spcPts val="0"/>
              </a:spcAft>
              <a:buNone/>
              <a:defRPr b="0" i="0" sz="1400" u="none" cap="none" strike="noStrike">
                <a:solidFill>
                  <a:schemeClr val="dk1"/>
                </a:solidFill>
                <a:latin typeface="Times"/>
                <a:ea typeface="Times"/>
                <a:cs typeface="Times"/>
                <a:sym typeface="Times"/>
              </a:defRPr>
            </a:lvl4pPr>
            <a:lvl5pPr indent="0" lvl="4" marL="0" algn="ctr">
              <a:spcBef>
                <a:spcPts val="0"/>
              </a:spcBef>
              <a:spcAft>
                <a:spcPts val="0"/>
              </a:spcAft>
              <a:buNone/>
              <a:defRPr b="0" i="0" sz="1400" u="none" cap="none" strike="noStrike">
                <a:solidFill>
                  <a:schemeClr val="dk1"/>
                </a:solidFill>
                <a:latin typeface="Times"/>
                <a:ea typeface="Times"/>
                <a:cs typeface="Times"/>
                <a:sym typeface="Times"/>
              </a:defRPr>
            </a:lvl5pPr>
            <a:lvl6pPr indent="0" lvl="5" marL="0" algn="ctr">
              <a:spcBef>
                <a:spcPts val="0"/>
              </a:spcBef>
              <a:spcAft>
                <a:spcPts val="0"/>
              </a:spcAft>
              <a:buNone/>
              <a:defRPr b="0" i="0" sz="1400" u="none" cap="none" strike="noStrike">
                <a:solidFill>
                  <a:schemeClr val="dk1"/>
                </a:solidFill>
                <a:latin typeface="Times"/>
                <a:ea typeface="Times"/>
                <a:cs typeface="Times"/>
                <a:sym typeface="Times"/>
              </a:defRPr>
            </a:lvl6pPr>
            <a:lvl7pPr indent="0" lvl="6" marL="0" algn="ctr">
              <a:spcBef>
                <a:spcPts val="0"/>
              </a:spcBef>
              <a:spcAft>
                <a:spcPts val="0"/>
              </a:spcAft>
              <a:buNone/>
              <a:defRPr b="0" i="0" sz="1400" u="none" cap="none" strike="noStrike">
                <a:solidFill>
                  <a:schemeClr val="dk1"/>
                </a:solidFill>
                <a:latin typeface="Times"/>
                <a:ea typeface="Times"/>
                <a:cs typeface="Times"/>
                <a:sym typeface="Times"/>
              </a:defRPr>
            </a:lvl7pPr>
            <a:lvl8pPr indent="0" lvl="7" marL="0" algn="ctr">
              <a:spcBef>
                <a:spcPts val="0"/>
              </a:spcBef>
              <a:spcAft>
                <a:spcPts val="0"/>
              </a:spcAft>
              <a:buNone/>
              <a:defRPr b="0" i="0" sz="1400" u="none" cap="none" strike="noStrike">
                <a:solidFill>
                  <a:schemeClr val="dk1"/>
                </a:solidFill>
                <a:latin typeface="Times"/>
                <a:ea typeface="Times"/>
                <a:cs typeface="Times"/>
                <a:sym typeface="Times"/>
              </a:defRPr>
            </a:lvl8pPr>
            <a:lvl9pPr indent="0" lvl="8" marL="0" algn="ctr">
              <a:spcBef>
                <a:spcPts val="0"/>
              </a:spcBef>
              <a:spcAft>
                <a:spcPts val="0"/>
              </a:spcAft>
              <a:buNone/>
              <a:defRPr b="0" i="0" sz="1400" u="none" cap="none" strike="noStrike">
                <a:solidFill>
                  <a:schemeClr val="dk1"/>
                </a:solidFill>
                <a:latin typeface="Times"/>
                <a:ea typeface="Times"/>
                <a:cs typeface="Times"/>
                <a:sym typeface="Times"/>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0" name="Shape 40"/>
        <p:cNvGrpSpPr/>
        <p:nvPr/>
      </p:nvGrpSpPr>
      <p:grpSpPr>
        <a:xfrm>
          <a:off x="0" y="0"/>
          <a:ext cx="0" cy="0"/>
          <a:chOff x="0" y="0"/>
          <a:chExt cx="0" cy="0"/>
        </a:xfrm>
      </p:grpSpPr>
      <p:sp>
        <p:nvSpPr>
          <p:cNvPr id="41" name="Google Shape;41;p8"/>
          <p:cNvSpPr txBox="1"/>
          <p:nvPr>
            <p:ph idx="12" type="sldNum"/>
          </p:nvPr>
        </p:nvSpPr>
        <p:spPr>
          <a:xfrm>
            <a:off x="7588250" y="6248400"/>
            <a:ext cx="292100" cy="330200"/>
          </a:xfrm>
          <a:prstGeom prst="rect">
            <a:avLst/>
          </a:prstGeom>
          <a:noFill/>
          <a:ln>
            <a:noFill/>
          </a:ln>
        </p:spPr>
        <p:txBody>
          <a:bodyPr anchorCtr="0" anchor="t" bIns="45700" lIns="91425" spcFirstLastPara="1" rIns="91425" wrap="square" tIns="45700">
            <a:noAutofit/>
          </a:bodyPr>
          <a:lstStyle>
            <a:lvl1pPr indent="0" lvl="0" marL="0" algn="ctr">
              <a:spcBef>
                <a:spcPts val="0"/>
              </a:spcBef>
              <a:spcAft>
                <a:spcPts val="0"/>
              </a:spcAft>
              <a:buNone/>
              <a:defRPr b="0" i="0" sz="1400" u="none" cap="none" strike="noStrike">
                <a:solidFill>
                  <a:schemeClr val="dk1"/>
                </a:solidFill>
                <a:latin typeface="Times"/>
                <a:ea typeface="Times"/>
                <a:cs typeface="Times"/>
                <a:sym typeface="Times"/>
              </a:defRPr>
            </a:lvl1pPr>
            <a:lvl2pPr indent="0" lvl="1" marL="0" algn="ctr">
              <a:spcBef>
                <a:spcPts val="0"/>
              </a:spcBef>
              <a:spcAft>
                <a:spcPts val="0"/>
              </a:spcAft>
              <a:buNone/>
              <a:defRPr b="0" i="0" sz="1400" u="none" cap="none" strike="noStrike">
                <a:solidFill>
                  <a:schemeClr val="dk1"/>
                </a:solidFill>
                <a:latin typeface="Times"/>
                <a:ea typeface="Times"/>
                <a:cs typeface="Times"/>
                <a:sym typeface="Times"/>
              </a:defRPr>
            </a:lvl2pPr>
            <a:lvl3pPr indent="0" lvl="2" marL="0" algn="ctr">
              <a:spcBef>
                <a:spcPts val="0"/>
              </a:spcBef>
              <a:spcAft>
                <a:spcPts val="0"/>
              </a:spcAft>
              <a:buNone/>
              <a:defRPr b="0" i="0" sz="1400" u="none" cap="none" strike="noStrike">
                <a:solidFill>
                  <a:schemeClr val="dk1"/>
                </a:solidFill>
                <a:latin typeface="Times"/>
                <a:ea typeface="Times"/>
                <a:cs typeface="Times"/>
                <a:sym typeface="Times"/>
              </a:defRPr>
            </a:lvl3pPr>
            <a:lvl4pPr indent="0" lvl="3" marL="0" algn="ctr">
              <a:spcBef>
                <a:spcPts val="0"/>
              </a:spcBef>
              <a:spcAft>
                <a:spcPts val="0"/>
              </a:spcAft>
              <a:buNone/>
              <a:defRPr b="0" i="0" sz="1400" u="none" cap="none" strike="noStrike">
                <a:solidFill>
                  <a:schemeClr val="dk1"/>
                </a:solidFill>
                <a:latin typeface="Times"/>
                <a:ea typeface="Times"/>
                <a:cs typeface="Times"/>
                <a:sym typeface="Times"/>
              </a:defRPr>
            </a:lvl4pPr>
            <a:lvl5pPr indent="0" lvl="4" marL="0" algn="ctr">
              <a:spcBef>
                <a:spcPts val="0"/>
              </a:spcBef>
              <a:spcAft>
                <a:spcPts val="0"/>
              </a:spcAft>
              <a:buNone/>
              <a:defRPr b="0" i="0" sz="1400" u="none" cap="none" strike="noStrike">
                <a:solidFill>
                  <a:schemeClr val="dk1"/>
                </a:solidFill>
                <a:latin typeface="Times"/>
                <a:ea typeface="Times"/>
                <a:cs typeface="Times"/>
                <a:sym typeface="Times"/>
              </a:defRPr>
            </a:lvl5pPr>
            <a:lvl6pPr indent="0" lvl="5" marL="0" algn="ctr">
              <a:spcBef>
                <a:spcPts val="0"/>
              </a:spcBef>
              <a:spcAft>
                <a:spcPts val="0"/>
              </a:spcAft>
              <a:buNone/>
              <a:defRPr b="0" i="0" sz="1400" u="none" cap="none" strike="noStrike">
                <a:solidFill>
                  <a:schemeClr val="dk1"/>
                </a:solidFill>
                <a:latin typeface="Times"/>
                <a:ea typeface="Times"/>
                <a:cs typeface="Times"/>
                <a:sym typeface="Times"/>
              </a:defRPr>
            </a:lvl6pPr>
            <a:lvl7pPr indent="0" lvl="6" marL="0" algn="ctr">
              <a:spcBef>
                <a:spcPts val="0"/>
              </a:spcBef>
              <a:spcAft>
                <a:spcPts val="0"/>
              </a:spcAft>
              <a:buNone/>
              <a:defRPr b="0" i="0" sz="1400" u="none" cap="none" strike="noStrike">
                <a:solidFill>
                  <a:schemeClr val="dk1"/>
                </a:solidFill>
                <a:latin typeface="Times"/>
                <a:ea typeface="Times"/>
                <a:cs typeface="Times"/>
                <a:sym typeface="Times"/>
              </a:defRPr>
            </a:lvl7pPr>
            <a:lvl8pPr indent="0" lvl="7" marL="0" algn="ctr">
              <a:spcBef>
                <a:spcPts val="0"/>
              </a:spcBef>
              <a:spcAft>
                <a:spcPts val="0"/>
              </a:spcAft>
              <a:buNone/>
              <a:defRPr b="0" i="0" sz="1400" u="none" cap="none" strike="noStrike">
                <a:solidFill>
                  <a:schemeClr val="dk1"/>
                </a:solidFill>
                <a:latin typeface="Times"/>
                <a:ea typeface="Times"/>
                <a:cs typeface="Times"/>
                <a:sym typeface="Times"/>
              </a:defRPr>
            </a:lvl8pPr>
            <a:lvl9pPr indent="0" lvl="8" marL="0" algn="ctr">
              <a:spcBef>
                <a:spcPts val="0"/>
              </a:spcBef>
              <a:spcAft>
                <a:spcPts val="0"/>
              </a:spcAft>
              <a:buNone/>
              <a:defRPr b="0" i="0" sz="1400" u="none" cap="none" strike="noStrike">
                <a:solidFill>
                  <a:schemeClr val="dk1"/>
                </a:solidFill>
                <a:latin typeface="Times"/>
                <a:ea typeface="Times"/>
                <a:cs typeface="Times"/>
                <a:sym typeface="Times"/>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42" name="Shape 42"/>
        <p:cNvGrpSpPr/>
        <p:nvPr/>
      </p:nvGrpSpPr>
      <p:grpSpPr>
        <a:xfrm>
          <a:off x="0" y="0"/>
          <a:ext cx="0" cy="0"/>
          <a:chOff x="0" y="0"/>
          <a:chExt cx="0" cy="0"/>
        </a:xfrm>
      </p:grpSpPr>
      <p:sp>
        <p:nvSpPr>
          <p:cNvPr id="43" name="Google Shape;43;p9"/>
          <p:cNvSpPr txBox="1"/>
          <p:nvPr>
            <p:ph type="title"/>
          </p:nvPr>
        </p:nvSpPr>
        <p:spPr>
          <a:xfrm>
            <a:off x="457200" y="273050"/>
            <a:ext cx="3008313" cy="1162050"/>
          </a:xfrm>
          <a:prstGeom prst="rect">
            <a:avLst/>
          </a:prstGeom>
          <a:noFill/>
          <a:ln>
            <a:noFill/>
          </a:ln>
        </p:spPr>
        <p:txBody>
          <a:bodyPr anchorCtr="0" anchor="b" bIns="50800" lIns="50800" spcFirstLastPara="1" rIns="91425" wrap="square" tIns="50800"/>
          <a:lstStyle>
            <a:lvl1pPr lvl="0" algn="l">
              <a:spcBef>
                <a:spcPts val="0"/>
              </a:spcBef>
              <a:spcAft>
                <a:spcPts val="0"/>
              </a:spcAft>
              <a:buSzPts val="1400"/>
              <a:buNone/>
              <a:defRPr b="1"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9"/>
          <p:cNvSpPr txBox="1"/>
          <p:nvPr>
            <p:ph idx="1" type="body"/>
          </p:nvPr>
        </p:nvSpPr>
        <p:spPr>
          <a:xfrm>
            <a:off x="3575050" y="273050"/>
            <a:ext cx="5111750" cy="5853113"/>
          </a:xfrm>
          <a:prstGeom prst="rect">
            <a:avLst/>
          </a:prstGeom>
          <a:noFill/>
          <a:ln>
            <a:noFill/>
          </a:ln>
        </p:spPr>
        <p:txBody>
          <a:bodyPr anchorCtr="0" anchor="t" bIns="50800" lIns="50800" spcFirstLastPara="1" rIns="91425" wrap="square" tIns="50800"/>
          <a:lstStyle>
            <a:lvl1pPr indent="-431800" lvl="0" marL="457200" algn="l">
              <a:spcBef>
                <a:spcPts val="800"/>
              </a:spcBef>
              <a:spcAft>
                <a:spcPts val="0"/>
              </a:spcAft>
              <a:buSzPts val="3200"/>
              <a:buChar char="•"/>
              <a:defRPr sz="3200"/>
            </a:lvl1pPr>
            <a:lvl2pPr indent="-406400" lvl="1" marL="914400" algn="l">
              <a:spcBef>
                <a:spcPts val="700"/>
              </a:spcBef>
              <a:spcAft>
                <a:spcPts val="0"/>
              </a:spcAft>
              <a:buSzPts val="2800"/>
              <a:buChar char="–"/>
              <a:defRPr sz="2800"/>
            </a:lvl2pPr>
            <a:lvl3pPr indent="-381000" lvl="2" marL="1371600" algn="l">
              <a:spcBef>
                <a:spcPts val="600"/>
              </a:spcBef>
              <a:spcAft>
                <a:spcPts val="0"/>
              </a:spcAft>
              <a:buSzPts val="2400"/>
              <a:buChar char="•"/>
              <a:defRPr sz="2400"/>
            </a:lvl3pPr>
            <a:lvl4pPr indent="-355600" lvl="3" marL="1828800" algn="l">
              <a:spcBef>
                <a:spcPts val="500"/>
              </a:spcBef>
              <a:spcAft>
                <a:spcPts val="0"/>
              </a:spcAft>
              <a:buSzPts val="2000"/>
              <a:buChar char="–"/>
              <a:defRPr sz="2000"/>
            </a:lvl4pPr>
            <a:lvl5pPr indent="-355600" lvl="4" marL="2286000" algn="l">
              <a:spcBef>
                <a:spcPts val="500"/>
              </a:spcBef>
              <a:spcAft>
                <a:spcPts val="0"/>
              </a:spcAft>
              <a:buSzPts val="2000"/>
              <a:buChar char="»"/>
              <a:defRPr sz="2000"/>
            </a:lvl5pPr>
            <a:lvl6pPr indent="-355600" lvl="5" marL="2743200" algn="l">
              <a:spcBef>
                <a:spcPts val="500"/>
              </a:spcBef>
              <a:spcAft>
                <a:spcPts val="0"/>
              </a:spcAft>
              <a:buSzPts val="2000"/>
              <a:buChar char="»"/>
              <a:defRPr sz="2000"/>
            </a:lvl6pPr>
            <a:lvl7pPr indent="-355600" lvl="6" marL="3200400" algn="l">
              <a:spcBef>
                <a:spcPts val="500"/>
              </a:spcBef>
              <a:spcAft>
                <a:spcPts val="0"/>
              </a:spcAft>
              <a:buSzPts val="2000"/>
              <a:buChar char="»"/>
              <a:defRPr sz="2000"/>
            </a:lvl7pPr>
            <a:lvl8pPr indent="-355600" lvl="7" marL="3657600" algn="l">
              <a:spcBef>
                <a:spcPts val="500"/>
              </a:spcBef>
              <a:spcAft>
                <a:spcPts val="0"/>
              </a:spcAft>
              <a:buSzPts val="2000"/>
              <a:buChar char="»"/>
              <a:defRPr sz="2000"/>
            </a:lvl8pPr>
            <a:lvl9pPr indent="-355600" lvl="8" marL="4114800" algn="l">
              <a:spcBef>
                <a:spcPts val="500"/>
              </a:spcBef>
              <a:spcAft>
                <a:spcPts val="0"/>
              </a:spcAft>
              <a:buSzPts val="2000"/>
              <a:buChar char="»"/>
              <a:defRPr sz="2000"/>
            </a:lvl9pPr>
          </a:lstStyle>
          <a:p/>
        </p:txBody>
      </p:sp>
      <p:sp>
        <p:nvSpPr>
          <p:cNvPr id="45" name="Google Shape;45;p9"/>
          <p:cNvSpPr txBox="1"/>
          <p:nvPr>
            <p:ph idx="2" type="body"/>
          </p:nvPr>
        </p:nvSpPr>
        <p:spPr>
          <a:xfrm>
            <a:off x="457200" y="1435100"/>
            <a:ext cx="3008313" cy="4691063"/>
          </a:xfrm>
          <a:prstGeom prst="rect">
            <a:avLst/>
          </a:prstGeom>
          <a:noFill/>
          <a:ln>
            <a:noFill/>
          </a:ln>
        </p:spPr>
        <p:txBody>
          <a:bodyPr anchorCtr="0" anchor="t" bIns="50800" lIns="50800" spcFirstLastPara="1" rIns="91425" wrap="square" tIns="50800"/>
          <a:lstStyle>
            <a:lvl1pPr indent="-228600" lvl="0" marL="457200" algn="l">
              <a:spcBef>
                <a:spcPts val="800"/>
              </a:spcBef>
              <a:spcAft>
                <a:spcPts val="0"/>
              </a:spcAft>
              <a:buSzPts val="1400"/>
              <a:buNone/>
              <a:defRPr sz="1400"/>
            </a:lvl1pPr>
            <a:lvl2pPr indent="-228600" lvl="1" marL="914400" algn="l">
              <a:spcBef>
                <a:spcPts val="700"/>
              </a:spcBef>
              <a:spcAft>
                <a:spcPts val="0"/>
              </a:spcAft>
              <a:buSzPts val="1200"/>
              <a:buNone/>
              <a:defRPr sz="1200"/>
            </a:lvl2pPr>
            <a:lvl3pPr indent="-228600" lvl="2" marL="1371600" algn="l">
              <a:spcBef>
                <a:spcPts val="600"/>
              </a:spcBef>
              <a:spcAft>
                <a:spcPts val="0"/>
              </a:spcAft>
              <a:buSzPts val="1000"/>
              <a:buNone/>
              <a:defRPr sz="1000"/>
            </a:lvl3pPr>
            <a:lvl4pPr indent="-228600" lvl="3" marL="1828800" algn="l">
              <a:spcBef>
                <a:spcPts val="500"/>
              </a:spcBef>
              <a:spcAft>
                <a:spcPts val="0"/>
              </a:spcAft>
              <a:buSzPts val="900"/>
              <a:buNone/>
              <a:defRPr sz="900"/>
            </a:lvl4pPr>
            <a:lvl5pPr indent="-228600" lvl="4" marL="2286000" algn="l">
              <a:spcBef>
                <a:spcPts val="500"/>
              </a:spcBef>
              <a:spcAft>
                <a:spcPts val="0"/>
              </a:spcAft>
              <a:buSzPts val="900"/>
              <a:buNone/>
              <a:defRPr sz="900"/>
            </a:lvl5pPr>
            <a:lvl6pPr indent="-228600" lvl="5" marL="2743200" algn="l">
              <a:spcBef>
                <a:spcPts val="500"/>
              </a:spcBef>
              <a:spcAft>
                <a:spcPts val="0"/>
              </a:spcAft>
              <a:buSzPts val="900"/>
              <a:buNone/>
              <a:defRPr sz="900"/>
            </a:lvl6pPr>
            <a:lvl7pPr indent="-228600" lvl="6" marL="3200400" algn="l">
              <a:spcBef>
                <a:spcPts val="500"/>
              </a:spcBef>
              <a:spcAft>
                <a:spcPts val="0"/>
              </a:spcAft>
              <a:buSzPts val="900"/>
              <a:buNone/>
              <a:defRPr sz="900"/>
            </a:lvl7pPr>
            <a:lvl8pPr indent="-228600" lvl="7" marL="3657600" algn="l">
              <a:spcBef>
                <a:spcPts val="500"/>
              </a:spcBef>
              <a:spcAft>
                <a:spcPts val="0"/>
              </a:spcAft>
              <a:buSzPts val="900"/>
              <a:buNone/>
              <a:defRPr sz="900"/>
            </a:lvl8pPr>
            <a:lvl9pPr indent="-228600" lvl="8" marL="4114800" algn="l">
              <a:spcBef>
                <a:spcPts val="500"/>
              </a:spcBef>
              <a:spcAft>
                <a:spcPts val="0"/>
              </a:spcAft>
              <a:buSzPts val="900"/>
              <a:buNone/>
              <a:defRPr sz="900"/>
            </a:lvl9pPr>
          </a:lstStyle>
          <a:p/>
        </p:txBody>
      </p:sp>
      <p:sp>
        <p:nvSpPr>
          <p:cNvPr id="46" name="Google Shape;46;p9"/>
          <p:cNvSpPr txBox="1"/>
          <p:nvPr>
            <p:ph idx="12" type="sldNum"/>
          </p:nvPr>
        </p:nvSpPr>
        <p:spPr>
          <a:xfrm>
            <a:off x="7588250" y="6248400"/>
            <a:ext cx="292100" cy="330200"/>
          </a:xfrm>
          <a:prstGeom prst="rect">
            <a:avLst/>
          </a:prstGeom>
          <a:noFill/>
          <a:ln>
            <a:noFill/>
          </a:ln>
        </p:spPr>
        <p:txBody>
          <a:bodyPr anchorCtr="0" anchor="t" bIns="45700" lIns="91425" spcFirstLastPara="1" rIns="91425" wrap="square" tIns="45700">
            <a:noAutofit/>
          </a:bodyPr>
          <a:lstStyle>
            <a:lvl1pPr indent="0" lvl="0" marL="0" algn="ctr">
              <a:spcBef>
                <a:spcPts val="0"/>
              </a:spcBef>
              <a:spcAft>
                <a:spcPts val="0"/>
              </a:spcAft>
              <a:buNone/>
              <a:defRPr b="0" i="0" sz="1400" u="none" cap="none" strike="noStrike">
                <a:solidFill>
                  <a:schemeClr val="dk1"/>
                </a:solidFill>
                <a:latin typeface="Times"/>
                <a:ea typeface="Times"/>
                <a:cs typeface="Times"/>
                <a:sym typeface="Times"/>
              </a:defRPr>
            </a:lvl1pPr>
            <a:lvl2pPr indent="0" lvl="1" marL="0" algn="ctr">
              <a:spcBef>
                <a:spcPts val="0"/>
              </a:spcBef>
              <a:spcAft>
                <a:spcPts val="0"/>
              </a:spcAft>
              <a:buNone/>
              <a:defRPr b="0" i="0" sz="1400" u="none" cap="none" strike="noStrike">
                <a:solidFill>
                  <a:schemeClr val="dk1"/>
                </a:solidFill>
                <a:latin typeface="Times"/>
                <a:ea typeface="Times"/>
                <a:cs typeface="Times"/>
                <a:sym typeface="Times"/>
              </a:defRPr>
            </a:lvl2pPr>
            <a:lvl3pPr indent="0" lvl="2" marL="0" algn="ctr">
              <a:spcBef>
                <a:spcPts val="0"/>
              </a:spcBef>
              <a:spcAft>
                <a:spcPts val="0"/>
              </a:spcAft>
              <a:buNone/>
              <a:defRPr b="0" i="0" sz="1400" u="none" cap="none" strike="noStrike">
                <a:solidFill>
                  <a:schemeClr val="dk1"/>
                </a:solidFill>
                <a:latin typeface="Times"/>
                <a:ea typeface="Times"/>
                <a:cs typeface="Times"/>
                <a:sym typeface="Times"/>
              </a:defRPr>
            </a:lvl3pPr>
            <a:lvl4pPr indent="0" lvl="3" marL="0" algn="ctr">
              <a:spcBef>
                <a:spcPts val="0"/>
              </a:spcBef>
              <a:spcAft>
                <a:spcPts val="0"/>
              </a:spcAft>
              <a:buNone/>
              <a:defRPr b="0" i="0" sz="1400" u="none" cap="none" strike="noStrike">
                <a:solidFill>
                  <a:schemeClr val="dk1"/>
                </a:solidFill>
                <a:latin typeface="Times"/>
                <a:ea typeface="Times"/>
                <a:cs typeface="Times"/>
                <a:sym typeface="Times"/>
              </a:defRPr>
            </a:lvl4pPr>
            <a:lvl5pPr indent="0" lvl="4" marL="0" algn="ctr">
              <a:spcBef>
                <a:spcPts val="0"/>
              </a:spcBef>
              <a:spcAft>
                <a:spcPts val="0"/>
              </a:spcAft>
              <a:buNone/>
              <a:defRPr b="0" i="0" sz="1400" u="none" cap="none" strike="noStrike">
                <a:solidFill>
                  <a:schemeClr val="dk1"/>
                </a:solidFill>
                <a:latin typeface="Times"/>
                <a:ea typeface="Times"/>
                <a:cs typeface="Times"/>
                <a:sym typeface="Times"/>
              </a:defRPr>
            </a:lvl5pPr>
            <a:lvl6pPr indent="0" lvl="5" marL="0" algn="ctr">
              <a:spcBef>
                <a:spcPts val="0"/>
              </a:spcBef>
              <a:spcAft>
                <a:spcPts val="0"/>
              </a:spcAft>
              <a:buNone/>
              <a:defRPr b="0" i="0" sz="1400" u="none" cap="none" strike="noStrike">
                <a:solidFill>
                  <a:schemeClr val="dk1"/>
                </a:solidFill>
                <a:latin typeface="Times"/>
                <a:ea typeface="Times"/>
                <a:cs typeface="Times"/>
                <a:sym typeface="Times"/>
              </a:defRPr>
            </a:lvl6pPr>
            <a:lvl7pPr indent="0" lvl="6" marL="0" algn="ctr">
              <a:spcBef>
                <a:spcPts val="0"/>
              </a:spcBef>
              <a:spcAft>
                <a:spcPts val="0"/>
              </a:spcAft>
              <a:buNone/>
              <a:defRPr b="0" i="0" sz="1400" u="none" cap="none" strike="noStrike">
                <a:solidFill>
                  <a:schemeClr val="dk1"/>
                </a:solidFill>
                <a:latin typeface="Times"/>
                <a:ea typeface="Times"/>
                <a:cs typeface="Times"/>
                <a:sym typeface="Times"/>
              </a:defRPr>
            </a:lvl7pPr>
            <a:lvl8pPr indent="0" lvl="7" marL="0" algn="ctr">
              <a:spcBef>
                <a:spcPts val="0"/>
              </a:spcBef>
              <a:spcAft>
                <a:spcPts val="0"/>
              </a:spcAft>
              <a:buNone/>
              <a:defRPr b="0" i="0" sz="1400" u="none" cap="none" strike="noStrike">
                <a:solidFill>
                  <a:schemeClr val="dk1"/>
                </a:solidFill>
                <a:latin typeface="Times"/>
                <a:ea typeface="Times"/>
                <a:cs typeface="Times"/>
                <a:sym typeface="Times"/>
              </a:defRPr>
            </a:lvl8pPr>
            <a:lvl9pPr indent="0" lvl="8" marL="0" algn="ctr">
              <a:spcBef>
                <a:spcPts val="0"/>
              </a:spcBef>
              <a:spcAft>
                <a:spcPts val="0"/>
              </a:spcAft>
              <a:buNone/>
              <a:defRPr b="0" i="0" sz="1400" u="none" cap="none" strike="noStrike">
                <a:solidFill>
                  <a:schemeClr val="dk1"/>
                </a:solidFill>
                <a:latin typeface="Times"/>
                <a:ea typeface="Times"/>
                <a:cs typeface="Times"/>
                <a:sym typeface="Times"/>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47" name="Shape 47"/>
        <p:cNvGrpSpPr/>
        <p:nvPr/>
      </p:nvGrpSpPr>
      <p:grpSpPr>
        <a:xfrm>
          <a:off x="0" y="0"/>
          <a:ext cx="0" cy="0"/>
          <a:chOff x="0" y="0"/>
          <a:chExt cx="0" cy="0"/>
        </a:xfrm>
      </p:grpSpPr>
      <p:sp>
        <p:nvSpPr>
          <p:cNvPr id="48" name="Google Shape;48;p10"/>
          <p:cNvSpPr txBox="1"/>
          <p:nvPr>
            <p:ph type="title"/>
          </p:nvPr>
        </p:nvSpPr>
        <p:spPr>
          <a:xfrm>
            <a:off x="1792288" y="4800600"/>
            <a:ext cx="5486400" cy="566738"/>
          </a:xfrm>
          <a:prstGeom prst="rect">
            <a:avLst/>
          </a:prstGeom>
          <a:noFill/>
          <a:ln>
            <a:noFill/>
          </a:ln>
        </p:spPr>
        <p:txBody>
          <a:bodyPr anchorCtr="0" anchor="b" bIns="50800" lIns="50800" spcFirstLastPara="1" rIns="91425" wrap="square" tIns="50800"/>
          <a:lstStyle>
            <a:lvl1pPr lvl="0" algn="l">
              <a:spcBef>
                <a:spcPts val="0"/>
              </a:spcBef>
              <a:spcAft>
                <a:spcPts val="0"/>
              </a:spcAft>
              <a:buSzPts val="1400"/>
              <a:buNone/>
              <a:defRPr b="1"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10"/>
          <p:cNvSpPr/>
          <p:nvPr>
            <p:ph idx="2" type="pic"/>
          </p:nvPr>
        </p:nvSpPr>
        <p:spPr>
          <a:xfrm>
            <a:off x="1792288" y="612775"/>
            <a:ext cx="5486400" cy="4114800"/>
          </a:xfrm>
          <a:prstGeom prst="rect">
            <a:avLst/>
          </a:prstGeom>
          <a:noFill/>
          <a:ln>
            <a:noFill/>
          </a:ln>
        </p:spPr>
        <p:txBody>
          <a:bodyPr anchorCtr="0" anchor="t" bIns="50800" lIns="50800" spcFirstLastPara="1" rIns="91425" wrap="square" tIns="50800"/>
          <a:lstStyle>
            <a:lvl1pPr lvl="0" marR="0" rtl="0" algn="l">
              <a:spcBef>
                <a:spcPts val="800"/>
              </a:spcBef>
              <a:spcAft>
                <a:spcPts val="0"/>
              </a:spcAft>
              <a:buClr>
                <a:srgbClr val="007E01"/>
              </a:buClr>
              <a:buSzPts val="3200"/>
              <a:buFont typeface="Times"/>
              <a:buNone/>
              <a:defRPr b="1" i="0" sz="3200" u="none" cap="none" strike="noStrike">
                <a:solidFill>
                  <a:schemeClr val="dk1"/>
                </a:solidFill>
                <a:latin typeface="Arial"/>
                <a:ea typeface="Arial"/>
                <a:cs typeface="Arial"/>
                <a:sym typeface="Arial"/>
              </a:defRPr>
            </a:lvl1pPr>
            <a:lvl2pPr lvl="1" marR="0" rtl="0" algn="l">
              <a:spcBef>
                <a:spcPts val="700"/>
              </a:spcBef>
              <a:spcAft>
                <a:spcPts val="0"/>
              </a:spcAft>
              <a:buClr>
                <a:srgbClr val="007E01"/>
              </a:buClr>
              <a:buSzPts val="2800"/>
              <a:buFont typeface="Times"/>
              <a:buNone/>
              <a:defRPr b="1" i="0" sz="2800" u="none" cap="none" strike="noStrike">
                <a:solidFill>
                  <a:schemeClr val="dk1"/>
                </a:solidFill>
                <a:latin typeface="Arial"/>
                <a:ea typeface="Arial"/>
                <a:cs typeface="Arial"/>
                <a:sym typeface="Arial"/>
              </a:defRPr>
            </a:lvl2pPr>
            <a:lvl3pPr lvl="2" marR="0" rtl="0" algn="l">
              <a:spcBef>
                <a:spcPts val="600"/>
              </a:spcBef>
              <a:spcAft>
                <a:spcPts val="0"/>
              </a:spcAft>
              <a:buClr>
                <a:srgbClr val="007E01"/>
              </a:buClr>
              <a:buSzPts val="2400"/>
              <a:buFont typeface="Times"/>
              <a:buNone/>
              <a:defRPr b="1" i="0" sz="2400" u="none" cap="none" strike="noStrike">
                <a:solidFill>
                  <a:schemeClr val="dk1"/>
                </a:solidFill>
                <a:latin typeface="Arial"/>
                <a:ea typeface="Arial"/>
                <a:cs typeface="Arial"/>
                <a:sym typeface="Arial"/>
              </a:defRPr>
            </a:lvl3pPr>
            <a:lvl4pPr lvl="3" marR="0" rtl="0" algn="l">
              <a:spcBef>
                <a:spcPts val="500"/>
              </a:spcBef>
              <a:spcAft>
                <a:spcPts val="0"/>
              </a:spcAft>
              <a:buClr>
                <a:srgbClr val="007E01"/>
              </a:buClr>
              <a:buSzPts val="2000"/>
              <a:buFont typeface="Times"/>
              <a:buNone/>
              <a:defRPr b="1" i="0" sz="2000" u="none" cap="none" strike="noStrike">
                <a:solidFill>
                  <a:schemeClr val="dk1"/>
                </a:solidFill>
                <a:latin typeface="Arial"/>
                <a:ea typeface="Arial"/>
                <a:cs typeface="Arial"/>
                <a:sym typeface="Arial"/>
              </a:defRPr>
            </a:lvl4pPr>
            <a:lvl5pPr lvl="4" marR="0" rtl="0" algn="l">
              <a:spcBef>
                <a:spcPts val="500"/>
              </a:spcBef>
              <a:spcAft>
                <a:spcPts val="0"/>
              </a:spcAft>
              <a:buClr>
                <a:srgbClr val="007E01"/>
              </a:buClr>
              <a:buSzPts val="2000"/>
              <a:buFont typeface="Times"/>
              <a:buNone/>
              <a:defRPr b="1" i="0" sz="2000" u="none" cap="none" strike="noStrike">
                <a:solidFill>
                  <a:schemeClr val="dk1"/>
                </a:solidFill>
                <a:latin typeface="Arial"/>
                <a:ea typeface="Arial"/>
                <a:cs typeface="Arial"/>
                <a:sym typeface="Arial"/>
              </a:defRPr>
            </a:lvl5pPr>
            <a:lvl6pPr lvl="5" marR="0" rtl="0" algn="l">
              <a:spcBef>
                <a:spcPts val="500"/>
              </a:spcBef>
              <a:spcAft>
                <a:spcPts val="0"/>
              </a:spcAft>
              <a:buClr>
                <a:srgbClr val="007E01"/>
              </a:buClr>
              <a:buSzPts val="2000"/>
              <a:buFont typeface="Times"/>
              <a:buNone/>
              <a:defRPr b="1" i="0" sz="2000" u="none" cap="none" strike="noStrike">
                <a:solidFill>
                  <a:schemeClr val="dk1"/>
                </a:solidFill>
                <a:latin typeface="Times"/>
                <a:ea typeface="Times"/>
                <a:cs typeface="Times"/>
                <a:sym typeface="Times"/>
              </a:defRPr>
            </a:lvl6pPr>
            <a:lvl7pPr lvl="6" marR="0" rtl="0" algn="l">
              <a:spcBef>
                <a:spcPts val="500"/>
              </a:spcBef>
              <a:spcAft>
                <a:spcPts val="0"/>
              </a:spcAft>
              <a:buClr>
                <a:srgbClr val="007E01"/>
              </a:buClr>
              <a:buSzPts val="2000"/>
              <a:buFont typeface="Times"/>
              <a:buNone/>
              <a:defRPr b="1" i="0" sz="2000" u="none" cap="none" strike="noStrike">
                <a:solidFill>
                  <a:schemeClr val="dk1"/>
                </a:solidFill>
                <a:latin typeface="Times"/>
                <a:ea typeface="Times"/>
                <a:cs typeface="Times"/>
                <a:sym typeface="Times"/>
              </a:defRPr>
            </a:lvl7pPr>
            <a:lvl8pPr lvl="7" marR="0" rtl="0" algn="l">
              <a:spcBef>
                <a:spcPts val="500"/>
              </a:spcBef>
              <a:spcAft>
                <a:spcPts val="0"/>
              </a:spcAft>
              <a:buClr>
                <a:srgbClr val="007E01"/>
              </a:buClr>
              <a:buSzPts val="2000"/>
              <a:buFont typeface="Times"/>
              <a:buNone/>
              <a:defRPr b="1" i="0" sz="2000" u="none" cap="none" strike="noStrike">
                <a:solidFill>
                  <a:schemeClr val="dk1"/>
                </a:solidFill>
                <a:latin typeface="Times"/>
                <a:ea typeface="Times"/>
                <a:cs typeface="Times"/>
                <a:sym typeface="Times"/>
              </a:defRPr>
            </a:lvl8pPr>
            <a:lvl9pPr lvl="8" marR="0" rtl="0" algn="l">
              <a:spcBef>
                <a:spcPts val="500"/>
              </a:spcBef>
              <a:spcAft>
                <a:spcPts val="0"/>
              </a:spcAft>
              <a:buClr>
                <a:srgbClr val="007E01"/>
              </a:buClr>
              <a:buSzPts val="2000"/>
              <a:buFont typeface="Times"/>
              <a:buNone/>
              <a:defRPr b="1" i="0" sz="2000" u="none" cap="none" strike="noStrike">
                <a:solidFill>
                  <a:schemeClr val="dk1"/>
                </a:solidFill>
                <a:latin typeface="Times"/>
                <a:ea typeface="Times"/>
                <a:cs typeface="Times"/>
                <a:sym typeface="Times"/>
              </a:defRPr>
            </a:lvl9pPr>
          </a:lstStyle>
          <a:p/>
        </p:txBody>
      </p:sp>
      <p:sp>
        <p:nvSpPr>
          <p:cNvPr id="50" name="Google Shape;50;p10"/>
          <p:cNvSpPr txBox="1"/>
          <p:nvPr>
            <p:ph idx="1" type="body"/>
          </p:nvPr>
        </p:nvSpPr>
        <p:spPr>
          <a:xfrm>
            <a:off x="1792288" y="5367338"/>
            <a:ext cx="5486400" cy="804862"/>
          </a:xfrm>
          <a:prstGeom prst="rect">
            <a:avLst/>
          </a:prstGeom>
          <a:noFill/>
          <a:ln>
            <a:noFill/>
          </a:ln>
        </p:spPr>
        <p:txBody>
          <a:bodyPr anchorCtr="0" anchor="t" bIns="50800" lIns="50800" spcFirstLastPara="1" rIns="91425" wrap="square" tIns="50800"/>
          <a:lstStyle>
            <a:lvl1pPr indent="-228600" lvl="0" marL="457200" algn="l">
              <a:spcBef>
                <a:spcPts val="800"/>
              </a:spcBef>
              <a:spcAft>
                <a:spcPts val="0"/>
              </a:spcAft>
              <a:buSzPts val="1400"/>
              <a:buNone/>
              <a:defRPr sz="1400"/>
            </a:lvl1pPr>
            <a:lvl2pPr indent="-228600" lvl="1" marL="914400" algn="l">
              <a:spcBef>
                <a:spcPts val="700"/>
              </a:spcBef>
              <a:spcAft>
                <a:spcPts val="0"/>
              </a:spcAft>
              <a:buSzPts val="1200"/>
              <a:buNone/>
              <a:defRPr sz="1200"/>
            </a:lvl2pPr>
            <a:lvl3pPr indent="-228600" lvl="2" marL="1371600" algn="l">
              <a:spcBef>
                <a:spcPts val="600"/>
              </a:spcBef>
              <a:spcAft>
                <a:spcPts val="0"/>
              </a:spcAft>
              <a:buSzPts val="1000"/>
              <a:buNone/>
              <a:defRPr sz="1000"/>
            </a:lvl3pPr>
            <a:lvl4pPr indent="-228600" lvl="3" marL="1828800" algn="l">
              <a:spcBef>
                <a:spcPts val="500"/>
              </a:spcBef>
              <a:spcAft>
                <a:spcPts val="0"/>
              </a:spcAft>
              <a:buSzPts val="900"/>
              <a:buNone/>
              <a:defRPr sz="900"/>
            </a:lvl4pPr>
            <a:lvl5pPr indent="-228600" lvl="4" marL="2286000" algn="l">
              <a:spcBef>
                <a:spcPts val="500"/>
              </a:spcBef>
              <a:spcAft>
                <a:spcPts val="0"/>
              </a:spcAft>
              <a:buSzPts val="900"/>
              <a:buNone/>
              <a:defRPr sz="900"/>
            </a:lvl5pPr>
            <a:lvl6pPr indent="-228600" lvl="5" marL="2743200" algn="l">
              <a:spcBef>
                <a:spcPts val="500"/>
              </a:spcBef>
              <a:spcAft>
                <a:spcPts val="0"/>
              </a:spcAft>
              <a:buSzPts val="900"/>
              <a:buNone/>
              <a:defRPr sz="900"/>
            </a:lvl6pPr>
            <a:lvl7pPr indent="-228600" lvl="6" marL="3200400" algn="l">
              <a:spcBef>
                <a:spcPts val="500"/>
              </a:spcBef>
              <a:spcAft>
                <a:spcPts val="0"/>
              </a:spcAft>
              <a:buSzPts val="900"/>
              <a:buNone/>
              <a:defRPr sz="900"/>
            </a:lvl7pPr>
            <a:lvl8pPr indent="-228600" lvl="7" marL="3657600" algn="l">
              <a:spcBef>
                <a:spcPts val="500"/>
              </a:spcBef>
              <a:spcAft>
                <a:spcPts val="0"/>
              </a:spcAft>
              <a:buSzPts val="900"/>
              <a:buNone/>
              <a:defRPr sz="900"/>
            </a:lvl8pPr>
            <a:lvl9pPr indent="-228600" lvl="8" marL="4114800" algn="l">
              <a:spcBef>
                <a:spcPts val="500"/>
              </a:spcBef>
              <a:spcAft>
                <a:spcPts val="0"/>
              </a:spcAft>
              <a:buSzPts val="900"/>
              <a:buNone/>
              <a:defRPr sz="900"/>
            </a:lvl9pPr>
          </a:lstStyle>
          <a:p/>
        </p:txBody>
      </p:sp>
      <p:sp>
        <p:nvSpPr>
          <p:cNvPr id="51" name="Google Shape;51;p10"/>
          <p:cNvSpPr txBox="1"/>
          <p:nvPr>
            <p:ph idx="12" type="sldNum"/>
          </p:nvPr>
        </p:nvSpPr>
        <p:spPr>
          <a:xfrm>
            <a:off x="7588250" y="6248400"/>
            <a:ext cx="292100" cy="330200"/>
          </a:xfrm>
          <a:prstGeom prst="rect">
            <a:avLst/>
          </a:prstGeom>
          <a:noFill/>
          <a:ln>
            <a:noFill/>
          </a:ln>
        </p:spPr>
        <p:txBody>
          <a:bodyPr anchorCtr="0" anchor="t" bIns="45700" lIns="91425" spcFirstLastPara="1" rIns="91425" wrap="square" tIns="45700">
            <a:noAutofit/>
          </a:bodyPr>
          <a:lstStyle>
            <a:lvl1pPr indent="0" lvl="0" marL="0" algn="ctr">
              <a:spcBef>
                <a:spcPts val="0"/>
              </a:spcBef>
              <a:spcAft>
                <a:spcPts val="0"/>
              </a:spcAft>
              <a:buNone/>
              <a:defRPr b="0" i="0" sz="1400" u="none" cap="none" strike="noStrike">
                <a:solidFill>
                  <a:schemeClr val="dk1"/>
                </a:solidFill>
                <a:latin typeface="Times"/>
                <a:ea typeface="Times"/>
                <a:cs typeface="Times"/>
                <a:sym typeface="Times"/>
              </a:defRPr>
            </a:lvl1pPr>
            <a:lvl2pPr indent="0" lvl="1" marL="0" algn="ctr">
              <a:spcBef>
                <a:spcPts val="0"/>
              </a:spcBef>
              <a:spcAft>
                <a:spcPts val="0"/>
              </a:spcAft>
              <a:buNone/>
              <a:defRPr b="0" i="0" sz="1400" u="none" cap="none" strike="noStrike">
                <a:solidFill>
                  <a:schemeClr val="dk1"/>
                </a:solidFill>
                <a:latin typeface="Times"/>
                <a:ea typeface="Times"/>
                <a:cs typeface="Times"/>
                <a:sym typeface="Times"/>
              </a:defRPr>
            </a:lvl2pPr>
            <a:lvl3pPr indent="0" lvl="2" marL="0" algn="ctr">
              <a:spcBef>
                <a:spcPts val="0"/>
              </a:spcBef>
              <a:spcAft>
                <a:spcPts val="0"/>
              </a:spcAft>
              <a:buNone/>
              <a:defRPr b="0" i="0" sz="1400" u="none" cap="none" strike="noStrike">
                <a:solidFill>
                  <a:schemeClr val="dk1"/>
                </a:solidFill>
                <a:latin typeface="Times"/>
                <a:ea typeface="Times"/>
                <a:cs typeface="Times"/>
                <a:sym typeface="Times"/>
              </a:defRPr>
            </a:lvl3pPr>
            <a:lvl4pPr indent="0" lvl="3" marL="0" algn="ctr">
              <a:spcBef>
                <a:spcPts val="0"/>
              </a:spcBef>
              <a:spcAft>
                <a:spcPts val="0"/>
              </a:spcAft>
              <a:buNone/>
              <a:defRPr b="0" i="0" sz="1400" u="none" cap="none" strike="noStrike">
                <a:solidFill>
                  <a:schemeClr val="dk1"/>
                </a:solidFill>
                <a:latin typeface="Times"/>
                <a:ea typeface="Times"/>
                <a:cs typeface="Times"/>
                <a:sym typeface="Times"/>
              </a:defRPr>
            </a:lvl4pPr>
            <a:lvl5pPr indent="0" lvl="4" marL="0" algn="ctr">
              <a:spcBef>
                <a:spcPts val="0"/>
              </a:spcBef>
              <a:spcAft>
                <a:spcPts val="0"/>
              </a:spcAft>
              <a:buNone/>
              <a:defRPr b="0" i="0" sz="1400" u="none" cap="none" strike="noStrike">
                <a:solidFill>
                  <a:schemeClr val="dk1"/>
                </a:solidFill>
                <a:latin typeface="Times"/>
                <a:ea typeface="Times"/>
                <a:cs typeface="Times"/>
                <a:sym typeface="Times"/>
              </a:defRPr>
            </a:lvl5pPr>
            <a:lvl6pPr indent="0" lvl="5" marL="0" algn="ctr">
              <a:spcBef>
                <a:spcPts val="0"/>
              </a:spcBef>
              <a:spcAft>
                <a:spcPts val="0"/>
              </a:spcAft>
              <a:buNone/>
              <a:defRPr b="0" i="0" sz="1400" u="none" cap="none" strike="noStrike">
                <a:solidFill>
                  <a:schemeClr val="dk1"/>
                </a:solidFill>
                <a:latin typeface="Times"/>
                <a:ea typeface="Times"/>
                <a:cs typeface="Times"/>
                <a:sym typeface="Times"/>
              </a:defRPr>
            </a:lvl6pPr>
            <a:lvl7pPr indent="0" lvl="6" marL="0" algn="ctr">
              <a:spcBef>
                <a:spcPts val="0"/>
              </a:spcBef>
              <a:spcAft>
                <a:spcPts val="0"/>
              </a:spcAft>
              <a:buNone/>
              <a:defRPr b="0" i="0" sz="1400" u="none" cap="none" strike="noStrike">
                <a:solidFill>
                  <a:schemeClr val="dk1"/>
                </a:solidFill>
                <a:latin typeface="Times"/>
                <a:ea typeface="Times"/>
                <a:cs typeface="Times"/>
                <a:sym typeface="Times"/>
              </a:defRPr>
            </a:lvl7pPr>
            <a:lvl8pPr indent="0" lvl="7" marL="0" algn="ctr">
              <a:spcBef>
                <a:spcPts val="0"/>
              </a:spcBef>
              <a:spcAft>
                <a:spcPts val="0"/>
              </a:spcAft>
              <a:buNone/>
              <a:defRPr b="0" i="0" sz="1400" u="none" cap="none" strike="noStrike">
                <a:solidFill>
                  <a:schemeClr val="dk1"/>
                </a:solidFill>
                <a:latin typeface="Times"/>
                <a:ea typeface="Times"/>
                <a:cs typeface="Times"/>
                <a:sym typeface="Times"/>
              </a:defRPr>
            </a:lvl8pPr>
            <a:lvl9pPr indent="0" lvl="8" marL="0" algn="ctr">
              <a:spcBef>
                <a:spcPts val="0"/>
              </a:spcBef>
              <a:spcAft>
                <a:spcPts val="0"/>
              </a:spcAft>
              <a:buNone/>
              <a:defRPr b="0" i="0" sz="1400" u="none" cap="none" strike="noStrike">
                <a:solidFill>
                  <a:schemeClr val="dk1"/>
                </a:solidFill>
                <a:latin typeface="Times"/>
                <a:ea typeface="Times"/>
                <a:cs typeface="Times"/>
                <a:sym typeface="Times"/>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1">
            <a:alphaModFix/>
          </a:blip>
          <a:stretch>
            <a:fillRect/>
          </a:stretch>
        </a:blip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1219200" y="381000"/>
            <a:ext cx="7467600" cy="1600200"/>
          </a:xfrm>
          <a:prstGeom prst="rect">
            <a:avLst/>
          </a:prstGeom>
          <a:noFill/>
          <a:ln>
            <a:noFill/>
          </a:ln>
        </p:spPr>
        <p:txBody>
          <a:bodyPr anchorCtr="0" anchor="ctr" bIns="50800" lIns="50800" spcFirstLastPara="1" rIns="91425" wrap="square" tIns="50800"/>
          <a:lstStyle>
            <a:lvl1pPr lvl="0" marR="0" rtl="0" algn="l">
              <a:spcBef>
                <a:spcPts val="0"/>
              </a:spcBef>
              <a:spcAft>
                <a:spcPts val="0"/>
              </a:spcAft>
              <a:buSzPts val="1400"/>
              <a:buNone/>
              <a:defRPr b="1" i="0" sz="4400" u="none" cap="none" strike="noStrike">
                <a:solidFill>
                  <a:srgbClr val="007E01"/>
                </a:solidFill>
                <a:latin typeface="Times"/>
                <a:ea typeface="Times"/>
                <a:cs typeface="Times"/>
                <a:sym typeface="Times"/>
              </a:defRPr>
            </a:lvl1pPr>
            <a:lvl2pPr lvl="1" marR="0" rtl="0" algn="l">
              <a:spcBef>
                <a:spcPts val="0"/>
              </a:spcBef>
              <a:spcAft>
                <a:spcPts val="0"/>
              </a:spcAft>
              <a:buSzPts val="1400"/>
              <a:buNone/>
              <a:defRPr b="1" i="0" sz="4400" u="none" cap="none" strike="noStrike">
                <a:solidFill>
                  <a:srgbClr val="007E01"/>
                </a:solidFill>
                <a:latin typeface="Times"/>
                <a:ea typeface="Times"/>
                <a:cs typeface="Times"/>
                <a:sym typeface="Times"/>
              </a:defRPr>
            </a:lvl2pPr>
            <a:lvl3pPr lvl="2" marR="0" rtl="0" algn="l">
              <a:spcBef>
                <a:spcPts val="0"/>
              </a:spcBef>
              <a:spcAft>
                <a:spcPts val="0"/>
              </a:spcAft>
              <a:buSzPts val="1400"/>
              <a:buNone/>
              <a:defRPr b="1" i="0" sz="4400" u="none" cap="none" strike="noStrike">
                <a:solidFill>
                  <a:srgbClr val="007E01"/>
                </a:solidFill>
                <a:latin typeface="Times"/>
                <a:ea typeface="Times"/>
                <a:cs typeface="Times"/>
                <a:sym typeface="Times"/>
              </a:defRPr>
            </a:lvl3pPr>
            <a:lvl4pPr lvl="3" marR="0" rtl="0" algn="l">
              <a:spcBef>
                <a:spcPts val="0"/>
              </a:spcBef>
              <a:spcAft>
                <a:spcPts val="0"/>
              </a:spcAft>
              <a:buSzPts val="1400"/>
              <a:buNone/>
              <a:defRPr b="1" i="0" sz="4400" u="none" cap="none" strike="noStrike">
                <a:solidFill>
                  <a:srgbClr val="007E01"/>
                </a:solidFill>
                <a:latin typeface="Times"/>
                <a:ea typeface="Times"/>
                <a:cs typeface="Times"/>
                <a:sym typeface="Times"/>
              </a:defRPr>
            </a:lvl4pPr>
            <a:lvl5pPr lvl="4" marR="0" rtl="0" algn="l">
              <a:spcBef>
                <a:spcPts val="0"/>
              </a:spcBef>
              <a:spcAft>
                <a:spcPts val="0"/>
              </a:spcAft>
              <a:buSzPts val="1400"/>
              <a:buNone/>
              <a:defRPr b="1" i="0" sz="4400" u="none" cap="none" strike="noStrike">
                <a:solidFill>
                  <a:srgbClr val="007E01"/>
                </a:solidFill>
                <a:latin typeface="Times"/>
                <a:ea typeface="Times"/>
                <a:cs typeface="Times"/>
                <a:sym typeface="Times"/>
              </a:defRPr>
            </a:lvl5pPr>
            <a:lvl6pPr lvl="5" marR="0" rtl="0" algn="l">
              <a:spcBef>
                <a:spcPts val="0"/>
              </a:spcBef>
              <a:spcAft>
                <a:spcPts val="0"/>
              </a:spcAft>
              <a:buSzPts val="1400"/>
              <a:buNone/>
              <a:defRPr b="1" i="0" sz="4400" u="none" cap="none" strike="noStrike">
                <a:solidFill>
                  <a:srgbClr val="007E01"/>
                </a:solidFill>
                <a:latin typeface="Times"/>
                <a:ea typeface="Times"/>
                <a:cs typeface="Times"/>
                <a:sym typeface="Times"/>
              </a:defRPr>
            </a:lvl6pPr>
            <a:lvl7pPr lvl="6" marR="0" rtl="0" algn="l">
              <a:spcBef>
                <a:spcPts val="0"/>
              </a:spcBef>
              <a:spcAft>
                <a:spcPts val="0"/>
              </a:spcAft>
              <a:buSzPts val="1400"/>
              <a:buNone/>
              <a:defRPr b="1" i="0" sz="4400" u="none" cap="none" strike="noStrike">
                <a:solidFill>
                  <a:srgbClr val="007E01"/>
                </a:solidFill>
                <a:latin typeface="Times"/>
                <a:ea typeface="Times"/>
                <a:cs typeface="Times"/>
                <a:sym typeface="Times"/>
              </a:defRPr>
            </a:lvl7pPr>
            <a:lvl8pPr lvl="7" marR="0" rtl="0" algn="l">
              <a:spcBef>
                <a:spcPts val="0"/>
              </a:spcBef>
              <a:spcAft>
                <a:spcPts val="0"/>
              </a:spcAft>
              <a:buSzPts val="1400"/>
              <a:buNone/>
              <a:defRPr b="1" i="0" sz="4400" u="none" cap="none" strike="noStrike">
                <a:solidFill>
                  <a:srgbClr val="007E01"/>
                </a:solidFill>
                <a:latin typeface="Times"/>
                <a:ea typeface="Times"/>
                <a:cs typeface="Times"/>
                <a:sym typeface="Times"/>
              </a:defRPr>
            </a:lvl8pPr>
            <a:lvl9pPr lvl="8" marR="0" rtl="0" algn="l">
              <a:spcBef>
                <a:spcPts val="0"/>
              </a:spcBef>
              <a:spcAft>
                <a:spcPts val="0"/>
              </a:spcAft>
              <a:buSzPts val="1400"/>
              <a:buNone/>
              <a:defRPr b="1" i="0" sz="4400" u="none" cap="none" strike="noStrike">
                <a:solidFill>
                  <a:srgbClr val="007E01"/>
                </a:solidFill>
                <a:latin typeface="Times"/>
                <a:ea typeface="Times"/>
                <a:cs typeface="Times"/>
                <a:sym typeface="Times"/>
              </a:defRPr>
            </a:lvl9pPr>
          </a:lstStyle>
          <a:p/>
        </p:txBody>
      </p:sp>
      <p:sp>
        <p:nvSpPr>
          <p:cNvPr id="11" name="Google Shape;11;p1"/>
          <p:cNvSpPr txBox="1"/>
          <p:nvPr>
            <p:ph idx="1" type="body"/>
          </p:nvPr>
        </p:nvSpPr>
        <p:spPr>
          <a:xfrm>
            <a:off x="1219200" y="1981200"/>
            <a:ext cx="7467600" cy="4876800"/>
          </a:xfrm>
          <a:prstGeom prst="rect">
            <a:avLst/>
          </a:prstGeom>
          <a:noFill/>
          <a:ln>
            <a:noFill/>
          </a:ln>
        </p:spPr>
        <p:txBody>
          <a:bodyPr anchorCtr="0" anchor="t" bIns="50800" lIns="50800" spcFirstLastPara="1" rIns="91425" wrap="square" tIns="50800"/>
          <a:lstStyle>
            <a:lvl1pPr indent="-431800" lvl="0" marL="457200" marR="0" rtl="0" algn="l">
              <a:spcBef>
                <a:spcPts val="800"/>
              </a:spcBef>
              <a:spcAft>
                <a:spcPts val="0"/>
              </a:spcAft>
              <a:buClr>
                <a:srgbClr val="007E01"/>
              </a:buClr>
              <a:buSzPts val="3200"/>
              <a:buFont typeface="Times"/>
              <a:buChar char="•"/>
              <a:defRPr b="1" i="0" sz="3200" u="none" cap="none" strike="noStrike">
                <a:solidFill>
                  <a:schemeClr val="dk1"/>
                </a:solidFill>
                <a:latin typeface="Arial"/>
                <a:ea typeface="Arial"/>
                <a:cs typeface="Arial"/>
                <a:sym typeface="Arial"/>
              </a:defRPr>
            </a:lvl1pPr>
            <a:lvl2pPr indent="-406400" lvl="1" marL="914400" marR="0" rtl="0" algn="l">
              <a:spcBef>
                <a:spcPts val="700"/>
              </a:spcBef>
              <a:spcAft>
                <a:spcPts val="0"/>
              </a:spcAft>
              <a:buClr>
                <a:srgbClr val="007E01"/>
              </a:buClr>
              <a:buSzPts val="2800"/>
              <a:buFont typeface="Times"/>
              <a:buChar char="–"/>
              <a:defRPr b="1" i="0" sz="2800" u="none" cap="none" strike="noStrike">
                <a:solidFill>
                  <a:schemeClr val="dk1"/>
                </a:solidFill>
                <a:latin typeface="Arial"/>
                <a:ea typeface="Arial"/>
                <a:cs typeface="Arial"/>
                <a:sym typeface="Arial"/>
              </a:defRPr>
            </a:lvl2pPr>
            <a:lvl3pPr indent="-381000" lvl="2" marL="1371600" marR="0" rtl="0" algn="l">
              <a:spcBef>
                <a:spcPts val="600"/>
              </a:spcBef>
              <a:spcAft>
                <a:spcPts val="0"/>
              </a:spcAft>
              <a:buClr>
                <a:srgbClr val="007E01"/>
              </a:buClr>
              <a:buSzPts val="2400"/>
              <a:buFont typeface="Times"/>
              <a:buChar char="•"/>
              <a:defRPr b="1" i="0" sz="2400" u="none" cap="none" strike="noStrike">
                <a:solidFill>
                  <a:schemeClr val="dk1"/>
                </a:solidFill>
                <a:latin typeface="Arial"/>
                <a:ea typeface="Arial"/>
                <a:cs typeface="Arial"/>
                <a:sym typeface="Arial"/>
              </a:defRPr>
            </a:lvl3pPr>
            <a:lvl4pPr indent="-355600" lvl="3" marL="1828800" marR="0" rtl="0" algn="l">
              <a:spcBef>
                <a:spcPts val="500"/>
              </a:spcBef>
              <a:spcAft>
                <a:spcPts val="0"/>
              </a:spcAft>
              <a:buClr>
                <a:srgbClr val="007E01"/>
              </a:buClr>
              <a:buSzPts val="2000"/>
              <a:buFont typeface="Times"/>
              <a:buChar char="–"/>
              <a:defRPr b="1" i="0" sz="2000" u="none" cap="none" strike="noStrike">
                <a:solidFill>
                  <a:schemeClr val="dk1"/>
                </a:solidFill>
                <a:latin typeface="Arial"/>
                <a:ea typeface="Arial"/>
                <a:cs typeface="Arial"/>
                <a:sym typeface="Arial"/>
              </a:defRPr>
            </a:lvl4pPr>
            <a:lvl5pPr indent="-355600" lvl="4" marL="2286000" marR="0" rtl="0" algn="l">
              <a:spcBef>
                <a:spcPts val="500"/>
              </a:spcBef>
              <a:spcAft>
                <a:spcPts val="0"/>
              </a:spcAft>
              <a:buClr>
                <a:srgbClr val="007E01"/>
              </a:buClr>
              <a:buSzPts val="2000"/>
              <a:buFont typeface="Times"/>
              <a:buChar char="»"/>
              <a:defRPr b="1" i="0" sz="2000" u="none" cap="none" strike="noStrike">
                <a:solidFill>
                  <a:schemeClr val="dk1"/>
                </a:solidFill>
                <a:latin typeface="Arial"/>
                <a:ea typeface="Arial"/>
                <a:cs typeface="Arial"/>
                <a:sym typeface="Arial"/>
              </a:defRPr>
            </a:lvl5pPr>
            <a:lvl6pPr indent="-355600" lvl="5" marL="2743200" marR="0" rtl="0" algn="l">
              <a:spcBef>
                <a:spcPts val="500"/>
              </a:spcBef>
              <a:spcAft>
                <a:spcPts val="0"/>
              </a:spcAft>
              <a:buClr>
                <a:srgbClr val="007E01"/>
              </a:buClr>
              <a:buSzPts val="2000"/>
              <a:buFont typeface="Times"/>
              <a:buChar char="»"/>
              <a:defRPr b="1" i="0" sz="2000" u="none" cap="none" strike="noStrike">
                <a:solidFill>
                  <a:schemeClr val="dk1"/>
                </a:solidFill>
                <a:latin typeface="Times"/>
                <a:ea typeface="Times"/>
                <a:cs typeface="Times"/>
                <a:sym typeface="Times"/>
              </a:defRPr>
            </a:lvl6pPr>
            <a:lvl7pPr indent="-355600" lvl="6" marL="3200400" marR="0" rtl="0" algn="l">
              <a:spcBef>
                <a:spcPts val="500"/>
              </a:spcBef>
              <a:spcAft>
                <a:spcPts val="0"/>
              </a:spcAft>
              <a:buClr>
                <a:srgbClr val="007E01"/>
              </a:buClr>
              <a:buSzPts val="2000"/>
              <a:buFont typeface="Times"/>
              <a:buChar char="»"/>
              <a:defRPr b="1" i="0" sz="2000" u="none" cap="none" strike="noStrike">
                <a:solidFill>
                  <a:schemeClr val="dk1"/>
                </a:solidFill>
                <a:latin typeface="Times"/>
                <a:ea typeface="Times"/>
                <a:cs typeface="Times"/>
                <a:sym typeface="Times"/>
              </a:defRPr>
            </a:lvl7pPr>
            <a:lvl8pPr indent="-355600" lvl="7" marL="3657600" marR="0" rtl="0" algn="l">
              <a:spcBef>
                <a:spcPts val="500"/>
              </a:spcBef>
              <a:spcAft>
                <a:spcPts val="0"/>
              </a:spcAft>
              <a:buClr>
                <a:srgbClr val="007E01"/>
              </a:buClr>
              <a:buSzPts val="2000"/>
              <a:buFont typeface="Times"/>
              <a:buChar char="»"/>
              <a:defRPr b="1" i="0" sz="2000" u="none" cap="none" strike="noStrike">
                <a:solidFill>
                  <a:schemeClr val="dk1"/>
                </a:solidFill>
                <a:latin typeface="Times"/>
                <a:ea typeface="Times"/>
                <a:cs typeface="Times"/>
                <a:sym typeface="Times"/>
              </a:defRPr>
            </a:lvl8pPr>
            <a:lvl9pPr indent="-355600" lvl="8" marL="4114800" marR="0" rtl="0" algn="l">
              <a:spcBef>
                <a:spcPts val="500"/>
              </a:spcBef>
              <a:spcAft>
                <a:spcPts val="0"/>
              </a:spcAft>
              <a:buClr>
                <a:srgbClr val="007E01"/>
              </a:buClr>
              <a:buSzPts val="2000"/>
              <a:buFont typeface="Times"/>
              <a:buChar char="»"/>
              <a:defRPr b="1" i="0" sz="2000" u="none" cap="none" strike="noStrike">
                <a:solidFill>
                  <a:schemeClr val="dk1"/>
                </a:solidFill>
                <a:latin typeface="Times"/>
                <a:ea typeface="Times"/>
                <a:cs typeface="Times"/>
                <a:sym typeface="Times"/>
              </a:defRPr>
            </a:lvl9pPr>
          </a:lstStyle>
          <a:p/>
        </p:txBody>
      </p:sp>
      <p:sp>
        <p:nvSpPr>
          <p:cNvPr id="12" name="Google Shape;12;p1"/>
          <p:cNvSpPr txBox="1"/>
          <p:nvPr>
            <p:ph idx="12" type="sldNum"/>
          </p:nvPr>
        </p:nvSpPr>
        <p:spPr>
          <a:xfrm>
            <a:off x="7588250" y="6248400"/>
            <a:ext cx="292100" cy="330200"/>
          </a:xfrm>
          <a:prstGeom prst="rect">
            <a:avLst/>
          </a:prstGeom>
          <a:noFill/>
          <a:ln>
            <a:noFill/>
          </a:ln>
        </p:spPr>
        <p:txBody>
          <a:bodyPr anchorCtr="0" anchor="t" bIns="45700" lIns="91425" spcFirstLastPara="1" rIns="91425" wrap="square" tIns="45700">
            <a:noAutofit/>
          </a:bodyPr>
          <a:lstStyle>
            <a:lvl1pPr indent="0" lvl="0" marL="0" marR="0" rtl="0" algn="ctr">
              <a:spcBef>
                <a:spcPts val="0"/>
              </a:spcBef>
              <a:spcAft>
                <a:spcPts val="0"/>
              </a:spcAft>
              <a:buNone/>
              <a:defRPr b="0" i="0" sz="1400" u="none" cap="none" strike="noStrike">
                <a:solidFill>
                  <a:schemeClr val="dk1"/>
                </a:solidFill>
                <a:latin typeface="Times"/>
                <a:ea typeface="Times"/>
                <a:cs typeface="Times"/>
                <a:sym typeface="Times"/>
              </a:defRPr>
            </a:lvl1pPr>
            <a:lvl2pPr indent="0" lvl="1" marL="0" marR="0" rtl="0" algn="ctr">
              <a:spcBef>
                <a:spcPts val="0"/>
              </a:spcBef>
              <a:spcAft>
                <a:spcPts val="0"/>
              </a:spcAft>
              <a:buNone/>
              <a:defRPr b="0" i="0" sz="1400" u="none" cap="none" strike="noStrike">
                <a:solidFill>
                  <a:schemeClr val="dk1"/>
                </a:solidFill>
                <a:latin typeface="Times"/>
                <a:ea typeface="Times"/>
                <a:cs typeface="Times"/>
                <a:sym typeface="Times"/>
              </a:defRPr>
            </a:lvl2pPr>
            <a:lvl3pPr indent="0" lvl="2" marL="0" marR="0" rtl="0" algn="ctr">
              <a:spcBef>
                <a:spcPts val="0"/>
              </a:spcBef>
              <a:spcAft>
                <a:spcPts val="0"/>
              </a:spcAft>
              <a:buNone/>
              <a:defRPr b="0" i="0" sz="1400" u="none" cap="none" strike="noStrike">
                <a:solidFill>
                  <a:schemeClr val="dk1"/>
                </a:solidFill>
                <a:latin typeface="Times"/>
                <a:ea typeface="Times"/>
                <a:cs typeface="Times"/>
                <a:sym typeface="Times"/>
              </a:defRPr>
            </a:lvl3pPr>
            <a:lvl4pPr indent="0" lvl="3" marL="0" marR="0" rtl="0" algn="ctr">
              <a:spcBef>
                <a:spcPts val="0"/>
              </a:spcBef>
              <a:spcAft>
                <a:spcPts val="0"/>
              </a:spcAft>
              <a:buNone/>
              <a:defRPr b="0" i="0" sz="1400" u="none" cap="none" strike="noStrike">
                <a:solidFill>
                  <a:schemeClr val="dk1"/>
                </a:solidFill>
                <a:latin typeface="Times"/>
                <a:ea typeface="Times"/>
                <a:cs typeface="Times"/>
                <a:sym typeface="Times"/>
              </a:defRPr>
            </a:lvl4pPr>
            <a:lvl5pPr indent="0" lvl="4" marL="0" marR="0" rtl="0" algn="ctr">
              <a:spcBef>
                <a:spcPts val="0"/>
              </a:spcBef>
              <a:spcAft>
                <a:spcPts val="0"/>
              </a:spcAft>
              <a:buNone/>
              <a:defRPr b="0" i="0" sz="1400" u="none" cap="none" strike="noStrike">
                <a:solidFill>
                  <a:schemeClr val="dk1"/>
                </a:solidFill>
                <a:latin typeface="Times"/>
                <a:ea typeface="Times"/>
                <a:cs typeface="Times"/>
                <a:sym typeface="Times"/>
              </a:defRPr>
            </a:lvl5pPr>
            <a:lvl6pPr indent="0" lvl="5" marL="0" marR="0" rtl="0" algn="ctr">
              <a:spcBef>
                <a:spcPts val="0"/>
              </a:spcBef>
              <a:spcAft>
                <a:spcPts val="0"/>
              </a:spcAft>
              <a:buNone/>
              <a:defRPr b="0" i="0" sz="1400" u="none" cap="none" strike="noStrike">
                <a:solidFill>
                  <a:schemeClr val="dk1"/>
                </a:solidFill>
                <a:latin typeface="Times"/>
                <a:ea typeface="Times"/>
                <a:cs typeface="Times"/>
                <a:sym typeface="Times"/>
              </a:defRPr>
            </a:lvl6pPr>
            <a:lvl7pPr indent="0" lvl="6" marL="0" marR="0" rtl="0" algn="ctr">
              <a:spcBef>
                <a:spcPts val="0"/>
              </a:spcBef>
              <a:spcAft>
                <a:spcPts val="0"/>
              </a:spcAft>
              <a:buNone/>
              <a:defRPr b="0" i="0" sz="1400" u="none" cap="none" strike="noStrike">
                <a:solidFill>
                  <a:schemeClr val="dk1"/>
                </a:solidFill>
                <a:latin typeface="Times"/>
                <a:ea typeface="Times"/>
                <a:cs typeface="Times"/>
                <a:sym typeface="Times"/>
              </a:defRPr>
            </a:lvl7pPr>
            <a:lvl8pPr indent="0" lvl="7" marL="0" marR="0" rtl="0" algn="ctr">
              <a:spcBef>
                <a:spcPts val="0"/>
              </a:spcBef>
              <a:spcAft>
                <a:spcPts val="0"/>
              </a:spcAft>
              <a:buNone/>
              <a:defRPr b="0" i="0" sz="1400" u="none" cap="none" strike="noStrike">
                <a:solidFill>
                  <a:schemeClr val="dk1"/>
                </a:solidFill>
                <a:latin typeface="Times"/>
                <a:ea typeface="Times"/>
                <a:cs typeface="Times"/>
                <a:sym typeface="Times"/>
              </a:defRPr>
            </a:lvl8pPr>
            <a:lvl9pPr indent="0" lvl="8" marL="0" marR="0" rtl="0" algn="ctr">
              <a:spcBef>
                <a:spcPts val="0"/>
              </a:spcBef>
              <a:spcAft>
                <a:spcPts val="0"/>
              </a:spcAft>
              <a:buNone/>
              <a:defRPr b="0" i="0" sz="1400" u="none" cap="none" strike="noStrike">
                <a:solidFill>
                  <a:schemeClr val="dk1"/>
                </a:solidFill>
                <a:latin typeface="Times"/>
                <a:ea typeface="Times"/>
                <a:cs typeface="Times"/>
                <a:sym typeface="Times"/>
              </a:defRPr>
            </a:lvl9pPr>
          </a:lstStyle>
          <a:p>
            <a:pPr indent="0" lvl="0" marL="0" rtl="0" algn="ct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63" name="Shape 63"/>
        <p:cNvGrpSpPr/>
        <p:nvPr/>
      </p:nvGrpSpPr>
      <p:grpSpPr>
        <a:xfrm>
          <a:off x="0" y="0"/>
          <a:ext cx="0" cy="0"/>
          <a:chOff x="0" y="0"/>
          <a:chExt cx="0" cy="0"/>
        </a:xfrm>
      </p:grpSpPr>
      <p:sp>
        <p:nvSpPr>
          <p:cNvPr id="64" name="Google Shape;64;p13"/>
          <p:cNvSpPr txBox="1"/>
          <p:nvPr>
            <p:ph type="title"/>
          </p:nvPr>
        </p:nvSpPr>
        <p:spPr>
          <a:xfrm>
            <a:off x="2057400" y="1628800"/>
            <a:ext cx="6752700" cy="2345400"/>
          </a:xfrm>
          <a:prstGeom prst="rect">
            <a:avLst/>
          </a:prstGeom>
          <a:noFill/>
          <a:ln>
            <a:noFill/>
          </a:ln>
        </p:spPr>
        <p:txBody>
          <a:bodyPr anchorCtr="0" anchor="ctr" bIns="50800" lIns="50800" spcFirstLastPara="1" rIns="132075" wrap="square" tIns="50800">
            <a:noAutofit/>
          </a:bodyPr>
          <a:lstStyle/>
          <a:p>
            <a:pPr indent="-39688" lvl="0" marL="39688" rtl="0" algn="ctr">
              <a:spcBef>
                <a:spcPts val="0"/>
              </a:spcBef>
              <a:spcAft>
                <a:spcPts val="0"/>
              </a:spcAft>
              <a:buNone/>
            </a:pPr>
            <a:r>
              <a:rPr b="0" lang="en-US" sz="3600"/>
              <a:t>Real-Time Heart Simulation</a:t>
            </a:r>
            <a:endParaRPr sz="3600">
              <a:solidFill>
                <a:srgbClr val="00B050"/>
              </a:solidFill>
              <a:latin typeface="Times"/>
              <a:ea typeface="Times"/>
              <a:cs typeface="Times"/>
              <a:sym typeface="Times"/>
            </a:endParaRPr>
          </a:p>
        </p:txBody>
      </p:sp>
      <p:sp>
        <p:nvSpPr>
          <p:cNvPr id="65" name="Google Shape;65;p13"/>
          <p:cNvSpPr txBox="1"/>
          <p:nvPr>
            <p:ph idx="1" type="body"/>
          </p:nvPr>
        </p:nvSpPr>
        <p:spPr>
          <a:xfrm>
            <a:off x="2057400" y="4293096"/>
            <a:ext cx="6629400" cy="1800200"/>
          </a:xfrm>
          <a:prstGeom prst="rect">
            <a:avLst/>
          </a:prstGeom>
          <a:noFill/>
          <a:ln>
            <a:noFill/>
          </a:ln>
        </p:spPr>
        <p:txBody>
          <a:bodyPr anchorCtr="0" anchor="t" bIns="50800" lIns="50800" spcFirstLastPara="1" rIns="132075" wrap="square" tIns="50800">
            <a:noAutofit/>
          </a:bodyPr>
          <a:lstStyle/>
          <a:p>
            <a:pPr indent="0" lvl="0" marL="39688" rtl="0" algn="ctr">
              <a:spcBef>
                <a:spcPts val="0"/>
              </a:spcBef>
              <a:spcAft>
                <a:spcPts val="0"/>
              </a:spcAft>
              <a:buSzPts val="2800"/>
              <a:buFont typeface="Times"/>
              <a:buNone/>
            </a:pPr>
            <a:r>
              <a:rPr b="0" lang="en-US" sz="2400">
                <a:latin typeface="Arial"/>
                <a:ea typeface="Arial"/>
                <a:cs typeface="Arial"/>
                <a:sym typeface="Arial"/>
              </a:rPr>
              <a:t>Autho</a:t>
            </a:r>
            <a:r>
              <a:rPr b="0" lang="en-US" sz="2400"/>
              <a:t>r: </a:t>
            </a:r>
            <a:r>
              <a:rPr b="0" lang="en-US" sz="2400"/>
              <a:t>Yuecheng Rong &amp; Yinsheng Dong</a:t>
            </a:r>
            <a:r>
              <a:rPr b="0" lang="en-US" sz="2400">
                <a:latin typeface="Arial"/>
                <a:ea typeface="Arial"/>
                <a:cs typeface="Arial"/>
                <a:sym typeface="Arial"/>
              </a:rPr>
              <a:t> </a:t>
            </a:r>
            <a:endParaRPr sz="2400"/>
          </a:p>
          <a:p>
            <a:pPr indent="0" lvl="0" marL="39688" rtl="0" algn="ctr">
              <a:spcBef>
                <a:spcPts val="0"/>
              </a:spcBef>
              <a:spcAft>
                <a:spcPts val="0"/>
              </a:spcAft>
              <a:buSzPts val="2800"/>
              <a:buFont typeface="Times"/>
              <a:buNone/>
            </a:pPr>
            <a:r>
              <a:rPr b="0" lang="en-US" sz="2400">
                <a:latin typeface="Arial"/>
                <a:ea typeface="Arial"/>
                <a:cs typeface="Arial"/>
                <a:sym typeface="Arial"/>
              </a:rPr>
              <a:t>Supervisor: </a:t>
            </a:r>
            <a:r>
              <a:rPr b="0" lang="en-US" sz="2400"/>
              <a:t>Raymond.J.Spiteri</a:t>
            </a:r>
            <a:endParaRPr sz="2400"/>
          </a:p>
          <a:p>
            <a:pPr indent="0" lvl="0" marL="39687" rtl="0" algn="ctr">
              <a:spcBef>
                <a:spcPts val="0"/>
              </a:spcBef>
              <a:spcAft>
                <a:spcPts val="0"/>
              </a:spcAft>
              <a:buSzPts val="2000"/>
              <a:buFont typeface="Times"/>
              <a:buNone/>
            </a:pPr>
            <a:r>
              <a:rPr b="0" lang="en-US" sz="2000">
                <a:latin typeface="Arial"/>
                <a:ea typeface="Arial"/>
                <a:cs typeface="Arial"/>
                <a:sym typeface="Arial"/>
              </a:rPr>
              <a:t>(</a:t>
            </a:r>
            <a:r>
              <a:rPr b="0" lang="en-US" sz="2000"/>
              <a:t>yur013</a:t>
            </a:r>
            <a:r>
              <a:rPr b="0" lang="en-US" sz="2000">
                <a:latin typeface="Arial"/>
                <a:ea typeface="Arial"/>
                <a:cs typeface="Arial"/>
                <a:sym typeface="Arial"/>
              </a:rPr>
              <a:t>@mail.usask.ca, </a:t>
            </a:r>
            <a:r>
              <a:rPr b="0" lang="en-US" sz="2000"/>
              <a:t>11177862</a:t>
            </a:r>
            <a:r>
              <a:rPr b="0" lang="en-US" sz="2000">
                <a:latin typeface="Arial"/>
                <a:ea typeface="Arial"/>
                <a:cs typeface="Arial"/>
                <a:sym typeface="Arial"/>
              </a:rPr>
              <a:t>)</a:t>
            </a:r>
            <a:endParaRPr b="0" sz="2000"/>
          </a:p>
          <a:p>
            <a:pPr indent="0" lvl="0" marL="39687" rtl="0" algn="ctr">
              <a:spcBef>
                <a:spcPts val="0"/>
              </a:spcBef>
              <a:spcAft>
                <a:spcPts val="0"/>
              </a:spcAft>
              <a:buClr>
                <a:schemeClr val="dk1"/>
              </a:buClr>
              <a:buSzPts val="2000"/>
              <a:buFont typeface="Times"/>
              <a:buNone/>
            </a:pPr>
            <a:r>
              <a:rPr b="0" lang="en-US" sz="2000"/>
              <a:t>(yid164@mail.usask.ca, 11148648)</a:t>
            </a:r>
            <a:endParaRPr b="0" sz="2000"/>
          </a:p>
          <a:p>
            <a:pPr indent="0" lvl="0" marL="39688" rtl="0" algn="ctr">
              <a:spcBef>
                <a:spcPts val="0"/>
              </a:spcBef>
              <a:spcAft>
                <a:spcPts val="0"/>
              </a:spcAft>
              <a:buSzPts val="2000"/>
              <a:buFont typeface="Times"/>
              <a:buNone/>
            </a:pPr>
            <a:r>
              <a:rPr b="0" lang="en-US" sz="2000">
                <a:latin typeface="Arial"/>
                <a:ea typeface="Arial"/>
                <a:cs typeface="Arial"/>
                <a:sym typeface="Arial"/>
              </a:rPr>
              <a:t>Department of Computer Science</a:t>
            </a:r>
            <a:endParaRPr b="0" sz="2000">
              <a:latin typeface="Arial"/>
              <a:ea typeface="Arial"/>
              <a:cs typeface="Arial"/>
              <a:sym typeface="Arial"/>
            </a:endParaRPr>
          </a:p>
          <a:p>
            <a:pPr indent="0" lvl="0" marL="39688" rtl="0" algn="l">
              <a:spcBef>
                <a:spcPts val="800"/>
              </a:spcBef>
              <a:spcAft>
                <a:spcPts val="0"/>
              </a:spcAft>
              <a:buSzPts val="2400"/>
              <a:buFont typeface="Times"/>
              <a:buNone/>
            </a:pPr>
            <a:r>
              <a:t/>
            </a:r>
            <a:endParaRPr sz="2400">
              <a:latin typeface="Times"/>
              <a:ea typeface="Times"/>
              <a:cs typeface="Times"/>
              <a:sym typeface="Time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sp>
        <p:nvSpPr>
          <p:cNvPr id="132" name="Google Shape;132;p22"/>
          <p:cNvSpPr txBox="1"/>
          <p:nvPr>
            <p:ph type="title"/>
          </p:nvPr>
        </p:nvSpPr>
        <p:spPr>
          <a:xfrm>
            <a:off x="1219200" y="186250"/>
            <a:ext cx="7467600" cy="1600200"/>
          </a:xfrm>
          <a:prstGeom prst="rect">
            <a:avLst/>
          </a:prstGeom>
        </p:spPr>
        <p:txBody>
          <a:bodyPr anchorCtr="0" anchor="ctr" bIns="50800" lIns="50800" spcFirstLastPara="1" rIns="91425" wrap="square" tIns="50800">
            <a:noAutofit/>
          </a:bodyPr>
          <a:lstStyle/>
          <a:p>
            <a:pPr indent="0" lvl="0" marL="0" rtl="0" algn="ctr">
              <a:spcBef>
                <a:spcPts val="0"/>
              </a:spcBef>
              <a:spcAft>
                <a:spcPts val="0"/>
              </a:spcAft>
              <a:buNone/>
            </a:pPr>
            <a:r>
              <a:rPr lang="en-US"/>
              <a:t>Database </a:t>
            </a:r>
            <a:r>
              <a:rPr lang="en-US"/>
              <a:t>Idea</a:t>
            </a:r>
            <a:endParaRPr/>
          </a:p>
        </p:txBody>
      </p:sp>
      <p:sp>
        <p:nvSpPr>
          <p:cNvPr id="133" name="Google Shape;133;p22"/>
          <p:cNvSpPr txBox="1"/>
          <p:nvPr>
            <p:ph idx="12" type="sldNum"/>
          </p:nvPr>
        </p:nvSpPr>
        <p:spPr>
          <a:xfrm>
            <a:off x="7588250" y="6248400"/>
            <a:ext cx="292200" cy="330300"/>
          </a:xfrm>
          <a:prstGeom prst="rect">
            <a:avLst/>
          </a:prstGeom>
        </p:spPr>
        <p:txBody>
          <a:bodyPr anchorCtr="0" anchor="t" bIns="45700" lIns="91425" spcFirstLastPara="1" rIns="91425" wrap="square" tIns="45700">
            <a:noAutofit/>
          </a:bodyPr>
          <a:lstStyle/>
          <a:p>
            <a:pPr indent="0" lvl="0" marL="0" rtl="0" algn="ctr">
              <a:spcBef>
                <a:spcPts val="0"/>
              </a:spcBef>
              <a:spcAft>
                <a:spcPts val="0"/>
              </a:spcAft>
              <a:buClr>
                <a:srgbClr val="000000"/>
              </a:buClr>
              <a:buFont typeface="Arial"/>
              <a:buNone/>
            </a:pPr>
            <a:fld id="{00000000-1234-1234-1234-123412341234}" type="slidenum">
              <a:rPr lang="en-US"/>
              <a:t>‹#›</a:t>
            </a:fld>
            <a:endParaRPr/>
          </a:p>
        </p:txBody>
      </p:sp>
      <p:pic>
        <p:nvPicPr>
          <p:cNvPr id="134" name="Google Shape;134;p22"/>
          <p:cNvPicPr preferRelativeResize="0"/>
          <p:nvPr/>
        </p:nvPicPr>
        <p:blipFill>
          <a:blip r:embed="rId3">
            <a:alphaModFix/>
          </a:blip>
          <a:stretch>
            <a:fillRect/>
          </a:stretch>
        </p:blipFill>
        <p:spPr>
          <a:xfrm>
            <a:off x="1061500" y="1551350"/>
            <a:ext cx="8082499" cy="523045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Google Shape;139;p23"/>
          <p:cNvSpPr txBox="1"/>
          <p:nvPr>
            <p:ph idx="12" type="sldNum"/>
          </p:nvPr>
        </p:nvSpPr>
        <p:spPr>
          <a:xfrm>
            <a:off x="7588250" y="6248400"/>
            <a:ext cx="292100" cy="3302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fld id="{00000000-1234-1234-1234-123412341234}" type="slidenum">
              <a:rPr b="0" i="0" lang="en-US" sz="1400" u="none" cap="none" strike="noStrike">
                <a:solidFill>
                  <a:schemeClr val="dk1"/>
                </a:solidFill>
                <a:latin typeface="Times"/>
                <a:ea typeface="Times"/>
                <a:cs typeface="Times"/>
                <a:sym typeface="Times"/>
              </a:rPr>
              <a:t>‹#›</a:t>
            </a:fld>
            <a:endParaRPr b="0" i="0" sz="1400" u="none" cap="none" strike="noStrike">
              <a:solidFill>
                <a:schemeClr val="dk1"/>
              </a:solidFill>
              <a:latin typeface="Times"/>
              <a:ea typeface="Times"/>
              <a:cs typeface="Times"/>
              <a:sym typeface="Times"/>
            </a:endParaRPr>
          </a:p>
        </p:txBody>
      </p:sp>
      <p:sp>
        <p:nvSpPr>
          <p:cNvPr id="140" name="Google Shape;140;p23"/>
          <p:cNvSpPr txBox="1"/>
          <p:nvPr>
            <p:ph type="title"/>
          </p:nvPr>
        </p:nvSpPr>
        <p:spPr>
          <a:xfrm>
            <a:off x="1219200" y="381000"/>
            <a:ext cx="7467600" cy="1103784"/>
          </a:xfrm>
          <a:prstGeom prst="rect">
            <a:avLst/>
          </a:prstGeom>
          <a:noFill/>
          <a:ln>
            <a:noFill/>
          </a:ln>
        </p:spPr>
        <p:txBody>
          <a:bodyPr anchorCtr="0" anchor="ctr" bIns="50800" lIns="50800" spcFirstLastPara="1" rIns="132075" wrap="square" tIns="50800">
            <a:noAutofit/>
          </a:bodyPr>
          <a:lstStyle/>
          <a:p>
            <a:pPr indent="0" lvl="0" marL="39688" rtl="0" algn="ctr">
              <a:spcBef>
                <a:spcPts val="0"/>
              </a:spcBef>
              <a:spcAft>
                <a:spcPts val="0"/>
              </a:spcAft>
              <a:buNone/>
            </a:pPr>
            <a:r>
              <a:rPr lang="en-US">
                <a:latin typeface="Arial"/>
                <a:ea typeface="Arial"/>
                <a:cs typeface="Arial"/>
                <a:sym typeface="Arial"/>
              </a:rPr>
              <a:t>Conclusions</a:t>
            </a:r>
            <a:endParaRPr>
              <a:latin typeface="Arial"/>
              <a:ea typeface="Arial"/>
              <a:cs typeface="Arial"/>
              <a:sym typeface="Arial"/>
            </a:endParaRPr>
          </a:p>
        </p:txBody>
      </p:sp>
      <p:sp>
        <p:nvSpPr>
          <p:cNvPr id="141" name="Google Shape;141;p23"/>
          <p:cNvSpPr txBox="1"/>
          <p:nvPr>
            <p:ph idx="1" type="body"/>
          </p:nvPr>
        </p:nvSpPr>
        <p:spPr>
          <a:xfrm>
            <a:off x="1282700" y="1600200"/>
            <a:ext cx="7327900" cy="4637112"/>
          </a:xfrm>
          <a:prstGeom prst="rect">
            <a:avLst/>
          </a:prstGeom>
          <a:noFill/>
          <a:ln>
            <a:noFill/>
          </a:ln>
        </p:spPr>
        <p:txBody>
          <a:bodyPr anchorCtr="0" anchor="t" bIns="50800" lIns="50800" spcFirstLastPara="1" rIns="132075" wrap="square" tIns="50800">
            <a:noAutofit/>
          </a:bodyPr>
          <a:lstStyle/>
          <a:p>
            <a:pPr indent="-342900" lvl="0" marL="382587" rtl="0" algn="l">
              <a:spcBef>
                <a:spcPts val="0"/>
              </a:spcBef>
              <a:spcAft>
                <a:spcPts val="0"/>
              </a:spcAft>
              <a:buSzPts val="2800"/>
              <a:buChar char="•"/>
            </a:pPr>
            <a:r>
              <a:rPr lang="en-US" sz="2800"/>
              <a:t>Goal:</a:t>
            </a:r>
            <a:endParaRPr sz="2800"/>
          </a:p>
          <a:p>
            <a:pPr indent="0" lvl="0" marL="382587" rtl="0" algn="l">
              <a:spcBef>
                <a:spcPts val="0"/>
              </a:spcBef>
              <a:spcAft>
                <a:spcPts val="0"/>
              </a:spcAft>
              <a:buNone/>
            </a:pPr>
            <a:r>
              <a:rPr lang="en-US" sz="2800"/>
              <a:t>-- macro: to simulate a heart tissue as close to real-time as possible</a:t>
            </a:r>
            <a:endParaRPr sz="2800"/>
          </a:p>
          <a:p>
            <a:pPr indent="0" lvl="0" marL="382587" rtl="0" algn="l">
              <a:spcBef>
                <a:spcPts val="0"/>
              </a:spcBef>
              <a:spcAft>
                <a:spcPts val="0"/>
              </a:spcAft>
              <a:buNone/>
            </a:pPr>
            <a:r>
              <a:rPr lang="en-US" sz="2800"/>
              <a:t>-- micro: to calculate many copies of cell models on GPU as fast as possible</a:t>
            </a:r>
            <a:endParaRPr sz="2800"/>
          </a:p>
          <a:p>
            <a:pPr indent="-342900" lvl="0" marL="382587" rtl="0" algn="l">
              <a:spcBef>
                <a:spcPts val="0"/>
              </a:spcBef>
              <a:spcAft>
                <a:spcPts val="0"/>
              </a:spcAft>
              <a:buSzPts val="2800"/>
              <a:buChar char="•"/>
            </a:pPr>
            <a:r>
              <a:rPr lang="en-US" sz="2800"/>
              <a:t>W</a:t>
            </a:r>
            <a:r>
              <a:rPr lang="en-US" sz="2800"/>
              <a:t>hat we are going to do next?</a:t>
            </a:r>
            <a:endParaRPr sz="2800"/>
          </a:p>
          <a:p>
            <a:pPr indent="0" lvl="0" marL="382587" rtl="0" algn="l">
              <a:spcBef>
                <a:spcPts val="0"/>
              </a:spcBef>
              <a:spcAft>
                <a:spcPts val="0"/>
              </a:spcAft>
              <a:buNone/>
            </a:pPr>
            <a:r>
              <a:rPr lang="en-US" sz="2800"/>
              <a:t>-- Mathematics</a:t>
            </a:r>
            <a:endParaRPr sz="2800"/>
          </a:p>
          <a:p>
            <a:pPr indent="0" lvl="0" marL="382587" rtl="0" algn="l">
              <a:spcBef>
                <a:spcPts val="0"/>
              </a:spcBef>
              <a:spcAft>
                <a:spcPts val="0"/>
              </a:spcAft>
              <a:buNone/>
            </a:pPr>
            <a:r>
              <a:rPr lang="en-US" sz="2800"/>
              <a:t>-- Programming</a:t>
            </a:r>
            <a:endParaRPr sz="2800"/>
          </a:p>
          <a:p>
            <a:pPr indent="0" lvl="0" marL="382587" rtl="0" algn="l">
              <a:spcBef>
                <a:spcPts val="0"/>
              </a:spcBef>
              <a:spcAft>
                <a:spcPts val="0"/>
              </a:spcAft>
              <a:buNone/>
            </a:pPr>
            <a:r>
              <a:rPr lang="en-US" sz="2800"/>
              <a:t>-- backup plan</a:t>
            </a:r>
            <a:endParaRPr sz="2800"/>
          </a:p>
          <a:p>
            <a:pPr indent="0" lvl="0" marL="0" rtl="0" algn="l">
              <a:spcBef>
                <a:spcPts val="800"/>
              </a:spcBef>
              <a:spcAft>
                <a:spcPts val="0"/>
              </a:spcAft>
              <a:buSzPts val="3200"/>
              <a:buNone/>
            </a:pPr>
            <a:r>
              <a:t/>
            </a:r>
            <a:endParaRPr b="0">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 name="Shape 69"/>
        <p:cNvGrpSpPr/>
        <p:nvPr/>
      </p:nvGrpSpPr>
      <p:grpSpPr>
        <a:xfrm>
          <a:off x="0" y="0"/>
          <a:ext cx="0" cy="0"/>
          <a:chOff x="0" y="0"/>
          <a:chExt cx="0" cy="0"/>
        </a:xfrm>
      </p:grpSpPr>
      <p:sp>
        <p:nvSpPr>
          <p:cNvPr id="70" name="Google Shape;70;p14"/>
          <p:cNvSpPr txBox="1"/>
          <p:nvPr>
            <p:ph idx="12" type="sldNum"/>
          </p:nvPr>
        </p:nvSpPr>
        <p:spPr>
          <a:xfrm>
            <a:off x="7588250" y="6248400"/>
            <a:ext cx="292100" cy="3302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fld id="{00000000-1234-1234-1234-123412341234}" type="slidenum">
              <a:rPr b="0" i="0" lang="en-US" sz="1400" u="none" cap="none" strike="noStrike">
                <a:solidFill>
                  <a:schemeClr val="dk1"/>
                </a:solidFill>
                <a:latin typeface="Times"/>
                <a:ea typeface="Times"/>
                <a:cs typeface="Times"/>
                <a:sym typeface="Times"/>
              </a:rPr>
              <a:t>‹#›</a:t>
            </a:fld>
            <a:endParaRPr b="0" i="0" sz="1400" u="none" cap="none" strike="noStrike">
              <a:solidFill>
                <a:schemeClr val="dk1"/>
              </a:solidFill>
              <a:latin typeface="Times"/>
              <a:ea typeface="Times"/>
              <a:cs typeface="Times"/>
              <a:sym typeface="Times"/>
            </a:endParaRPr>
          </a:p>
        </p:txBody>
      </p:sp>
      <p:sp>
        <p:nvSpPr>
          <p:cNvPr id="71" name="Google Shape;71;p14"/>
          <p:cNvSpPr txBox="1"/>
          <p:nvPr>
            <p:ph type="title"/>
          </p:nvPr>
        </p:nvSpPr>
        <p:spPr>
          <a:xfrm>
            <a:off x="1219200" y="381000"/>
            <a:ext cx="7467600" cy="1600200"/>
          </a:xfrm>
          <a:prstGeom prst="rect">
            <a:avLst/>
          </a:prstGeom>
          <a:noFill/>
          <a:ln>
            <a:noFill/>
          </a:ln>
        </p:spPr>
        <p:txBody>
          <a:bodyPr anchorCtr="0" anchor="ctr" bIns="50800" lIns="50800" spcFirstLastPara="1" rIns="132075" wrap="square" tIns="50800">
            <a:noAutofit/>
          </a:bodyPr>
          <a:lstStyle/>
          <a:p>
            <a:pPr indent="0" lvl="0" marL="39688" rtl="0" algn="ctr">
              <a:spcBef>
                <a:spcPts val="0"/>
              </a:spcBef>
              <a:spcAft>
                <a:spcPts val="0"/>
              </a:spcAft>
              <a:buNone/>
            </a:pPr>
            <a:r>
              <a:rPr lang="en-US" sz="5000">
                <a:latin typeface="Arial"/>
                <a:ea typeface="Arial"/>
                <a:cs typeface="Arial"/>
                <a:sym typeface="Arial"/>
              </a:rPr>
              <a:t>Outline</a:t>
            </a:r>
            <a:endParaRPr sz="5000">
              <a:latin typeface="Arial"/>
              <a:ea typeface="Arial"/>
              <a:cs typeface="Arial"/>
              <a:sym typeface="Arial"/>
            </a:endParaRPr>
          </a:p>
        </p:txBody>
      </p:sp>
      <p:sp>
        <p:nvSpPr>
          <p:cNvPr id="72" name="Google Shape;72;p14"/>
          <p:cNvSpPr txBox="1"/>
          <p:nvPr>
            <p:ph idx="1" type="body"/>
          </p:nvPr>
        </p:nvSpPr>
        <p:spPr>
          <a:xfrm>
            <a:off x="1302650" y="1830633"/>
            <a:ext cx="7467600" cy="4195200"/>
          </a:xfrm>
          <a:prstGeom prst="rect">
            <a:avLst/>
          </a:prstGeom>
          <a:noFill/>
          <a:ln>
            <a:noFill/>
          </a:ln>
        </p:spPr>
        <p:txBody>
          <a:bodyPr anchorCtr="0" anchor="t" bIns="50800" lIns="50800" spcFirstLastPara="1" rIns="132075" wrap="square" tIns="50800">
            <a:noAutofit/>
          </a:bodyPr>
          <a:lstStyle/>
          <a:p>
            <a:pPr indent="0" lvl="0" marL="0" rtl="0" algn="l">
              <a:spcBef>
                <a:spcPts val="0"/>
              </a:spcBef>
              <a:spcAft>
                <a:spcPts val="0"/>
              </a:spcAft>
              <a:buNone/>
            </a:pPr>
            <a:r>
              <a:t/>
            </a:r>
            <a:endParaRPr sz="3000">
              <a:solidFill>
                <a:srgbClr val="FF0000"/>
              </a:solidFill>
            </a:endParaRPr>
          </a:p>
          <a:p>
            <a:pPr indent="-330200" lvl="0" marL="382587" rtl="0" algn="l">
              <a:spcBef>
                <a:spcPts val="0"/>
              </a:spcBef>
              <a:spcAft>
                <a:spcPts val="0"/>
              </a:spcAft>
              <a:buSzPts val="3000"/>
              <a:buFont typeface="Arial"/>
              <a:buChar char="•"/>
            </a:pPr>
            <a:r>
              <a:rPr lang="en-US" sz="3000"/>
              <a:t>Review the Real-Time Heart Simulations</a:t>
            </a:r>
            <a:endParaRPr sz="3000"/>
          </a:p>
          <a:p>
            <a:pPr indent="-330200" lvl="0" marL="382587" rtl="0" algn="l">
              <a:spcBef>
                <a:spcPts val="800"/>
              </a:spcBef>
              <a:spcAft>
                <a:spcPts val="0"/>
              </a:spcAft>
              <a:buSzPts val="3000"/>
              <a:buFont typeface="Arial"/>
              <a:buChar char="•"/>
            </a:pPr>
            <a:r>
              <a:rPr lang="en-US" sz="3000"/>
              <a:t>Project Structures and Tools</a:t>
            </a:r>
            <a:endParaRPr sz="3000"/>
          </a:p>
          <a:p>
            <a:pPr indent="-330200" lvl="0" marL="382587" rtl="0" algn="l">
              <a:spcBef>
                <a:spcPts val="800"/>
              </a:spcBef>
              <a:spcAft>
                <a:spcPts val="0"/>
              </a:spcAft>
              <a:buSzPts val="3000"/>
              <a:buChar char="•"/>
            </a:pPr>
            <a:r>
              <a:rPr lang="en-US" sz="3000"/>
              <a:t>What we are doing and Our Attempts  </a:t>
            </a:r>
            <a:endParaRPr sz="3000"/>
          </a:p>
          <a:p>
            <a:pPr indent="-330200" lvl="0" marL="382587" rtl="0" algn="l">
              <a:spcBef>
                <a:spcPts val="800"/>
              </a:spcBef>
              <a:spcAft>
                <a:spcPts val="0"/>
              </a:spcAft>
              <a:buSzPts val="3000"/>
              <a:buChar char="•"/>
            </a:pPr>
            <a:r>
              <a:rPr lang="en-US" sz="3000"/>
              <a:t>Conclusion</a:t>
            </a:r>
            <a:endParaRPr sz="3000"/>
          </a:p>
          <a:p>
            <a:pPr indent="-330200" lvl="0" marL="382587" rtl="0" algn="l">
              <a:spcBef>
                <a:spcPts val="800"/>
              </a:spcBef>
              <a:spcAft>
                <a:spcPts val="0"/>
              </a:spcAft>
              <a:buSzPts val="3000"/>
              <a:buFont typeface="Arial"/>
              <a:buChar char="•"/>
            </a:pPr>
            <a:r>
              <a:rPr lang="en-US" sz="3000"/>
              <a:t>Challenges &amp; Future</a:t>
            </a:r>
            <a:endParaRPr sz="3000"/>
          </a:p>
          <a:p>
            <a:pPr indent="0" lvl="0" marL="0" rtl="0" algn="l">
              <a:spcBef>
                <a:spcPts val="800"/>
              </a:spcBef>
              <a:spcAft>
                <a:spcPts val="0"/>
              </a:spcAft>
              <a:buNone/>
            </a:pPr>
            <a:r>
              <a:t/>
            </a:r>
            <a:endParaRPr sz="1800"/>
          </a:p>
        </p:txBody>
      </p:sp>
      <p:sp>
        <p:nvSpPr>
          <p:cNvPr id="73" name="Google Shape;73;p14"/>
          <p:cNvSpPr txBox="1"/>
          <p:nvPr/>
        </p:nvSpPr>
        <p:spPr>
          <a:xfrm>
            <a:off x="7588250" y="6248400"/>
            <a:ext cx="292100" cy="3302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fld id="{00000000-1234-1234-1234-123412341234}" type="slidenum">
              <a:rPr b="0" i="0" lang="en-US" sz="1400" u="none" cap="none" strike="noStrike">
                <a:solidFill>
                  <a:schemeClr val="dk1"/>
                </a:solidFill>
                <a:latin typeface="Times"/>
                <a:ea typeface="Times"/>
                <a:cs typeface="Times"/>
                <a:sym typeface="Times"/>
              </a:rPr>
              <a:t>‹#›</a:t>
            </a:fld>
            <a:endParaRPr b="0" i="0" sz="1400" u="none" cap="none" strike="noStrike">
              <a:solidFill>
                <a:schemeClr val="dk1"/>
              </a:solidFill>
              <a:latin typeface="Times"/>
              <a:ea typeface="Times"/>
              <a:cs typeface="Times"/>
              <a:sym typeface="Time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15"/>
          <p:cNvSpPr txBox="1"/>
          <p:nvPr>
            <p:ph idx="12" type="sldNum"/>
          </p:nvPr>
        </p:nvSpPr>
        <p:spPr>
          <a:xfrm>
            <a:off x="7588250" y="6248400"/>
            <a:ext cx="292100" cy="3302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fld id="{00000000-1234-1234-1234-123412341234}" type="slidenum">
              <a:rPr b="0" i="0" lang="en-US" sz="1400" u="none" cap="none" strike="noStrike">
                <a:solidFill>
                  <a:schemeClr val="dk1"/>
                </a:solidFill>
                <a:latin typeface="Times"/>
                <a:ea typeface="Times"/>
                <a:cs typeface="Times"/>
                <a:sym typeface="Times"/>
              </a:rPr>
              <a:t>‹#›</a:t>
            </a:fld>
            <a:endParaRPr b="0" i="0" sz="1400" u="none" cap="none" strike="noStrike">
              <a:solidFill>
                <a:schemeClr val="dk1"/>
              </a:solidFill>
              <a:latin typeface="Times"/>
              <a:ea typeface="Times"/>
              <a:cs typeface="Times"/>
              <a:sym typeface="Times"/>
            </a:endParaRPr>
          </a:p>
        </p:txBody>
      </p:sp>
      <p:sp>
        <p:nvSpPr>
          <p:cNvPr id="79" name="Google Shape;79;p15"/>
          <p:cNvSpPr txBox="1"/>
          <p:nvPr>
            <p:ph type="title"/>
          </p:nvPr>
        </p:nvSpPr>
        <p:spPr>
          <a:xfrm>
            <a:off x="1219200" y="381000"/>
            <a:ext cx="7467600" cy="959768"/>
          </a:xfrm>
          <a:prstGeom prst="rect">
            <a:avLst/>
          </a:prstGeom>
          <a:noFill/>
          <a:ln>
            <a:noFill/>
          </a:ln>
        </p:spPr>
        <p:txBody>
          <a:bodyPr anchorCtr="0" anchor="ctr" bIns="50800" lIns="50800" spcFirstLastPara="1" rIns="132075" wrap="square" tIns="50800">
            <a:noAutofit/>
          </a:bodyPr>
          <a:lstStyle/>
          <a:p>
            <a:pPr indent="0" lvl="0" marL="39688" rtl="0" algn="ctr">
              <a:spcBef>
                <a:spcPts val="0"/>
              </a:spcBef>
              <a:spcAft>
                <a:spcPts val="0"/>
              </a:spcAft>
              <a:buNone/>
            </a:pPr>
            <a:r>
              <a:rPr lang="en-US">
                <a:latin typeface="Arial"/>
                <a:ea typeface="Arial"/>
                <a:cs typeface="Arial"/>
                <a:sym typeface="Arial"/>
              </a:rPr>
              <a:t>Review</a:t>
            </a:r>
            <a:endParaRPr>
              <a:latin typeface="Arial"/>
              <a:ea typeface="Arial"/>
              <a:cs typeface="Arial"/>
              <a:sym typeface="Arial"/>
            </a:endParaRPr>
          </a:p>
        </p:txBody>
      </p:sp>
      <p:sp>
        <p:nvSpPr>
          <p:cNvPr id="80" name="Google Shape;80;p15"/>
          <p:cNvSpPr txBox="1"/>
          <p:nvPr>
            <p:ph idx="1" type="body"/>
          </p:nvPr>
        </p:nvSpPr>
        <p:spPr>
          <a:xfrm>
            <a:off x="1143000" y="1526332"/>
            <a:ext cx="8001000" cy="4536504"/>
          </a:xfrm>
          <a:prstGeom prst="rect">
            <a:avLst/>
          </a:prstGeom>
          <a:noFill/>
          <a:ln>
            <a:noFill/>
          </a:ln>
        </p:spPr>
        <p:txBody>
          <a:bodyPr anchorCtr="0" anchor="t" bIns="50800" lIns="50800" spcFirstLastPara="1" rIns="132075" wrap="square" tIns="50800">
            <a:noAutofit/>
          </a:bodyPr>
          <a:lstStyle/>
          <a:p>
            <a:pPr indent="-342900" lvl="0" marL="382587" rtl="0" algn="l">
              <a:spcBef>
                <a:spcPts val="800"/>
              </a:spcBef>
              <a:spcAft>
                <a:spcPts val="0"/>
              </a:spcAft>
              <a:buSzPts val="3200"/>
              <a:buChar char="•"/>
            </a:pPr>
            <a:r>
              <a:rPr lang="en-US"/>
              <a:t>Again, what we are going to do about the heart simulation:</a:t>
            </a:r>
            <a:endParaRPr/>
          </a:p>
          <a:p>
            <a:pPr indent="-285750" lvl="1" marL="731837" rtl="0" algn="l">
              <a:spcBef>
                <a:spcPts val="0"/>
              </a:spcBef>
              <a:spcAft>
                <a:spcPts val="0"/>
              </a:spcAft>
              <a:buClr>
                <a:srgbClr val="000000"/>
              </a:buClr>
              <a:buSzPts val="1800"/>
              <a:buChar char="–"/>
            </a:pPr>
            <a:r>
              <a:rPr lang="en-US" sz="2400">
                <a:solidFill>
                  <a:srgbClr val="000000"/>
                </a:solidFill>
                <a:latin typeface="Century Gothic"/>
                <a:ea typeface="Century Gothic"/>
                <a:cs typeface="Century Gothic"/>
                <a:sym typeface="Century Gothic"/>
              </a:rPr>
              <a:t>create a simulation of a piece of heart tissue on the computer and make the tissue active as ‘real-time’ as possible</a:t>
            </a:r>
            <a:endParaRPr sz="2400">
              <a:solidFill>
                <a:srgbClr val="000000"/>
              </a:solidFill>
              <a:latin typeface="Century Gothic"/>
              <a:ea typeface="Century Gothic"/>
              <a:cs typeface="Century Gothic"/>
              <a:sym typeface="Century Gothic"/>
            </a:endParaRPr>
          </a:p>
          <a:p>
            <a:pPr indent="-323850" lvl="1" marL="731837" rtl="0" algn="l">
              <a:spcBef>
                <a:spcPts val="0"/>
              </a:spcBef>
              <a:spcAft>
                <a:spcPts val="0"/>
              </a:spcAft>
              <a:buClr>
                <a:srgbClr val="000000"/>
              </a:buClr>
              <a:buSzPts val="2400"/>
              <a:buFont typeface="Century Gothic"/>
              <a:buChar char="–"/>
            </a:pPr>
            <a:r>
              <a:rPr lang="en-US" sz="2400">
                <a:solidFill>
                  <a:srgbClr val="000000"/>
                </a:solidFill>
                <a:latin typeface="Century Gothic"/>
                <a:ea typeface="Century Gothic"/>
                <a:cs typeface="Century Gothic"/>
                <a:sym typeface="Century Gothic"/>
              </a:rPr>
              <a:t>manipulation: the tissue consists of vast copies of cell models represented by mathematical models solved by numerical methods</a:t>
            </a:r>
            <a:endParaRPr sz="2400">
              <a:solidFill>
                <a:srgbClr val="000000"/>
              </a:solidFill>
              <a:latin typeface="Century Gothic"/>
              <a:ea typeface="Century Gothic"/>
              <a:cs typeface="Century Gothic"/>
              <a:sym typeface="Century Gothic"/>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6"/>
          <p:cNvSpPr txBox="1"/>
          <p:nvPr>
            <p:ph type="title"/>
          </p:nvPr>
        </p:nvSpPr>
        <p:spPr>
          <a:xfrm>
            <a:off x="1219200" y="381000"/>
            <a:ext cx="7467600" cy="1600200"/>
          </a:xfrm>
          <a:prstGeom prst="rect">
            <a:avLst/>
          </a:prstGeom>
        </p:spPr>
        <p:txBody>
          <a:bodyPr anchorCtr="0" anchor="ctr" bIns="50800" lIns="50800" spcFirstLastPara="1" rIns="91425" wrap="square" tIns="50800">
            <a:noAutofit/>
          </a:bodyPr>
          <a:lstStyle/>
          <a:p>
            <a:pPr indent="0" lvl="0" marL="0" rtl="0" algn="ctr">
              <a:spcBef>
                <a:spcPts val="0"/>
              </a:spcBef>
              <a:spcAft>
                <a:spcPts val="0"/>
              </a:spcAft>
              <a:buNone/>
            </a:pPr>
            <a:r>
              <a:rPr lang="en-US"/>
              <a:t>Work Divide</a:t>
            </a:r>
            <a:endParaRPr/>
          </a:p>
        </p:txBody>
      </p:sp>
      <p:sp>
        <p:nvSpPr>
          <p:cNvPr id="87" name="Google Shape;87;p16"/>
          <p:cNvSpPr txBox="1"/>
          <p:nvPr>
            <p:ph idx="1" type="body"/>
          </p:nvPr>
        </p:nvSpPr>
        <p:spPr>
          <a:xfrm>
            <a:off x="1219200" y="1981200"/>
            <a:ext cx="7467600" cy="4876800"/>
          </a:xfrm>
          <a:prstGeom prst="rect">
            <a:avLst/>
          </a:prstGeom>
        </p:spPr>
        <p:txBody>
          <a:bodyPr anchorCtr="0" anchor="t" bIns="50800" lIns="50800" spcFirstLastPara="1" rIns="91425" wrap="square" tIns="50800">
            <a:noAutofit/>
          </a:bodyPr>
          <a:lstStyle/>
          <a:p>
            <a:pPr indent="-342900" lvl="0" marL="457200" rtl="0" algn="l">
              <a:spcBef>
                <a:spcPts val="800"/>
              </a:spcBef>
              <a:spcAft>
                <a:spcPts val="0"/>
              </a:spcAft>
              <a:buSzPts val="1800"/>
              <a:buChar char="●"/>
            </a:pPr>
            <a:r>
              <a:rPr lang="en-US"/>
              <a:t>Code Automation (Done)</a:t>
            </a:r>
            <a:endParaRPr/>
          </a:p>
          <a:p>
            <a:pPr indent="-342900" lvl="0" marL="457200" rtl="0" algn="l">
              <a:spcBef>
                <a:spcPts val="0"/>
              </a:spcBef>
              <a:spcAft>
                <a:spcPts val="0"/>
              </a:spcAft>
              <a:buSzPts val="1800"/>
              <a:buChar char="●"/>
            </a:pPr>
            <a:r>
              <a:rPr lang="en-US"/>
              <a:t>Mathematical Studies (IP)</a:t>
            </a:r>
            <a:endParaRPr/>
          </a:p>
          <a:p>
            <a:pPr indent="-342900" lvl="0" marL="457200" rtl="0" algn="l">
              <a:spcBef>
                <a:spcPts val="0"/>
              </a:spcBef>
              <a:spcAft>
                <a:spcPts val="0"/>
              </a:spcAft>
              <a:buSzPts val="1800"/>
              <a:buChar char="●"/>
            </a:pPr>
            <a:r>
              <a:rPr lang="en-US"/>
              <a:t>Database Established (IP)</a:t>
            </a:r>
            <a:endParaRPr/>
          </a:p>
          <a:p>
            <a:pPr indent="-342900" lvl="0" marL="457200" rtl="0" algn="l">
              <a:spcBef>
                <a:spcPts val="0"/>
              </a:spcBef>
              <a:spcAft>
                <a:spcPts val="0"/>
              </a:spcAft>
              <a:buSzPts val="1800"/>
              <a:buChar char="●"/>
            </a:pPr>
            <a:r>
              <a:rPr lang="en-US"/>
              <a:t>GPU programming (CS)</a:t>
            </a:r>
            <a:endParaRPr/>
          </a:p>
          <a:p>
            <a:pPr indent="-342900" lvl="0" marL="457200" rtl="0" algn="l">
              <a:spcBef>
                <a:spcPts val="0"/>
              </a:spcBef>
              <a:spcAft>
                <a:spcPts val="0"/>
              </a:spcAft>
              <a:buSzPts val="1800"/>
              <a:buChar char="●"/>
            </a:pPr>
            <a:r>
              <a:rPr lang="en-US"/>
              <a:t>Rendering the data (CS)</a:t>
            </a:r>
            <a:endParaRPr/>
          </a:p>
        </p:txBody>
      </p:sp>
      <p:sp>
        <p:nvSpPr>
          <p:cNvPr id="88" name="Google Shape;88;p16"/>
          <p:cNvSpPr txBox="1"/>
          <p:nvPr>
            <p:ph idx="12" type="sldNum"/>
          </p:nvPr>
        </p:nvSpPr>
        <p:spPr>
          <a:xfrm>
            <a:off x="7588250" y="6248400"/>
            <a:ext cx="292200" cy="330300"/>
          </a:xfrm>
          <a:prstGeom prst="rect">
            <a:avLst/>
          </a:prstGeom>
        </p:spPr>
        <p:txBody>
          <a:bodyPr anchorCtr="0" anchor="t" bIns="45700" lIns="91425" spcFirstLastPara="1" rIns="91425" wrap="square" tIns="45700">
            <a:noAutofit/>
          </a:bodyPr>
          <a:lstStyle/>
          <a:p>
            <a:pPr indent="0" lvl="0" marL="0" rtl="0" algn="ct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Google Shape;93;p17"/>
          <p:cNvSpPr txBox="1"/>
          <p:nvPr>
            <p:ph type="title"/>
          </p:nvPr>
        </p:nvSpPr>
        <p:spPr>
          <a:xfrm>
            <a:off x="1192025" y="381000"/>
            <a:ext cx="7467600" cy="933600"/>
          </a:xfrm>
          <a:prstGeom prst="rect">
            <a:avLst/>
          </a:prstGeom>
          <a:noFill/>
          <a:ln>
            <a:noFill/>
          </a:ln>
        </p:spPr>
        <p:txBody>
          <a:bodyPr anchorCtr="0" anchor="ctr" bIns="50800" lIns="50800" spcFirstLastPara="1" rIns="91425" wrap="square" tIns="50800">
            <a:noAutofit/>
          </a:bodyPr>
          <a:lstStyle/>
          <a:p>
            <a:pPr indent="-39688" lvl="0" marL="39688" rtl="0" algn="ctr">
              <a:spcBef>
                <a:spcPts val="0"/>
              </a:spcBef>
              <a:spcAft>
                <a:spcPts val="0"/>
              </a:spcAft>
              <a:buNone/>
            </a:pPr>
            <a:r>
              <a:rPr lang="en-US" sz="3600">
                <a:latin typeface="Arial"/>
                <a:ea typeface="Arial"/>
                <a:cs typeface="Arial"/>
                <a:sym typeface="Arial"/>
              </a:rPr>
              <a:t>Structure, Techniques &amp;  Tools</a:t>
            </a:r>
            <a:endParaRPr sz="3600"/>
          </a:p>
        </p:txBody>
      </p:sp>
      <p:sp>
        <p:nvSpPr>
          <p:cNvPr id="94" name="Google Shape;94;p17"/>
          <p:cNvSpPr txBox="1"/>
          <p:nvPr>
            <p:ph idx="1" type="body"/>
          </p:nvPr>
        </p:nvSpPr>
        <p:spPr>
          <a:xfrm>
            <a:off x="1192032" y="1486852"/>
            <a:ext cx="7467600" cy="4968600"/>
          </a:xfrm>
          <a:prstGeom prst="rect">
            <a:avLst/>
          </a:prstGeom>
          <a:noFill/>
          <a:ln>
            <a:noFill/>
          </a:ln>
        </p:spPr>
        <p:txBody>
          <a:bodyPr anchorCtr="0" anchor="t" bIns="50800" lIns="50800" spcFirstLastPara="1" rIns="91425" wrap="square" tIns="50800">
            <a:noAutofit/>
          </a:bodyPr>
          <a:lstStyle/>
          <a:p>
            <a:pPr indent="-406400" lvl="0" marL="382587" rtl="0" algn="l">
              <a:spcBef>
                <a:spcPts val="0"/>
              </a:spcBef>
              <a:spcAft>
                <a:spcPts val="0"/>
              </a:spcAft>
              <a:buSzPts val="2800"/>
              <a:buChar char="•"/>
            </a:pPr>
            <a:r>
              <a:rPr lang="en-US" sz="2800"/>
              <a:t>Project Structure</a:t>
            </a:r>
            <a:endParaRPr sz="2800"/>
          </a:p>
          <a:p>
            <a:pPr indent="-349250" lvl="1" marL="731837" rtl="0" algn="l">
              <a:spcBef>
                <a:spcPts val="0"/>
              </a:spcBef>
              <a:spcAft>
                <a:spcPts val="0"/>
              </a:spcAft>
              <a:buSzPts val="2800"/>
              <a:buChar char="–"/>
            </a:pPr>
            <a:r>
              <a:rPr lang="en-US"/>
              <a:t>Backend </a:t>
            </a:r>
            <a:endParaRPr/>
          </a:p>
          <a:p>
            <a:pPr indent="-228600" lvl="2" marL="1131887" rtl="0" algn="l">
              <a:spcBef>
                <a:spcPts val="0"/>
              </a:spcBef>
              <a:spcAft>
                <a:spcPts val="0"/>
              </a:spcAft>
              <a:buSzPts val="1800"/>
              <a:buChar char="•"/>
            </a:pPr>
            <a:r>
              <a:rPr lang="en-US"/>
              <a:t>Python (Code Automation)</a:t>
            </a:r>
            <a:endParaRPr/>
          </a:p>
          <a:p>
            <a:pPr indent="-228600" lvl="3" marL="1589087" rtl="0" algn="l">
              <a:spcBef>
                <a:spcPts val="0"/>
              </a:spcBef>
              <a:spcAft>
                <a:spcPts val="0"/>
              </a:spcAft>
              <a:buSzPts val="1800"/>
              <a:buChar char="–"/>
            </a:pPr>
            <a:r>
              <a:rPr lang="en-US"/>
              <a:t>myokit tool to extract OEDs and variables from .cellml files or URLs</a:t>
            </a:r>
            <a:endParaRPr/>
          </a:p>
          <a:p>
            <a:pPr indent="-228600" lvl="2" marL="1131887" rtl="0" algn="l">
              <a:spcBef>
                <a:spcPts val="0"/>
              </a:spcBef>
              <a:spcAft>
                <a:spcPts val="0"/>
              </a:spcAft>
              <a:buSzPts val="1800"/>
              <a:buChar char="•"/>
            </a:pPr>
            <a:r>
              <a:rPr lang="en-US"/>
              <a:t>TensorFlow.js (GPU Programming)</a:t>
            </a:r>
            <a:endParaRPr/>
          </a:p>
          <a:p>
            <a:pPr indent="-228600" lvl="3" marL="1589087" rtl="0" algn="l">
              <a:spcBef>
                <a:spcPts val="0"/>
              </a:spcBef>
              <a:spcAft>
                <a:spcPts val="0"/>
              </a:spcAft>
              <a:buSzPts val="1800"/>
              <a:buChar char="–"/>
            </a:pPr>
            <a:r>
              <a:rPr lang="en-US"/>
              <a:t>Parallel Calculation of ODEs (Cell Model) and implementing PDEs (Monodomain Model)</a:t>
            </a:r>
            <a:endParaRPr/>
          </a:p>
          <a:p>
            <a:pPr indent="-349250" lvl="1" marL="731837" rtl="0" algn="l">
              <a:spcBef>
                <a:spcPts val="0"/>
              </a:spcBef>
              <a:spcAft>
                <a:spcPts val="0"/>
              </a:spcAft>
              <a:buSzPts val="2800"/>
              <a:buChar char="–"/>
            </a:pPr>
            <a:r>
              <a:rPr lang="en-US"/>
              <a:t>front-end</a:t>
            </a:r>
            <a:endParaRPr/>
          </a:p>
          <a:p>
            <a:pPr indent="-228600" lvl="2" marL="1131887" rtl="0" algn="l">
              <a:spcBef>
                <a:spcPts val="0"/>
              </a:spcBef>
              <a:spcAft>
                <a:spcPts val="0"/>
              </a:spcAft>
              <a:buSzPts val="1800"/>
              <a:buChar char="•"/>
            </a:pPr>
            <a:r>
              <a:rPr lang="en-US"/>
              <a:t>HTML &lt;canvas&gt; to render graph</a:t>
            </a:r>
            <a:endParaRPr/>
          </a:p>
          <a:p>
            <a:pPr indent="-349250" lvl="1" marL="731837" rtl="0" algn="l">
              <a:spcBef>
                <a:spcPts val="0"/>
              </a:spcBef>
              <a:spcAft>
                <a:spcPts val="0"/>
              </a:spcAft>
              <a:buSzPts val="2800"/>
              <a:buChar char="–"/>
            </a:pPr>
            <a:r>
              <a:rPr lang="en-US"/>
              <a:t>Database</a:t>
            </a:r>
            <a:endParaRPr/>
          </a:p>
          <a:p>
            <a:pPr indent="-228600" lvl="2" marL="1131887" rtl="0" algn="l">
              <a:spcBef>
                <a:spcPts val="0"/>
              </a:spcBef>
              <a:spcAft>
                <a:spcPts val="0"/>
              </a:spcAft>
              <a:buSzPts val="1800"/>
              <a:buChar char="•"/>
            </a:pPr>
            <a:r>
              <a:rPr lang="en-US"/>
              <a:t>MySQL</a:t>
            </a:r>
            <a:endParaRPr/>
          </a:p>
        </p:txBody>
      </p:sp>
      <p:sp>
        <p:nvSpPr>
          <p:cNvPr id="95" name="Google Shape;95;p17"/>
          <p:cNvSpPr txBox="1"/>
          <p:nvPr>
            <p:ph idx="12" type="sldNum"/>
          </p:nvPr>
        </p:nvSpPr>
        <p:spPr>
          <a:xfrm>
            <a:off x="7588250" y="6248400"/>
            <a:ext cx="292100" cy="3302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Google Shape;101;p18"/>
          <p:cNvSpPr txBox="1"/>
          <p:nvPr>
            <p:ph type="title"/>
          </p:nvPr>
        </p:nvSpPr>
        <p:spPr>
          <a:xfrm>
            <a:off x="1219200" y="381000"/>
            <a:ext cx="7467600" cy="1204800"/>
          </a:xfrm>
          <a:prstGeom prst="rect">
            <a:avLst/>
          </a:prstGeom>
        </p:spPr>
        <p:txBody>
          <a:bodyPr anchorCtr="0" anchor="ctr" bIns="50800" lIns="50800" spcFirstLastPara="1" rIns="91425" wrap="square" tIns="50800">
            <a:noAutofit/>
          </a:bodyPr>
          <a:lstStyle/>
          <a:p>
            <a:pPr indent="-39687" lvl="0" marL="39687" rtl="0" algn="ctr">
              <a:spcBef>
                <a:spcPts val="0"/>
              </a:spcBef>
              <a:spcAft>
                <a:spcPts val="0"/>
              </a:spcAft>
              <a:buClr>
                <a:schemeClr val="dk1"/>
              </a:buClr>
              <a:buFont typeface="Arial"/>
              <a:buNone/>
            </a:pPr>
            <a:r>
              <a:rPr lang="en-US" sz="3600">
                <a:latin typeface="Arial"/>
                <a:ea typeface="Arial"/>
                <a:cs typeface="Arial"/>
                <a:sym typeface="Arial"/>
              </a:rPr>
              <a:t>Structure, Techniques &amp;  Tools</a:t>
            </a:r>
            <a:endParaRPr sz="3600"/>
          </a:p>
        </p:txBody>
      </p:sp>
      <p:sp>
        <p:nvSpPr>
          <p:cNvPr id="102" name="Google Shape;102;p18"/>
          <p:cNvSpPr txBox="1"/>
          <p:nvPr>
            <p:ph idx="12" type="sldNum"/>
          </p:nvPr>
        </p:nvSpPr>
        <p:spPr>
          <a:xfrm>
            <a:off x="7588250" y="6248400"/>
            <a:ext cx="292200" cy="330300"/>
          </a:xfrm>
          <a:prstGeom prst="rect">
            <a:avLst/>
          </a:prstGeom>
        </p:spPr>
        <p:txBody>
          <a:bodyPr anchorCtr="0" anchor="t" bIns="45700" lIns="91425" spcFirstLastPara="1" rIns="91425" wrap="square" tIns="45700">
            <a:noAutofit/>
          </a:bodyPr>
          <a:lstStyle/>
          <a:p>
            <a:pPr indent="0" lvl="0" marL="0" rtl="0" algn="ctr">
              <a:spcBef>
                <a:spcPts val="0"/>
              </a:spcBef>
              <a:spcAft>
                <a:spcPts val="0"/>
              </a:spcAft>
              <a:buClr>
                <a:srgbClr val="000000"/>
              </a:buClr>
              <a:buFont typeface="Arial"/>
              <a:buNone/>
            </a:pPr>
            <a:fld id="{00000000-1234-1234-1234-123412341234}" type="slidenum">
              <a:rPr lang="en-US"/>
              <a:t>‹#›</a:t>
            </a:fld>
            <a:endParaRPr/>
          </a:p>
        </p:txBody>
      </p:sp>
      <p:pic>
        <p:nvPicPr>
          <p:cNvPr id="103" name="Google Shape;103;p18"/>
          <p:cNvPicPr preferRelativeResize="0"/>
          <p:nvPr/>
        </p:nvPicPr>
        <p:blipFill>
          <a:blip r:embed="rId3">
            <a:alphaModFix/>
          </a:blip>
          <a:stretch>
            <a:fillRect/>
          </a:stretch>
        </p:blipFill>
        <p:spPr>
          <a:xfrm>
            <a:off x="2163888" y="1456600"/>
            <a:ext cx="5578225" cy="47049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Google Shape;108;p19"/>
          <p:cNvSpPr txBox="1"/>
          <p:nvPr>
            <p:ph idx="12" type="sldNum"/>
          </p:nvPr>
        </p:nvSpPr>
        <p:spPr>
          <a:xfrm>
            <a:off x="7588250" y="6248400"/>
            <a:ext cx="292100" cy="3302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fld id="{00000000-1234-1234-1234-123412341234}" type="slidenum">
              <a:rPr b="0" i="0" lang="en-US" sz="1400" u="none" cap="none" strike="noStrike">
                <a:solidFill>
                  <a:schemeClr val="dk1"/>
                </a:solidFill>
                <a:latin typeface="Times"/>
                <a:ea typeface="Times"/>
                <a:cs typeface="Times"/>
                <a:sym typeface="Times"/>
              </a:rPr>
              <a:t>‹#›</a:t>
            </a:fld>
            <a:endParaRPr b="0" i="0" sz="1400" u="none" cap="none" strike="noStrike">
              <a:solidFill>
                <a:schemeClr val="dk1"/>
              </a:solidFill>
              <a:latin typeface="Times"/>
              <a:ea typeface="Times"/>
              <a:cs typeface="Times"/>
              <a:sym typeface="Times"/>
            </a:endParaRPr>
          </a:p>
        </p:txBody>
      </p:sp>
      <p:sp>
        <p:nvSpPr>
          <p:cNvPr id="109" name="Google Shape;109;p19"/>
          <p:cNvSpPr txBox="1"/>
          <p:nvPr>
            <p:ph type="title"/>
          </p:nvPr>
        </p:nvSpPr>
        <p:spPr>
          <a:xfrm>
            <a:off x="1219200" y="381000"/>
            <a:ext cx="7467600" cy="1103784"/>
          </a:xfrm>
          <a:prstGeom prst="rect">
            <a:avLst/>
          </a:prstGeom>
          <a:noFill/>
          <a:ln>
            <a:noFill/>
          </a:ln>
        </p:spPr>
        <p:txBody>
          <a:bodyPr anchorCtr="0" anchor="ctr" bIns="50800" lIns="50800" spcFirstLastPara="1" rIns="132075" wrap="square" tIns="50800">
            <a:noAutofit/>
          </a:bodyPr>
          <a:lstStyle/>
          <a:p>
            <a:pPr indent="0" lvl="0" marL="39688" rtl="0" algn="ctr">
              <a:spcBef>
                <a:spcPts val="0"/>
              </a:spcBef>
              <a:spcAft>
                <a:spcPts val="0"/>
              </a:spcAft>
              <a:buNone/>
            </a:pPr>
            <a:r>
              <a:rPr lang="en-US">
                <a:latin typeface="Arial"/>
                <a:ea typeface="Arial"/>
                <a:cs typeface="Arial"/>
                <a:sym typeface="Arial"/>
              </a:rPr>
              <a:t>Our Attempts </a:t>
            </a:r>
            <a:endParaRPr>
              <a:latin typeface="Arial"/>
              <a:ea typeface="Arial"/>
              <a:cs typeface="Arial"/>
              <a:sym typeface="Arial"/>
            </a:endParaRPr>
          </a:p>
        </p:txBody>
      </p:sp>
      <p:sp>
        <p:nvSpPr>
          <p:cNvPr id="110" name="Google Shape;110;p19"/>
          <p:cNvSpPr txBox="1"/>
          <p:nvPr>
            <p:ph idx="1" type="body"/>
          </p:nvPr>
        </p:nvSpPr>
        <p:spPr>
          <a:xfrm>
            <a:off x="1259632" y="1484784"/>
            <a:ext cx="7327900" cy="4637112"/>
          </a:xfrm>
          <a:prstGeom prst="rect">
            <a:avLst/>
          </a:prstGeom>
          <a:noFill/>
          <a:ln>
            <a:noFill/>
          </a:ln>
        </p:spPr>
        <p:txBody>
          <a:bodyPr anchorCtr="0" anchor="t" bIns="50800" lIns="50800" spcFirstLastPara="1" rIns="132075" wrap="square" tIns="50800">
            <a:noAutofit/>
          </a:bodyPr>
          <a:lstStyle/>
          <a:p>
            <a:pPr indent="-342900" lvl="0" marL="382587" rtl="0" algn="l">
              <a:spcBef>
                <a:spcPts val="800"/>
              </a:spcBef>
              <a:spcAft>
                <a:spcPts val="0"/>
              </a:spcAft>
              <a:buSzPts val="2800"/>
              <a:buChar char="•"/>
            </a:pPr>
            <a:r>
              <a:rPr lang="en-US" sz="2800"/>
              <a:t>To </a:t>
            </a:r>
            <a:r>
              <a:rPr lang="en-US" sz="2800"/>
              <a:t>guarantee the data accuracy, we are supposed to get cell model from cellml.org </a:t>
            </a:r>
            <a:endParaRPr sz="2800"/>
          </a:p>
          <a:p>
            <a:pPr indent="-349250" lvl="1" marL="731837" rtl="0" algn="l">
              <a:spcBef>
                <a:spcPts val="800"/>
              </a:spcBef>
              <a:spcAft>
                <a:spcPts val="0"/>
              </a:spcAft>
              <a:buSzPts val="2800"/>
              <a:buChar char="–"/>
            </a:pPr>
            <a:r>
              <a:rPr lang="en-US"/>
              <a:t>Official SDK has some limitations (in old version, API documents are not well written, OS issues)</a:t>
            </a:r>
            <a:endParaRPr/>
          </a:p>
          <a:p>
            <a:pPr indent="-349250" lvl="1" marL="731837" rtl="0" algn="l">
              <a:spcBef>
                <a:spcPts val="800"/>
              </a:spcBef>
              <a:spcAft>
                <a:spcPts val="0"/>
              </a:spcAft>
              <a:buSzPts val="2800"/>
              <a:buChar char="–"/>
            </a:pPr>
            <a:r>
              <a:rPr lang="en-US"/>
              <a:t>myokit (Python) is a better idea</a:t>
            </a:r>
            <a:endParaRPr sz="28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Google Shape;116;p20"/>
          <p:cNvSpPr txBox="1"/>
          <p:nvPr>
            <p:ph type="title"/>
          </p:nvPr>
        </p:nvSpPr>
        <p:spPr>
          <a:xfrm>
            <a:off x="1219200" y="381000"/>
            <a:ext cx="7467600" cy="1600200"/>
          </a:xfrm>
          <a:prstGeom prst="rect">
            <a:avLst/>
          </a:prstGeom>
        </p:spPr>
        <p:txBody>
          <a:bodyPr anchorCtr="0" anchor="ctr" bIns="50800" lIns="50800" spcFirstLastPara="1" rIns="91425" wrap="square" tIns="50800">
            <a:noAutofit/>
          </a:bodyPr>
          <a:lstStyle/>
          <a:p>
            <a:pPr indent="0" lvl="0" marL="0" rtl="0" algn="l">
              <a:spcBef>
                <a:spcPts val="0"/>
              </a:spcBef>
              <a:spcAft>
                <a:spcPts val="0"/>
              </a:spcAft>
              <a:buNone/>
            </a:pPr>
            <a:r>
              <a:rPr lang="en-US"/>
              <a:t>Our </a:t>
            </a:r>
            <a:r>
              <a:rPr lang="en-US"/>
              <a:t>Attempts</a:t>
            </a:r>
            <a:r>
              <a:rPr lang="en-US"/>
              <a:t> </a:t>
            </a:r>
            <a:endParaRPr/>
          </a:p>
        </p:txBody>
      </p:sp>
      <p:sp>
        <p:nvSpPr>
          <p:cNvPr id="117" name="Google Shape;117;p20"/>
          <p:cNvSpPr txBox="1"/>
          <p:nvPr>
            <p:ph idx="1" type="body"/>
          </p:nvPr>
        </p:nvSpPr>
        <p:spPr>
          <a:xfrm>
            <a:off x="1219200" y="1981200"/>
            <a:ext cx="7467600" cy="4876800"/>
          </a:xfrm>
          <a:prstGeom prst="rect">
            <a:avLst/>
          </a:prstGeom>
        </p:spPr>
        <p:txBody>
          <a:bodyPr anchorCtr="0" anchor="t" bIns="50800" lIns="50800" spcFirstLastPara="1" rIns="91425" wrap="square" tIns="50800">
            <a:noAutofit/>
          </a:bodyPr>
          <a:lstStyle/>
          <a:p>
            <a:pPr indent="-342900" lvl="0" marL="457200" rtl="0" algn="l">
              <a:spcBef>
                <a:spcPts val="800"/>
              </a:spcBef>
              <a:spcAft>
                <a:spcPts val="0"/>
              </a:spcAft>
              <a:buSzPts val="1800"/>
              <a:buChar char="●"/>
            </a:pPr>
            <a:r>
              <a:rPr lang="en-US"/>
              <a:t>GPU programming on browser </a:t>
            </a:r>
            <a:endParaRPr/>
          </a:p>
          <a:p>
            <a:pPr indent="-342900" lvl="1" marL="914400" rtl="0" algn="l">
              <a:spcBef>
                <a:spcPts val="0"/>
              </a:spcBef>
              <a:spcAft>
                <a:spcPts val="0"/>
              </a:spcAft>
              <a:buSzPts val="1800"/>
              <a:buChar char="○"/>
            </a:pPr>
            <a:r>
              <a:rPr lang="en-US"/>
              <a:t>Pure WebGL (in low level programming)</a:t>
            </a:r>
            <a:endParaRPr/>
          </a:p>
          <a:p>
            <a:pPr indent="-342900" lvl="1" marL="914400" rtl="0" algn="l">
              <a:spcBef>
                <a:spcPts val="0"/>
              </a:spcBef>
              <a:spcAft>
                <a:spcPts val="0"/>
              </a:spcAft>
              <a:buSzPts val="1800"/>
              <a:buChar char="○"/>
            </a:pPr>
            <a:r>
              <a:rPr lang="en-US"/>
              <a:t>GPU.js (not </a:t>
            </a:r>
            <a:r>
              <a:rPr lang="en-US"/>
              <a:t>complete</a:t>
            </a:r>
            <a:r>
              <a:rPr lang="en-US"/>
              <a:t> library) </a:t>
            </a:r>
            <a:endParaRPr/>
          </a:p>
          <a:p>
            <a:pPr indent="-342900" lvl="1" marL="914400" rtl="0" algn="l">
              <a:spcBef>
                <a:spcPts val="0"/>
              </a:spcBef>
              <a:spcAft>
                <a:spcPts val="0"/>
              </a:spcAft>
              <a:buSzPts val="1800"/>
              <a:buChar char="○"/>
            </a:pPr>
            <a:r>
              <a:rPr lang="en-US"/>
              <a:t>OpenCL (executed on backend)</a:t>
            </a:r>
            <a:endParaRPr/>
          </a:p>
          <a:p>
            <a:pPr indent="-342900" lvl="1" marL="914400" rtl="0" algn="l">
              <a:spcBef>
                <a:spcPts val="0"/>
              </a:spcBef>
              <a:spcAft>
                <a:spcPts val="0"/>
              </a:spcAft>
              <a:buSzPts val="1800"/>
              <a:buChar char="○"/>
            </a:pPr>
            <a:r>
              <a:rPr lang="en-US"/>
              <a:t>TensorFlow.js (current learn)</a:t>
            </a:r>
            <a:endParaRPr/>
          </a:p>
        </p:txBody>
      </p:sp>
      <p:sp>
        <p:nvSpPr>
          <p:cNvPr id="118" name="Google Shape;118;p20"/>
          <p:cNvSpPr txBox="1"/>
          <p:nvPr>
            <p:ph idx="12" type="sldNum"/>
          </p:nvPr>
        </p:nvSpPr>
        <p:spPr>
          <a:xfrm>
            <a:off x="7588250" y="6248400"/>
            <a:ext cx="292200" cy="330300"/>
          </a:xfrm>
          <a:prstGeom prst="rect">
            <a:avLst/>
          </a:prstGeom>
        </p:spPr>
        <p:txBody>
          <a:bodyPr anchorCtr="0" anchor="t" bIns="45700" lIns="91425" spcFirstLastPara="1" rIns="91425" wrap="square" tIns="45700">
            <a:noAutofit/>
          </a:bodyPr>
          <a:lstStyle/>
          <a:p>
            <a:pPr indent="0" lvl="0" marL="0" rtl="0" algn="ct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Google Shape;123;p21"/>
          <p:cNvSpPr txBox="1"/>
          <p:nvPr>
            <p:ph idx="12" type="sldNum"/>
          </p:nvPr>
        </p:nvSpPr>
        <p:spPr>
          <a:xfrm>
            <a:off x="7588250" y="6248400"/>
            <a:ext cx="292100" cy="3302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fld id="{00000000-1234-1234-1234-123412341234}" type="slidenum">
              <a:rPr b="0" i="0" lang="en-US" sz="1400" u="none" cap="none" strike="noStrike">
                <a:solidFill>
                  <a:schemeClr val="dk1"/>
                </a:solidFill>
                <a:latin typeface="Times"/>
                <a:ea typeface="Times"/>
                <a:cs typeface="Times"/>
                <a:sym typeface="Times"/>
              </a:rPr>
              <a:t>‹#›</a:t>
            </a:fld>
            <a:endParaRPr b="0" i="0" sz="1400" u="none" cap="none" strike="noStrike">
              <a:solidFill>
                <a:schemeClr val="dk1"/>
              </a:solidFill>
              <a:latin typeface="Times"/>
              <a:ea typeface="Times"/>
              <a:cs typeface="Times"/>
              <a:sym typeface="Times"/>
            </a:endParaRPr>
          </a:p>
        </p:txBody>
      </p:sp>
      <p:sp>
        <p:nvSpPr>
          <p:cNvPr id="124" name="Google Shape;124;p21"/>
          <p:cNvSpPr txBox="1"/>
          <p:nvPr>
            <p:ph type="title"/>
          </p:nvPr>
        </p:nvSpPr>
        <p:spPr>
          <a:xfrm>
            <a:off x="1219200" y="381000"/>
            <a:ext cx="7467600" cy="1103784"/>
          </a:xfrm>
          <a:prstGeom prst="rect">
            <a:avLst/>
          </a:prstGeom>
          <a:noFill/>
          <a:ln>
            <a:noFill/>
          </a:ln>
        </p:spPr>
        <p:txBody>
          <a:bodyPr anchorCtr="0" anchor="ctr" bIns="50800" lIns="50800" spcFirstLastPara="1" rIns="132075" wrap="square" tIns="50800">
            <a:noAutofit/>
          </a:bodyPr>
          <a:lstStyle/>
          <a:p>
            <a:pPr indent="0" lvl="0" marL="39688" rtl="0" algn="ctr">
              <a:spcBef>
                <a:spcPts val="0"/>
              </a:spcBef>
              <a:spcAft>
                <a:spcPts val="0"/>
              </a:spcAft>
              <a:buNone/>
            </a:pPr>
            <a:r>
              <a:rPr lang="en-US">
                <a:latin typeface="Arial"/>
                <a:ea typeface="Arial"/>
                <a:cs typeface="Arial"/>
                <a:sym typeface="Arial"/>
              </a:rPr>
              <a:t>Initial Results</a:t>
            </a:r>
            <a:endParaRPr>
              <a:latin typeface="Arial"/>
              <a:ea typeface="Arial"/>
              <a:cs typeface="Arial"/>
              <a:sym typeface="Arial"/>
            </a:endParaRPr>
          </a:p>
        </p:txBody>
      </p:sp>
      <p:sp>
        <p:nvSpPr>
          <p:cNvPr id="125" name="Google Shape;125;p21"/>
          <p:cNvSpPr txBox="1"/>
          <p:nvPr>
            <p:ph idx="1" type="body"/>
          </p:nvPr>
        </p:nvSpPr>
        <p:spPr>
          <a:xfrm>
            <a:off x="1259632" y="1484784"/>
            <a:ext cx="7327900" cy="4637112"/>
          </a:xfrm>
          <a:prstGeom prst="rect">
            <a:avLst/>
          </a:prstGeom>
          <a:noFill/>
          <a:ln>
            <a:noFill/>
          </a:ln>
        </p:spPr>
        <p:txBody>
          <a:bodyPr anchorCtr="0" anchor="t" bIns="50800" lIns="50800" spcFirstLastPara="1" rIns="132075" wrap="square" tIns="50800">
            <a:noAutofit/>
          </a:bodyPr>
          <a:lstStyle/>
          <a:p>
            <a:pPr indent="0" lvl="0" marL="0" rtl="0" algn="l">
              <a:spcBef>
                <a:spcPts val="800"/>
              </a:spcBef>
              <a:spcAft>
                <a:spcPts val="0"/>
              </a:spcAft>
              <a:buNone/>
            </a:pPr>
            <a:r>
              <a:rPr lang="en-US" sz="2800"/>
              <a:t>Data Result: </a:t>
            </a:r>
            <a:endParaRPr sz="2800"/>
          </a:p>
          <a:p>
            <a:pPr indent="0" lvl="0" marL="0" rtl="0" algn="l">
              <a:spcBef>
                <a:spcPts val="800"/>
              </a:spcBef>
              <a:spcAft>
                <a:spcPts val="0"/>
              </a:spcAft>
              <a:buNone/>
            </a:pPr>
            <a:r>
              <a:t/>
            </a:r>
            <a:endParaRPr sz="2800"/>
          </a:p>
        </p:txBody>
      </p:sp>
      <p:pic>
        <p:nvPicPr>
          <p:cNvPr id="126" name="Google Shape;126;p21"/>
          <p:cNvPicPr preferRelativeResize="0"/>
          <p:nvPr/>
        </p:nvPicPr>
        <p:blipFill>
          <a:blip r:embed="rId3">
            <a:alphaModFix/>
          </a:blip>
          <a:stretch>
            <a:fillRect/>
          </a:stretch>
        </p:blipFill>
        <p:spPr>
          <a:xfrm>
            <a:off x="1355350" y="2049750"/>
            <a:ext cx="7120026" cy="50005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Title &amp; Bullets">
  <a:themeElements>
    <a:clrScheme name="">
      <a:dk1>
        <a:srgbClr val="000000"/>
      </a:dk1>
      <a:lt1>
        <a:srgbClr val="FFFFFF"/>
      </a:lt1>
      <a:dk2>
        <a:srgbClr val="000000"/>
      </a:dk2>
      <a:lt2>
        <a:srgbClr val="000000"/>
      </a:lt2>
      <a:accent1>
        <a:srgbClr val="FFFFFF"/>
      </a:accent1>
      <a:accent2>
        <a:srgbClr val="333399"/>
      </a:accent2>
      <a:accent3>
        <a:srgbClr val="FFFFFF"/>
      </a:accent3>
      <a:accent4>
        <a:srgbClr val="000000"/>
      </a:accent4>
      <a:accent5>
        <a:srgbClr val="FFFFF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