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a modern web browser for location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work on mobile devices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PROX</a:t>
            </a:r>
            <a:r>
              <a:rPr lang="en-US"/>
              <a:t>I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MITY 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Presentation Slides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u="sng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u="sng"/>
              <a:t>Group 16: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RYAN ROTTMANN, RYAN WORTMANN, SONG VU NGUYEN, NATHAN KULZCAK, JOHN OATELY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is Proximity?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Proximity is a social media site built with location and face to face interactions in mind.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idea is to get people meeting up in person again!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this through keeping track of </a:t>
            </a:r>
            <a:r>
              <a:rPr lang="en-US"/>
              <a:t>proximate</a:t>
            </a:r>
            <a:r>
              <a:rPr lang="en-US"/>
              <a:t> events/friends and encouraging the user to go to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Proximity is meant to work, even when the user does not have internet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AccountModule: CreateAccount(),VerifyLogin()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MapModule: GetEvents(), CreateEvents(),DeleteEvent()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FeedModule: GetFeed(),CreatePost(),DeletePost()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MessagingModule: GetMessages(),CreateMessage(),DeleteMessage()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SearchModule: Search()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GroupModule: GetGroups(),CreateGroupPost(),CreateGroupInvite(),DeleteGroup(),DeleteGroupPost()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System 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Screen Display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An internet connection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A modern web browser (Not internet Explorer) </a:t>
            </a:r>
            <a:br>
              <a:rPr lang="en-US"/>
            </a:b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85801" y="5923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System Diagram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00" y="1652150"/>
            <a:ext cx="7440701" cy="4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Plan of Work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For the rest of the semester, we going to continue working on and improve the web app: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direct/group messaging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friends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Finish map function-enable user to create and view events on the map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Improve the design and content layout of our webapp to look more professional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