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8" r:id="rId10"/>
    <p:sldId id="265" r:id="rId11"/>
    <p:sldId id="272" r:id="rId12"/>
    <p:sldId id="266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80" autoAdjust="0"/>
  </p:normalViewPr>
  <p:slideViewPr>
    <p:cSldViewPr>
      <p:cViewPr varScale="1">
        <p:scale>
          <a:sx n="89" d="100"/>
          <a:sy n="89" d="100"/>
        </p:scale>
        <p:origin x="-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9/11/11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demetrius\projetos\TextAnalysis\referencias\Macintosh%20HD:Users:demetrius:projetos:TextAnalysis:referencias:Proposta.docx!OLE_LINK2" TargetMode="External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demetrius\projetos\TextAnalysis\referencias\Macintosh%20HD:Users:demetrius:projetos:TextAnalysis:referencias:Proposta.docx!OLE_LINK1" TargetMode="External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800" smtClean="0"/>
              <a:t>Sistema de recomendação baseado em conteúdo para suporte a produção de artigos do portal techtudo</a:t>
            </a:r>
            <a:endParaRPr lang="pt-BR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smtClean="0"/>
              <a:t>Proposta de dissertação</a:t>
            </a:r>
          </a:p>
          <a:p>
            <a:r>
              <a:rPr lang="pt-BR" smtClean="0"/>
              <a:t>Autor: Demetrius Rapello</a:t>
            </a:r>
          </a:p>
          <a:p>
            <a:r>
              <a:rPr lang="pt-BR" smtClean="0"/>
              <a:t>Orientador: Marco Antonio Casanova</a:t>
            </a:r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Plano de ação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Fase de pré-processamento com aplicação de técnicas de mineração de texto para limpeza dos dados</a:t>
            </a:r>
          </a:p>
          <a:p>
            <a:pPr lvl="1"/>
            <a:r>
              <a:rPr lang="pt-BR" dirty="0" err="1" smtClean="0"/>
              <a:t>Tokenization</a:t>
            </a:r>
            <a:r>
              <a:rPr lang="pt-BR" dirty="0" smtClean="0"/>
              <a:t>, exclusão de stop </a:t>
            </a:r>
            <a:r>
              <a:rPr lang="pt-BR" dirty="0" err="1" smtClean="0"/>
              <a:t>words</a:t>
            </a:r>
            <a:endParaRPr lang="pt-BR" dirty="0" smtClean="0"/>
          </a:p>
          <a:p>
            <a:r>
              <a:rPr lang="pt-BR" dirty="0" smtClean="0"/>
              <a:t>Elaboração de estratégias de consulta.</a:t>
            </a:r>
          </a:p>
          <a:p>
            <a:pPr lvl="1"/>
            <a:r>
              <a:rPr lang="pt-BR" dirty="0" smtClean="0"/>
              <a:t>Utilização de </a:t>
            </a:r>
            <a:r>
              <a:rPr lang="pt-BR" dirty="0" smtClean="0"/>
              <a:t>Entidades Reconhecidas e Informadas</a:t>
            </a:r>
            <a:endParaRPr lang="pt-BR" dirty="0" smtClean="0"/>
          </a:p>
          <a:p>
            <a:pPr lvl="1"/>
            <a:r>
              <a:rPr lang="pt-BR" dirty="0" smtClean="0"/>
              <a:t>Posicionamento </a:t>
            </a:r>
            <a:r>
              <a:rPr lang="pt-BR" dirty="0" smtClean="0"/>
              <a:t>de Palavras (no título, no primeiro parágrafo)</a:t>
            </a:r>
          </a:p>
          <a:p>
            <a:pPr lvl="1"/>
            <a:r>
              <a:rPr lang="pt-BR" dirty="0" smtClean="0"/>
              <a:t>Utilização de </a:t>
            </a:r>
            <a:r>
              <a:rPr lang="pt-BR" dirty="0" err="1" smtClean="0"/>
              <a:t>Informa</a:t>
            </a:r>
            <a:r>
              <a:rPr lang="pt-BR" dirty="0" err="1" smtClean="0"/>
              <a:t>çõem</a:t>
            </a:r>
            <a:r>
              <a:rPr lang="pt-BR" dirty="0" smtClean="0"/>
              <a:t> em </a:t>
            </a:r>
            <a:r>
              <a:rPr lang="pt-BR" dirty="0" err="1" smtClean="0"/>
              <a:t>Bold</a:t>
            </a:r>
            <a:r>
              <a:rPr lang="pt-BR" dirty="0" smtClean="0"/>
              <a:t> no texto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Plano de ação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Fase de avaliação de recomendações</a:t>
            </a:r>
          </a:p>
          <a:p>
            <a:pPr lvl="1"/>
            <a:r>
              <a:rPr lang="x-none" dirty="0" smtClean="0"/>
              <a:t>Utiliza</a:t>
            </a:r>
            <a:r>
              <a:rPr lang="x-none" dirty="0" smtClean="0"/>
              <a:t>ção de dados do analytics para validação do algorítimo proposto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37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Cronograma</a:t>
            </a:r>
            <a:endParaRPr lang="pt-BR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98085"/>
              </p:ext>
            </p:extLst>
          </p:nvPr>
        </p:nvGraphicFramePr>
        <p:xfrm>
          <a:off x="755576" y="1844824"/>
          <a:ext cx="7632848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5842000" imgH="2387600" progId="Word.Document.12">
                  <p:link updateAutomatic="1"/>
                </p:oleObj>
              </mc:Choice>
              <mc:Fallback>
                <p:oleObj name="Document" r:id="rId3" imgW="5842000" imgH="2387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844824"/>
                        <a:ext cx="7632848" cy="424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1 - [BOFENG ZHANG, XIN XU, JINSHU SU - 2007]. An Ensemble Method for Multi-class and Multi-label Text Categorization: National University of Defense Technology. </a:t>
            </a:r>
          </a:p>
          <a:p>
            <a:pPr marL="0" indent="0">
              <a:buNone/>
            </a:pPr>
            <a:r>
              <a:rPr lang="en-US" sz="1400" dirty="0"/>
              <a:t>2 - [CHRISTOPHER D. MANNING, PRABHAKAR RAGHAVAN AND HINRICH SCHÜTZE - 2008] Introduction to Information Retrieval, Cambridge University Press.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3 - [MIN-LING ZHANG, JOSE M. PENÃ AND VICTOR ROBLES – 2009]. Feature Selection for Multi-Label Naive Bayes Classification: College of Computer and </a:t>
            </a:r>
            <a:r>
              <a:rPr lang="en-US" sz="1400" dirty="0" err="1"/>
              <a:t>Infor</a:t>
            </a:r>
            <a:r>
              <a:rPr lang="en-US" sz="1400" dirty="0"/>
              <a:t>- </a:t>
            </a:r>
            <a:r>
              <a:rPr lang="en-US" sz="1400" dirty="0" err="1"/>
              <a:t>mation</a:t>
            </a:r>
            <a:r>
              <a:rPr lang="en-US" sz="1400" dirty="0"/>
              <a:t> Engineering, </a:t>
            </a:r>
            <a:r>
              <a:rPr lang="en-US" sz="1400" dirty="0" err="1"/>
              <a:t>Hohai</a:t>
            </a:r>
            <a:r>
              <a:rPr lang="en-US" sz="1400" dirty="0"/>
              <a:t> University, Nanjing 210098, China;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4 - [ARNI DARLIANI ASY’ARIE, ADI WAHYU PRIBADI – 2009]. Automatic News Articles Classification in Indonesian Language by Using Naive Bayes Classifier Method: </a:t>
            </a:r>
            <a:r>
              <a:rPr lang="en-US" sz="1400" dirty="0" err="1"/>
              <a:t>Universitas</a:t>
            </a:r>
            <a:r>
              <a:rPr lang="en-US" sz="1400" dirty="0"/>
              <a:t> Islam </a:t>
            </a:r>
            <a:r>
              <a:rPr lang="en-US" sz="1400" dirty="0" err="1"/>
              <a:t>Negeri</a:t>
            </a:r>
            <a:r>
              <a:rPr lang="en-US" sz="1400" dirty="0"/>
              <a:t> </a:t>
            </a:r>
            <a:r>
              <a:rPr lang="en-US" sz="1400" dirty="0" err="1"/>
              <a:t>Syarif</a:t>
            </a:r>
            <a:r>
              <a:rPr lang="en-US" sz="1400" dirty="0"/>
              <a:t> </a:t>
            </a:r>
            <a:r>
              <a:rPr lang="en-US" sz="1400" dirty="0" err="1"/>
              <a:t>Hidayatullah</a:t>
            </a:r>
            <a:r>
              <a:rPr lang="en-US" sz="1400" dirty="0"/>
              <a:t> Jakarta, </a:t>
            </a:r>
            <a:r>
              <a:rPr lang="en-US" sz="1400" dirty="0" err="1"/>
              <a:t>Universitas</a:t>
            </a:r>
            <a:r>
              <a:rPr lang="en-US" sz="1400" dirty="0"/>
              <a:t> </a:t>
            </a:r>
            <a:r>
              <a:rPr lang="en-US" sz="1400" dirty="0" err="1"/>
              <a:t>Pancasila</a:t>
            </a:r>
            <a:r>
              <a:rPr lang="en-US" sz="1400" dirty="0"/>
              <a:t> Jl. </a:t>
            </a:r>
            <a:r>
              <a:rPr lang="en-US" sz="1400" dirty="0" err="1"/>
              <a:t>Srengseng</a:t>
            </a:r>
            <a:r>
              <a:rPr lang="en-US" sz="1400" dirty="0"/>
              <a:t> </a:t>
            </a:r>
            <a:r>
              <a:rPr lang="en-US" sz="1400" dirty="0" err="1"/>
              <a:t>Sawah</a:t>
            </a:r>
            <a:r>
              <a:rPr lang="en-US" sz="1400" dirty="0"/>
              <a:t>, </a:t>
            </a:r>
            <a:r>
              <a:rPr lang="en-US" sz="1400" dirty="0" err="1"/>
              <a:t>Jagakarsa</a:t>
            </a:r>
            <a:r>
              <a:rPr lang="en-US" sz="1400" dirty="0"/>
              <a:t> Jakarta.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5 - [CHIN-YEW LIN, EDUARD HOVY – 1997]. Identifying Topics by Position, Information Sciences Institute of the University of Southern </a:t>
            </a:r>
            <a:r>
              <a:rPr lang="en-US" sz="1400" dirty="0" smtClean="0"/>
              <a:t>California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6 </a:t>
            </a:r>
            <a:r>
              <a:rPr lang="en-US" sz="1400" dirty="0"/>
              <a:t>- [DIPANJAN DAS, ANDRE F.T. MARTINS -  2007] A Survey on Automatic Text Summarization, Language Technologies Institute Carnegie Mellon University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7 </a:t>
            </a:r>
            <a:r>
              <a:rPr lang="en-US" sz="1400" dirty="0"/>
              <a:t>- [JACOB PERKINS - 2010]. Python Text Processing with NLTK 2.0 Cookbook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8 </a:t>
            </a:r>
            <a:r>
              <a:rPr lang="en-US" sz="1400" dirty="0"/>
              <a:t>-[LUIZ CLÁUDIO GOMES MAIA – 2008]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Sintagmas</a:t>
            </a:r>
            <a:r>
              <a:rPr lang="en-US" sz="1400" dirty="0"/>
              <a:t> </a:t>
            </a:r>
            <a:r>
              <a:rPr lang="en-US" sz="1400" dirty="0" err="1"/>
              <a:t>Nominais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Classificação</a:t>
            </a:r>
            <a:r>
              <a:rPr lang="en-US" sz="1400" dirty="0"/>
              <a:t> </a:t>
            </a:r>
            <a:r>
              <a:rPr lang="en-US" sz="1400" dirty="0" err="1"/>
              <a:t>Automática</a:t>
            </a:r>
            <a:r>
              <a:rPr lang="en-US" sz="1400" dirty="0"/>
              <a:t> de </a:t>
            </a:r>
            <a:r>
              <a:rPr lang="en-US" sz="1400" dirty="0" err="1"/>
              <a:t>Documentos</a:t>
            </a:r>
            <a:r>
              <a:rPr lang="en-US" sz="1400" dirty="0"/>
              <a:t> </a:t>
            </a:r>
            <a:r>
              <a:rPr lang="en-US" sz="1400" dirty="0" err="1"/>
              <a:t>Eletrônicos</a:t>
            </a:r>
            <a:r>
              <a:rPr lang="en-US" sz="1400" dirty="0"/>
              <a:t>. UFMG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9 </a:t>
            </a:r>
            <a:r>
              <a:rPr lang="en-US" sz="1400" dirty="0"/>
              <a:t>-[BRUNO MAGALHÃES NOGUEIRA - 2009]. </a:t>
            </a:r>
            <a:r>
              <a:rPr lang="en-US" sz="1400" dirty="0" err="1"/>
              <a:t>Avaliação</a:t>
            </a:r>
            <a:r>
              <a:rPr lang="en-US" sz="1400" dirty="0"/>
              <a:t> de </a:t>
            </a:r>
            <a:r>
              <a:rPr lang="en-US" sz="1400" dirty="0" err="1"/>
              <a:t>métodos</a:t>
            </a:r>
            <a:r>
              <a:rPr lang="en-US" sz="1400" dirty="0"/>
              <a:t> </a:t>
            </a:r>
            <a:r>
              <a:rPr lang="en-US" sz="1400" dirty="0" err="1"/>
              <a:t>não-supervisionados</a:t>
            </a:r>
            <a:r>
              <a:rPr lang="en-US" sz="1400" dirty="0"/>
              <a:t> de </a:t>
            </a:r>
            <a:r>
              <a:rPr lang="en-US" sz="1400" dirty="0" err="1"/>
              <a:t>seleção</a:t>
            </a:r>
            <a:r>
              <a:rPr lang="en-US" sz="1400" dirty="0"/>
              <a:t> de </a:t>
            </a:r>
            <a:r>
              <a:rPr lang="en-US" sz="1400" dirty="0" err="1"/>
              <a:t>atributos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Mineração</a:t>
            </a:r>
            <a:r>
              <a:rPr lang="en-US" sz="1400" dirty="0"/>
              <a:t> de </a:t>
            </a:r>
            <a:r>
              <a:rPr lang="en-US" sz="1400" dirty="0" err="1"/>
              <a:t>Textos</a:t>
            </a:r>
            <a:r>
              <a:rPr lang="en-US" sz="1400" dirty="0"/>
              <a:t>. ICMC-USP.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10 -[FRANCESCO RICCI, LIOR ROKACH, BRACHA SHAPIRA - 2010]. Introduction to Recommender Systems Handbook.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11 -[BRACHA SHAPIRA, LIOR ROKACH - 2010]. Recommender Systems and Search Engines – Two sides of the same Coin!?. Department of Information Systems Engineering, Ben-Gurion University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79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12 </a:t>
            </a:r>
            <a:r>
              <a:rPr lang="en-US" sz="1400" dirty="0"/>
              <a:t>-[TAKASHI YONEYA , HIROSHI MAMITSUKA1 - 2007] PURE: A </a:t>
            </a:r>
            <a:r>
              <a:rPr lang="en-US" sz="1400" dirty="0" err="1"/>
              <a:t>Pubmed</a:t>
            </a:r>
            <a:r>
              <a:rPr lang="en-US" sz="1400" dirty="0"/>
              <a:t> Article </a:t>
            </a:r>
            <a:r>
              <a:rPr lang="en-US" sz="1400" dirty="0" err="1"/>
              <a:t>Rcommendation</a:t>
            </a:r>
            <a:r>
              <a:rPr lang="en-US" sz="1400" dirty="0"/>
              <a:t> System Based on Content-Based Filtering. Bioinformatics Center, Kyoto University, </a:t>
            </a:r>
            <a:r>
              <a:rPr lang="en-US" sz="1400" dirty="0" err="1"/>
              <a:t>Gokasho</a:t>
            </a:r>
            <a:r>
              <a:rPr lang="en-US" sz="1400" dirty="0"/>
              <a:t> </a:t>
            </a:r>
            <a:r>
              <a:rPr lang="en-US" sz="1400" dirty="0" err="1"/>
              <a:t>Uji</a:t>
            </a:r>
            <a:r>
              <a:rPr lang="en-US" sz="1400" dirty="0"/>
              <a:t>, Japan and Discovery Research Laboratories, Kirin </a:t>
            </a:r>
            <a:r>
              <a:rPr lang="en-US" sz="1400" dirty="0" err="1"/>
              <a:t>Pharma</a:t>
            </a:r>
            <a:r>
              <a:rPr lang="en-US" sz="1400" dirty="0"/>
              <a:t>, Miyahara, Takasaki, Japan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13 – [WORLD WIDE WEB SIZE] Daily Estimated Size, 2011 </a:t>
            </a:r>
            <a:r>
              <a:rPr lang="en-US" sz="1400" dirty="0" err="1"/>
              <a:t>Disponivel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&lt;http://</a:t>
            </a:r>
            <a:r>
              <a:rPr lang="en-US" sz="1400" dirty="0" err="1"/>
              <a:t>www.worldwidewebsize.com</a:t>
            </a:r>
            <a:r>
              <a:rPr lang="en-US" sz="1400" dirty="0"/>
              <a:t>/&gt;.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08 Jul 2011.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14 – [MINIWATTS MARKETING GROUP] Internet World Stats, 2011. </a:t>
            </a:r>
            <a:r>
              <a:rPr lang="en-US" sz="1400" dirty="0" err="1"/>
              <a:t>Disponivel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&lt;http://</a:t>
            </a:r>
            <a:r>
              <a:rPr lang="en-US" sz="1400" dirty="0" err="1"/>
              <a:t>www.internetworldstats.com</a:t>
            </a:r>
            <a:r>
              <a:rPr lang="en-US" sz="1400" dirty="0"/>
              <a:t>/</a:t>
            </a:r>
            <a:r>
              <a:rPr lang="en-US" sz="1400" dirty="0" err="1"/>
              <a:t>stats.htm</a:t>
            </a:r>
            <a:r>
              <a:rPr lang="en-US" sz="1400" dirty="0"/>
              <a:t>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19 Jan 2011.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299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Desafios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/>
              <a:t>Estado da </a:t>
            </a:r>
            <a:r>
              <a:rPr lang="pt-BR" dirty="0" smtClean="0"/>
              <a:t>Arte</a:t>
            </a:r>
          </a:p>
          <a:p>
            <a:r>
              <a:rPr lang="pt-BR" dirty="0" smtClean="0"/>
              <a:t>Proposta</a:t>
            </a:r>
          </a:p>
          <a:p>
            <a:r>
              <a:rPr lang="pt-BR" dirty="0" smtClean="0"/>
              <a:t>Discussão</a:t>
            </a:r>
          </a:p>
          <a:p>
            <a:r>
              <a:rPr lang="pt-BR" dirty="0" smtClean="0"/>
              <a:t>Plano de ação</a:t>
            </a:r>
          </a:p>
          <a:p>
            <a:r>
              <a:rPr lang="pt-BR" dirty="0" smtClean="0"/>
              <a:t>Cronograma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Crescimento da oferta de conteúdo na internet</a:t>
            </a:r>
          </a:p>
          <a:p>
            <a:pPr lvl="1"/>
            <a:r>
              <a:rPr lang="pt-BR" dirty="0" smtClean="0"/>
              <a:t>20 bilhões de páginas indexadas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de usuários na internet corresponde a 30% da população mundial</a:t>
            </a:r>
          </a:p>
          <a:p>
            <a:r>
              <a:rPr lang="pt-BR" dirty="0" smtClean="0"/>
              <a:t>Sistema de produção de matérias do techtudo</a:t>
            </a:r>
          </a:p>
          <a:p>
            <a:pPr lvl="1"/>
            <a:r>
              <a:rPr lang="pt-BR" dirty="0" smtClean="0"/>
              <a:t>Editores, Colaboradores, Blogueiros</a:t>
            </a:r>
          </a:p>
          <a:p>
            <a:pPr lvl="1"/>
            <a:r>
              <a:rPr lang="pt-BR" dirty="0" smtClean="0"/>
              <a:t>40 artigos novos diariamente</a:t>
            </a:r>
          </a:p>
          <a:p>
            <a:r>
              <a:rPr lang="pt-BR" dirty="0" smtClean="0"/>
              <a:t>Sistemas de recomendação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Desafios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Descobrir as melhores estratégia para consulta de conteúdos na base de dados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Critérios para avaliação da acurácia do sistema proposto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Sistema PURE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S</a:t>
            </a:r>
            <a:r>
              <a:rPr lang="pt-BR" dirty="0" smtClean="0"/>
              <a:t>istema </a:t>
            </a:r>
            <a:r>
              <a:rPr lang="pt-BR" dirty="0"/>
              <a:t>para recomendação de artigos médicos que utiliza o princípio de recomendação baseado </a:t>
            </a:r>
            <a:r>
              <a:rPr lang="pt-BR" dirty="0" smtClean="0"/>
              <a:t>em conteúdo para filtrar artigos da base </a:t>
            </a:r>
            <a:r>
              <a:rPr lang="pt-BR" dirty="0" err="1" smtClean="0"/>
              <a:t>PubMed</a:t>
            </a:r>
            <a:r>
              <a:rPr lang="pt-BR" dirty="0" smtClean="0"/>
              <a:t>.</a:t>
            </a:r>
            <a:r>
              <a:rPr lang="en-US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Estado da Arte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Sistemas de </a:t>
            </a:r>
            <a:r>
              <a:rPr lang="pt-BR" dirty="0" smtClean="0"/>
              <a:t>Recomendação</a:t>
            </a:r>
          </a:p>
          <a:p>
            <a:pPr lvl="1"/>
            <a:r>
              <a:rPr lang="en-US" dirty="0" smtClean="0"/>
              <a:t>P</a:t>
            </a:r>
            <a:r>
              <a:rPr lang="pt-BR" dirty="0" smtClean="0"/>
              <a:t>rize da </a:t>
            </a:r>
            <a:r>
              <a:rPr lang="pt-BR" dirty="0" err="1" smtClean="0"/>
              <a:t>NetFlix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Baseado em filtragem de </a:t>
            </a:r>
            <a:r>
              <a:rPr lang="pt-BR" dirty="0" smtClean="0"/>
              <a:t>c</a:t>
            </a:r>
            <a:r>
              <a:rPr lang="pt-BR" dirty="0" smtClean="0"/>
              <a:t>onte</a:t>
            </a:r>
            <a:r>
              <a:rPr lang="pt-BR" dirty="0" smtClean="0"/>
              <a:t>ú</a:t>
            </a:r>
            <a:r>
              <a:rPr lang="pt-BR" dirty="0" smtClean="0"/>
              <a:t>do</a:t>
            </a:r>
          </a:p>
          <a:p>
            <a:pPr lvl="1"/>
            <a:r>
              <a:rPr lang="pt-BR" dirty="0" smtClean="0"/>
              <a:t>Baseado em filtragem colaborativa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03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48244"/>
              </p:ext>
            </p:extLst>
          </p:nvPr>
        </p:nvGraphicFramePr>
        <p:xfrm>
          <a:off x="1043608" y="1844824"/>
          <a:ext cx="7560840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5511800" imgH="2235200" progId="Word.Document.12">
                  <p:link updateAutomatic="1"/>
                </p:oleObj>
              </mc:Choice>
              <mc:Fallback>
                <p:oleObj name="Document" r:id="rId3" imgW="5511800" imgH="2235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844824"/>
                        <a:ext cx="7560840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Criação de um sistema automático de recomendação para suporte a produção de matérias</a:t>
            </a:r>
          </a:p>
          <a:p>
            <a:r>
              <a:rPr lang="pt-BR" dirty="0" smtClean="0"/>
              <a:t>Utilizar base de conhecimento de entidades para ajudar na </a:t>
            </a:r>
            <a:r>
              <a:rPr lang="pt-BR" dirty="0" smtClean="0"/>
              <a:t>recomendação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Proposta</a:t>
            </a:r>
            <a:endParaRPr lang="en-US" dirty="0"/>
          </a:p>
        </p:txBody>
      </p:sp>
      <p:pic>
        <p:nvPicPr>
          <p:cNvPr id="4" name="Picture 3" descr="Screen shot 2011-08-10 at 4.3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5184576" cy="4615123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588224" y="4293096"/>
            <a:ext cx="1872208" cy="1296144"/>
          </a:xfrm>
          <a:prstGeom prst="borderCallout1">
            <a:avLst>
              <a:gd name="adj1" fmla="val 18750"/>
              <a:gd name="adj2" fmla="val -8333"/>
              <a:gd name="adj3" fmla="val 14233"/>
              <a:gd name="adj4" fmla="val -1754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Conteúdo relacionado </a:t>
            </a:r>
          </a:p>
          <a:p>
            <a:r>
              <a:rPr lang="pt-BR" dirty="0"/>
              <a:t>automaticamente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1510</TotalTime>
  <Words>704</Words>
  <Application>Microsoft Macintosh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Median</vt:lpstr>
      <vt:lpstr>\\localhost\Users\demetrius\projetos\TextAnalysis\referencias\Macintosh HD:Users:demetrius:projetos:TextAnalysis:referencias:Proposta.docx!OLE_LINK1</vt:lpstr>
      <vt:lpstr>\\localhost\Users\demetrius\projetos\TextAnalysis\referencias\Macintosh HD:Users:demetrius:projetos:TextAnalysis:referencias:Proposta.docx!OLE_LINK2</vt:lpstr>
      <vt:lpstr>Sistema de recomendação baseado em conteúdo para suporte a produção de artigos do portal techtudo</vt:lpstr>
      <vt:lpstr>Agenda</vt:lpstr>
      <vt:lpstr>Introdução</vt:lpstr>
      <vt:lpstr>Desafios</vt:lpstr>
      <vt:lpstr>Trabalhos Relacionados</vt:lpstr>
      <vt:lpstr>Estado da Arte</vt:lpstr>
      <vt:lpstr>Corpus</vt:lpstr>
      <vt:lpstr>Proposta</vt:lpstr>
      <vt:lpstr>Proposta</vt:lpstr>
      <vt:lpstr>Plano de ação</vt:lpstr>
      <vt:lpstr>Plano de ação</vt:lpstr>
      <vt:lpstr>Cronograma</vt:lpstr>
      <vt:lpstr>Referências</vt:lpstr>
      <vt:lpstr>Referências</vt:lpstr>
      <vt:lpstr>Referências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Demetrius</dc:creator>
  <cp:keywords/>
  <dc:description/>
  <cp:lastModifiedBy>demetrius</cp:lastModifiedBy>
  <cp:revision>71</cp:revision>
  <dcterms:created xsi:type="dcterms:W3CDTF">2011-02-01T01:42:47Z</dcterms:created>
  <dcterms:modified xsi:type="dcterms:W3CDTF">2011-09-11T21:20:33Z</dcterms:modified>
  <cp:category/>
</cp:coreProperties>
</file>