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035C69-4360-41D2-90D5-EA4FC44EFC9A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Utilização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técnicas</a:t>
            </a:r>
            <a:r>
              <a:rPr lang="en-US" sz="2800" dirty="0" smtClean="0"/>
              <a:t> de </a:t>
            </a:r>
            <a:r>
              <a:rPr lang="en-US" sz="2800" dirty="0" err="1" smtClean="0"/>
              <a:t>aprendizado</a:t>
            </a:r>
            <a:r>
              <a:rPr lang="en-US" sz="2800" dirty="0" smtClean="0"/>
              <a:t> de </a:t>
            </a:r>
            <a:r>
              <a:rPr lang="en-US" sz="2800" dirty="0" err="1" smtClean="0"/>
              <a:t>máquina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construção</a:t>
            </a:r>
            <a:r>
              <a:rPr lang="en-US" sz="2800" dirty="0" smtClean="0"/>
              <a:t> de um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de </a:t>
            </a:r>
            <a:r>
              <a:rPr lang="en-US" sz="2800" dirty="0" err="1" smtClean="0"/>
              <a:t>moderação</a:t>
            </a:r>
            <a:r>
              <a:rPr lang="en-US" sz="2800" dirty="0" smtClean="0"/>
              <a:t> </a:t>
            </a:r>
            <a:r>
              <a:rPr lang="en-US" sz="2800" dirty="0" err="1" smtClean="0"/>
              <a:t>automática</a:t>
            </a:r>
            <a:r>
              <a:rPr lang="en-US" sz="2800" dirty="0" smtClean="0"/>
              <a:t> de </a:t>
            </a:r>
            <a:r>
              <a:rPr lang="en-US" sz="2800" dirty="0" err="1" smtClean="0"/>
              <a:t>comentários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 smtClean="0"/>
              <a:t>Proposta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 smtClean="0"/>
          </a:p>
          <a:p>
            <a:r>
              <a:rPr lang="en-US" dirty="0" err="1" smtClean="0"/>
              <a:t>Autor</a:t>
            </a:r>
            <a:r>
              <a:rPr lang="en-US" dirty="0" smtClean="0"/>
              <a:t>: </a:t>
            </a:r>
            <a:r>
              <a:rPr lang="en-US" dirty="0" err="1" smtClean="0"/>
              <a:t>Silvano</a:t>
            </a:r>
            <a:r>
              <a:rPr lang="en-US" dirty="0" smtClean="0"/>
              <a:t> </a:t>
            </a:r>
            <a:r>
              <a:rPr lang="en-US" dirty="0" err="1" smtClean="0"/>
              <a:t>Nogueira</a:t>
            </a:r>
            <a:r>
              <a:rPr lang="en-US" dirty="0" smtClean="0"/>
              <a:t> </a:t>
            </a:r>
            <a:r>
              <a:rPr lang="en-US" dirty="0" err="1" smtClean="0"/>
              <a:t>Buback</a:t>
            </a:r>
            <a:endParaRPr lang="en-US" dirty="0" smtClean="0"/>
          </a:p>
          <a:p>
            <a:r>
              <a:rPr lang="en-US" dirty="0" err="1" smtClean="0"/>
              <a:t>Orientador</a:t>
            </a:r>
            <a:r>
              <a:rPr lang="en-US" dirty="0" smtClean="0"/>
              <a:t>: Marco Antonio Casanova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 &gt;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corpus de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moderadas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Como e </a:t>
            </a:r>
            <a:r>
              <a:rPr lang="en-US" dirty="0" err="1" smtClean="0"/>
              <a:t>quanto</a:t>
            </a:r>
            <a:r>
              <a:rPr lang="en-US" dirty="0" smtClean="0"/>
              <a:t> um </a:t>
            </a:r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classificação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573016"/>
            <a:ext cx="6096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684909"/>
            <a:ext cx="57721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de </a:t>
            </a:r>
            <a:r>
              <a:rPr lang="en-US" dirty="0" err="1" smtClean="0"/>
              <a:t>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Testas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i="1" dirty="0" smtClean="0"/>
              <a:t>features</a:t>
            </a:r>
            <a:r>
              <a:rPr lang="en-US" dirty="0" smtClean="0"/>
              <a:t> /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endParaRPr lang="en-US" dirty="0" smtClean="0"/>
          </a:p>
          <a:p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probabilidade</a:t>
            </a:r>
            <a:r>
              <a:rPr lang="en-US" dirty="0" smtClean="0"/>
              <a:t> de ser </a:t>
            </a:r>
            <a:r>
              <a:rPr lang="en-US" dirty="0" err="1" smtClean="0"/>
              <a:t>reprovado</a:t>
            </a:r>
            <a:endParaRPr lang="en-US" dirty="0" smtClean="0"/>
          </a:p>
          <a:p>
            <a:r>
              <a:rPr lang="en-US" dirty="0" err="1" smtClean="0"/>
              <a:t>Admitir</a:t>
            </a:r>
            <a:r>
              <a:rPr lang="en-US" dirty="0" smtClean="0"/>
              <a:t> um </a:t>
            </a:r>
            <a:r>
              <a:rPr lang="en-US" dirty="0" smtClean="0"/>
              <a:t>3</a:t>
            </a:r>
            <a:r>
              <a:rPr lang="en-US" baseline="30000" dirty="0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: </a:t>
            </a:r>
            <a:r>
              <a:rPr lang="en-US" dirty="0" err="1" smtClean="0"/>
              <a:t>indefinido</a:t>
            </a:r>
            <a:endParaRPr lang="en-US" dirty="0" smtClean="0"/>
          </a:p>
          <a:p>
            <a:r>
              <a:rPr lang="en-US" dirty="0" err="1" smtClean="0"/>
              <a:t>Utilizar</a:t>
            </a:r>
            <a:r>
              <a:rPr lang="en-US" dirty="0" smtClean="0"/>
              <a:t> a </a:t>
            </a:r>
            <a:r>
              <a:rPr lang="en-US" dirty="0" err="1" smtClean="0"/>
              <a:t>idéia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hierarquia</a:t>
            </a:r>
            <a:r>
              <a:rPr lang="en-US" dirty="0" smtClean="0"/>
              <a:t> de </a:t>
            </a:r>
            <a:r>
              <a:rPr lang="en-US" dirty="0" err="1" smtClean="0"/>
              <a:t>editorias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especializar</a:t>
            </a:r>
            <a:r>
              <a:rPr lang="en-US" dirty="0" smtClean="0"/>
              <a:t> o </a:t>
            </a:r>
            <a:r>
              <a:rPr lang="en-US" dirty="0" err="1" smtClean="0"/>
              <a:t>aprendizado</a:t>
            </a:r>
            <a:endParaRPr lang="en-US" dirty="0" smtClean="0"/>
          </a:p>
          <a:p>
            <a:r>
              <a:rPr lang="en-US" dirty="0" err="1" smtClean="0"/>
              <a:t>Definir</a:t>
            </a:r>
            <a:r>
              <a:rPr lang="en-US" dirty="0" smtClean="0"/>
              <a:t> um </a:t>
            </a:r>
            <a:r>
              <a:rPr lang="en-US" dirty="0" err="1" smtClean="0"/>
              <a:t>critério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genérico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especifico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um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Cronograma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1665" t="43782" r="28405" b="24075"/>
          <a:stretch>
            <a:fillRect/>
          </a:stretch>
        </p:blipFill>
        <p:spPr bwMode="auto">
          <a:xfrm>
            <a:off x="755576" y="2132856"/>
            <a:ext cx="795803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CARRERAS, X.; MÀRQUEZ, L</a:t>
            </a:r>
            <a:r>
              <a:rPr lang="en-US" sz="1800" b="1" dirty="0" smtClean="0"/>
              <a:t>. Boosting Trees for Anti-Spam Email Filtering</a:t>
            </a:r>
            <a:r>
              <a:rPr lang="en-US" sz="1800" dirty="0" smtClean="0"/>
              <a:t>. Proceedings of RANLP-2001. Bulgaria: [</a:t>
            </a:r>
            <a:r>
              <a:rPr lang="en-US" sz="1800" dirty="0" err="1" smtClean="0"/>
              <a:t>s.n</a:t>
            </a:r>
            <a:r>
              <a:rPr lang="en-US" sz="1800" dirty="0" smtClean="0"/>
              <a:t>.]. 2001. p. 58-64.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LAI, C.-C. </a:t>
            </a:r>
            <a:r>
              <a:rPr lang="en-US" sz="1800" b="1" dirty="0" smtClean="0"/>
              <a:t>An empirical study of three machine learning methods for spam filtering</a:t>
            </a:r>
            <a:r>
              <a:rPr lang="en-US" sz="1800" dirty="0" smtClean="0"/>
              <a:t>. Know.-Based Syst., Amsterdam, v. 20, n. 3, p. 249-254, </a:t>
            </a:r>
            <a:r>
              <a:rPr lang="en-US" sz="1800" dirty="0" err="1" smtClean="0"/>
              <a:t>Abr</a:t>
            </a:r>
            <a:r>
              <a:rPr lang="en-US" sz="1800" dirty="0" smtClean="0"/>
              <a:t> 2007. ISSN 0950-7051.</a:t>
            </a:r>
            <a:r>
              <a:rPr lang="en-US" sz="1800" b="1" dirty="0" smtClean="0"/>
              <a:t> 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SAKKIS, G. et al. </a:t>
            </a:r>
            <a:r>
              <a:rPr lang="en-US" sz="1800" b="1" dirty="0" smtClean="0"/>
              <a:t>Stacking classifiers for anti-spam filtering of e-mail. </a:t>
            </a:r>
            <a:r>
              <a:rPr lang="en-US" sz="1800" dirty="0" smtClean="0"/>
              <a:t>Proceedings of "Empirical Methods in Natural Language Processing". Pittsburgh, PA: EMNLP 2001. 2001. p. 44-50.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ANDROUTSOPOULOS, I. et al. </a:t>
            </a:r>
            <a:r>
              <a:rPr lang="en-US" sz="1800" b="1" dirty="0" smtClean="0"/>
              <a:t>An experimental comparison of naive Bayesian and keyword-based anti-spam filtering with personal e-mail messages</a:t>
            </a:r>
            <a:r>
              <a:rPr lang="en-US" sz="1800" dirty="0" smtClean="0"/>
              <a:t>. Proceedings of the 23rd annual international ACM SIGIR conference on Research and development in information. New York, NY, USA: ACM. 2000. p. 160-167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ALVIM, L. G. M. et al. </a:t>
            </a:r>
            <a:r>
              <a:rPr lang="en-US" sz="1800" b="1" dirty="0" smtClean="0"/>
              <a:t>Sentiment of Financial News: A Natural Language </a:t>
            </a:r>
            <a:r>
              <a:rPr lang="en-US" sz="1800" dirty="0" smtClean="0"/>
              <a:t>Processing Approach. Proceedings of the 1st Workshop on Natural Language Processing Tools Applied to Discourse Analysis in Psychology. Buenos Aires: [</a:t>
            </a:r>
            <a:r>
              <a:rPr lang="en-US" sz="1800" dirty="0" err="1" smtClean="0"/>
              <a:t>s.n</a:t>
            </a:r>
            <a:r>
              <a:rPr lang="en-US" sz="1800" dirty="0" smtClean="0"/>
              <a:t>.]. 2010. 10-14 Mai 2010. </a:t>
            </a:r>
            <a:r>
              <a:rPr lang="en-US" sz="1800" dirty="0" smtClean="0"/>
              <a:t> 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dirty="0" err="1" smtClean="0"/>
              <a:t>Desafios</a:t>
            </a:r>
            <a:endParaRPr lang="en-US" dirty="0" smtClean="0"/>
          </a:p>
          <a:p>
            <a:r>
              <a:rPr lang="en-US" dirty="0" smtClean="0"/>
              <a:t>Estado </a:t>
            </a:r>
            <a:r>
              <a:rPr lang="en-US" dirty="0" err="1" smtClean="0"/>
              <a:t>da</a:t>
            </a:r>
            <a:r>
              <a:rPr lang="en-US" dirty="0" smtClean="0"/>
              <a:t> Arte</a:t>
            </a:r>
          </a:p>
          <a:p>
            <a:r>
              <a:rPr lang="en-US" dirty="0" err="1" smtClean="0"/>
              <a:t>Proposta</a:t>
            </a:r>
            <a:endParaRPr lang="en-US" dirty="0" smtClean="0"/>
          </a:p>
          <a:p>
            <a:r>
              <a:rPr lang="en-US" dirty="0" err="1" smtClean="0"/>
              <a:t>Discussão</a:t>
            </a:r>
            <a:endParaRPr lang="en-US" dirty="0" smtClean="0"/>
          </a:p>
          <a:p>
            <a:r>
              <a:rPr lang="en-US" dirty="0" smtClean="0"/>
              <a:t>Plano de </a:t>
            </a:r>
            <a:r>
              <a:rPr lang="en-US" dirty="0" err="1" smtClean="0"/>
              <a:t>ação</a:t>
            </a:r>
            <a:endParaRPr lang="en-US" dirty="0" smtClean="0"/>
          </a:p>
          <a:p>
            <a:r>
              <a:rPr lang="en-US" dirty="0" err="1" smtClean="0"/>
              <a:t>Cronograma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Web e </a:t>
            </a:r>
            <a:r>
              <a:rPr lang="en-US" dirty="0" err="1" smtClean="0"/>
              <a:t>principalmente</a:t>
            </a:r>
            <a:r>
              <a:rPr lang="en-US" dirty="0" smtClean="0"/>
              <a:t> das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sociais</a:t>
            </a:r>
            <a:endParaRPr lang="en-US" dirty="0" smtClean="0"/>
          </a:p>
          <a:p>
            <a:r>
              <a:rPr lang="en-US" dirty="0" smtClean="0"/>
              <a:t>Web 2.0: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colaboram</a:t>
            </a:r>
            <a:r>
              <a:rPr lang="en-US" dirty="0" smtClean="0"/>
              <a:t> e </a:t>
            </a:r>
            <a:r>
              <a:rPr lang="en-US" dirty="0" err="1" smtClean="0"/>
              <a:t>produzem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endParaRPr lang="en-US" dirty="0" smtClean="0"/>
          </a:p>
          <a:p>
            <a:r>
              <a:rPr lang="en-US" dirty="0" err="1" smtClean="0"/>
              <a:t>Excessos</a:t>
            </a:r>
            <a:endParaRPr lang="en-US" dirty="0" smtClean="0"/>
          </a:p>
          <a:p>
            <a:r>
              <a:rPr lang="en-US" dirty="0" err="1" smtClean="0"/>
              <a:t>Moderação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é </a:t>
            </a:r>
            <a:r>
              <a:rPr lang="en-US" i="1" dirty="0" err="1" smtClean="0"/>
              <a:t>viável</a:t>
            </a:r>
            <a:r>
              <a:rPr lang="en-US" i="1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comunidade</a:t>
            </a:r>
            <a:endParaRPr lang="en-US" dirty="0" smtClean="0"/>
          </a:p>
          <a:p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valorizar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de </a:t>
            </a:r>
            <a:r>
              <a:rPr lang="en-US" i="1" dirty="0" err="1" smtClean="0"/>
              <a:t>maior</a:t>
            </a:r>
            <a:r>
              <a:rPr lang="en-US" i="1" dirty="0" smtClean="0"/>
              <a:t> valor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Critérios</a:t>
            </a:r>
            <a:r>
              <a:rPr lang="en-US" dirty="0" smtClean="0"/>
              <a:t> </a:t>
            </a:r>
            <a:r>
              <a:rPr lang="en-US" dirty="0" err="1" smtClean="0"/>
              <a:t>subjetivos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moderação</a:t>
            </a:r>
            <a:endParaRPr lang="en-US" dirty="0" smtClean="0"/>
          </a:p>
          <a:p>
            <a:r>
              <a:rPr lang="en-US" dirty="0" err="1" smtClean="0"/>
              <a:t>Critérios</a:t>
            </a:r>
            <a:r>
              <a:rPr lang="en-US" dirty="0" smtClean="0"/>
              <a:t> </a:t>
            </a:r>
            <a:r>
              <a:rPr lang="en-US" dirty="0" err="1" smtClean="0"/>
              <a:t>dependentes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r>
              <a:rPr lang="en-US" dirty="0" err="1" smtClean="0"/>
              <a:t>Grafia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levada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a </a:t>
            </a:r>
            <a:r>
              <a:rPr lang="en-US" dirty="0" err="1" smtClean="0"/>
              <a:t>sério</a:t>
            </a:r>
            <a:r>
              <a:rPr lang="en-US" dirty="0" smtClean="0"/>
              <a:t> /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79912" y="429309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Lá</a:t>
            </a:r>
            <a:r>
              <a:rPr lang="en-US" i="1" dirty="0" smtClean="0"/>
              <a:t> </a:t>
            </a:r>
            <a:r>
              <a:rPr lang="en-US" i="1" dirty="0" err="1" smtClean="0"/>
              <a:t>vem</a:t>
            </a:r>
            <a:r>
              <a:rPr lang="en-US" i="1" dirty="0" smtClean="0"/>
              <a:t> o Serra no </a:t>
            </a:r>
            <a:r>
              <a:rPr lang="en-US" i="1" dirty="0" err="1" smtClean="0"/>
              <a:t>comercial</a:t>
            </a:r>
            <a:r>
              <a:rPr lang="en-US" i="1" dirty="0" smtClean="0"/>
              <a:t> de #</a:t>
            </a:r>
            <a:r>
              <a:rPr lang="en-US" i="1" dirty="0" err="1" smtClean="0"/>
              <a:t>passione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Estado </a:t>
            </a:r>
            <a:r>
              <a:rPr lang="en-US" dirty="0" err="1" smtClean="0"/>
              <a:t>da</a:t>
            </a:r>
            <a:r>
              <a:rPr lang="en-US" dirty="0" smtClean="0"/>
              <a:t> Arte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endParaRPr lang="en-US" dirty="0" smtClean="0"/>
          </a:p>
          <a:p>
            <a:r>
              <a:rPr lang="en-US" dirty="0" err="1" smtClean="0"/>
              <a:t>Classificação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pPr lvl="1"/>
            <a:r>
              <a:rPr lang="en-US" dirty="0" err="1" smtClean="0"/>
              <a:t>Filtro</a:t>
            </a:r>
            <a:r>
              <a:rPr lang="en-US" dirty="0" smtClean="0"/>
              <a:t> Anti-Spam</a:t>
            </a:r>
          </a:p>
          <a:p>
            <a:pPr lvl="1"/>
            <a:r>
              <a:rPr lang="en-US" dirty="0" smtClean="0"/>
              <a:t>Sentiment Analysis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Estado </a:t>
            </a:r>
            <a:r>
              <a:rPr lang="en-US" dirty="0" err="1" smtClean="0"/>
              <a:t>da</a:t>
            </a:r>
            <a:r>
              <a:rPr lang="en-US" dirty="0" smtClean="0"/>
              <a:t> Arte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534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58900"/>
                <a:gridCol w="1358900"/>
                <a:gridCol w="1358900"/>
                <a:gridCol w="1259929"/>
                <a:gridCol w="14578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Naives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Bayes</a:t>
                      </a:r>
                      <a:r>
                        <a:rPr lang="en-US" sz="1400" baseline="30000" dirty="0" smtClean="0"/>
                        <a:t>[4]</a:t>
                      </a:r>
                      <a:endParaRPr lang="en-US" sz="1400" baseline="30000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k-NN</a:t>
                      </a:r>
                      <a:r>
                        <a:rPr lang="en-US" sz="1400" baseline="30000" dirty="0" smtClean="0"/>
                        <a:t>[2]</a:t>
                      </a:r>
                      <a:endParaRPr lang="en-US" sz="1400" baseline="30000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SVM</a:t>
                      </a:r>
                      <a:r>
                        <a:rPr lang="en-US" sz="1400" baseline="30000" dirty="0" smtClean="0"/>
                        <a:t>[2]</a:t>
                      </a:r>
                      <a:endParaRPr lang="en-US" sz="1400" baseline="30000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AdaBoost</a:t>
                      </a:r>
                      <a:r>
                        <a:rPr lang="en-US" sz="1400" baseline="30000" dirty="0" smtClean="0"/>
                        <a:t>[1]</a:t>
                      </a:r>
                      <a:endParaRPr lang="en-US" sz="1400" baseline="30000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stacked generalization </a:t>
                      </a:r>
                      <a:r>
                        <a:rPr lang="en-US" sz="1400" baseline="30000" dirty="0" smtClean="0"/>
                        <a:t>[3]</a:t>
                      </a:r>
                      <a:endParaRPr lang="en-US" sz="1400" baseline="30000" dirty="0"/>
                    </a:p>
                  </a:txBody>
                  <a:tcPr marL="99415" marR="9941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Precisão</a:t>
                      </a:r>
                      <a:endParaRPr lang="en-US" dirty="0"/>
                    </a:p>
                  </a:txBody>
                  <a:tcPr marL="99415" marR="99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96,8%</a:t>
                      </a:r>
                      <a:endParaRPr lang="en-US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98,7%</a:t>
                      </a:r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89,6%</a:t>
                      </a:r>
                      <a:endParaRPr lang="en-US" dirty="0"/>
                    </a:p>
                  </a:txBody>
                  <a:tcPr marL="99415" marR="9941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marL="99415" marR="99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84,2%</a:t>
                      </a:r>
                      <a:endParaRPr lang="en-US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97,1%</a:t>
                      </a:r>
                      <a:endParaRPr lang="en-US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98,7%</a:t>
                      </a:r>
                      <a:endParaRPr lang="en-US" dirty="0"/>
                    </a:p>
                  </a:txBody>
                  <a:tcPr marL="99415" marR="9941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Acurácia</a:t>
                      </a:r>
                      <a:endParaRPr lang="en-US" dirty="0"/>
                    </a:p>
                  </a:txBody>
                  <a:tcPr marL="99415" marR="99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91,2%</a:t>
                      </a:r>
                      <a:endParaRPr lang="en-US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81,6%</a:t>
                      </a:r>
                      <a:endParaRPr lang="en-US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94,6%</a:t>
                      </a:r>
                      <a:endParaRPr lang="en-US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99415" marR="994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99415" marR="99415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789040"/>
            <a:ext cx="34004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7704" y="5661248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4149080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smtClean="0"/>
              <a:t>Anti-Spam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5400000" flipH="1" flipV="1">
            <a:off x="2544275" y="3705532"/>
            <a:ext cx="504056" cy="38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4041686" y="5805264"/>
            <a:ext cx="1178386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510837" cy="437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Extrair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aprendizado</a:t>
            </a:r>
            <a:r>
              <a:rPr lang="en-US" dirty="0" smtClean="0"/>
              <a:t> e com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r>
              <a:rPr lang="en-US" dirty="0" smtClean="0"/>
              <a:t> o </a:t>
            </a:r>
            <a:r>
              <a:rPr lang="en-US" dirty="0" err="1" smtClean="0"/>
              <a:t>moderador</a:t>
            </a:r>
            <a:r>
              <a:rPr lang="en-US" dirty="0" smtClean="0"/>
              <a:t> </a:t>
            </a:r>
            <a:r>
              <a:rPr lang="en-US" dirty="0" err="1" smtClean="0"/>
              <a:t>reclassificando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comentários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moderando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endParaRPr lang="en-US" dirty="0" smtClean="0"/>
          </a:p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hierarquia</a:t>
            </a:r>
            <a:r>
              <a:rPr lang="en-US" dirty="0" smtClean="0"/>
              <a:t> de </a:t>
            </a:r>
            <a:r>
              <a:rPr lang="en-US" dirty="0" err="1" smtClean="0"/>
              <a:t>editorias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especializar</a:t>
            </a:r>
            <a:r>
              <a:rPr lang="en-US" dirty="0" smtClean="0"/>
              <a:t> </a:t>
            </a:r>
            <a:r>
              <a:rPr lang="en-US" dirty="0" err="1" smtClean="0"/>
              <a:t>aprendizado</a:t>
            </a:r>
            <a:endParaRPr lang="en-US" dirty="0" smtClean="0"/>
          </a:p>
          <a:p>
            <a:r>
              <a:rPr lang="en-US" dirty="0" err="1" smtClean="0"/>
              <a:t>Bloquear</a:t>
            </a:r>
            <a:r>
              <a:rPr lang="en-US" dirty="0" smtClean="0"/>
              <a:t>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impróprias</a:t>
            </a:r>
            <a:r>
              <a:rPr lang="en-US" dirty="0" smtClean="0"/>
              <a:t>, </a:t>
            </a:r>
            <a:r>
              <a:rPr lang="en-US" dirty="0" err="1" smtClean="0"/>
              <a:t>mesmo</a:t>
            </a:r>
            <a:r>
              <a:rPr lang="en-US" dirty="0" smtClean="0"/>
              <a:t> com </a:t>
            </a:r>
            <a:r>
              <a:rPr lang="en-US" dirty="0" err="1" smtClean="0"/>
              <a:t>variações</a:t>
            </a:r>
            <a:r>
              <a:rPr lang="en-US" dirty="0" smtClean="0"/>
              <a:t> de </a:t>
            </a:r>
            <a:r>
              <a:rPr lang="en-US" dirty="0" err="1" smtClean="0"/>
              <a:t>grafia</a:t>
            </a:r>
            <a:endParaRPr lang="en-US" dirty="0" smtClean="0"/>
          </a:p>
          <a:p>
            <a:r>
              <a:rPr lang="en-US" dirty="0" err="1" smtClean="0"/>
              <a:t>Obter</a:t>
            </a:r>
            <a:r>
              <a:rPr lang="en-US" dirty="0" smtClean="0"/>
              <a:t> feedback dos </a:t>
            </a:r>
            <a:r>
              <a:rPr lang="en-US" dirty="0" err="1" smtClean="0"/>
              <a:t>usuário</a:t>
            </a:r>
            <a:r>
              <a:rPr lang="en-US" dirty="0" smtClean="0"/>
              <a:t>/</a:t>
            </a:r>
            <a:r>
              <a:rPr lang="en-US" dirty="0" err="1" smtClean="0"/>
              <a:t>moderadores</a:t>
            </a:r>
            <a:r>
              <a:rPr lang="en-US" dirty="0" smtClean="0"/>
              <a:t>, </a:t>
            </a:r>
            <a:r>
              <a:rPr lang="en-US" dirty="0" err="1" smtClean="0"/>
              <a:t>melhorando</a:t>
            </a:r>
            <a:r>
              <a:rPr lang="en-US" dirty="0" smtClean="0"/>
              <a:t> </a:t>
            </a:r>
            <a:r>
              <a:rPr lang="en-US" dirty="0" err="1" smtClean="0"/>
              <a:t>continuamente</a:t>
            </a:r>
            <a:r>
              <a:rPr lang="en-US" dirty="0" smtClean="0"/>
              <a:t> o </a:t>
            </a:r>
            <a:r>
              <a:rPr lang="en-US" dirty="0" err="1" smtClean="0"/>
              <a:t>aprendizado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endParaRPr lang="en-US" dirty="0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25439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239</TotalTime>
  <Words>502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Utilização de técnicas de aprendizado de máquina para construção de um sistema de moderação automática de comentários</vt:lpstr>
      <vt:lpstr>Agenda</vt:lpstr>
      <vt:lpstr>Introdução</vt:lpstr>
      <vt:lpstr>Desafios</vt:lpstr>
      <vt:lpstr>Estado da Arte</vt:lpstr>
      <vt:lpstr>Estado da Arte</vt:lpstr>
      <vt:lpstr>Corpus</vt:lpstr>
      <vt:lpstr>Proposta</vt:lpstr>
      <vt:lpstr>Proposta</vt:lpstr>
      <vt:lpstr>Discussão</vt:lpstr>
      <vt:lpstr>Plano de ação</vt:lpstr>
      <vt:lpstr>Cronograma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snbuback</dc:creator>
  <cp:lastModifiedBy>snbuback</cp:lastModifiedBy>
  <cp:revision>53</cp:revision>
  <dcterms:created xsi:type="dcterms:W3CDTF">2011-02-01T01:42:47Z</dcterms:created>
  <dcterms:modified xsi:type="dcterms:W3CDTF">2011-02-01T11:23:56Z</dcterms:modified>
</cp:coreProperties>
</file>