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68" r:id="rId3"/>
    <p:sldId id="258" r:id="rId4"/>
    <p:sldId id="275" r:id="rId5"/>
    <p:sldId id="274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2" autoAdjust="0"/>
    <p:restoredTop sz="86380" autoAdjust="0"/>
  </p:normalViewPr>
  <p:slideViewPr>
    <p:cSldViewPr>
      <p:cViewPr varScale="1">
        <p:scale>
          <a:sx n="84" d="100"/>
          <a:sy n="84" d="100"/>
        </p:scale>
        <p:origin x="-1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D57F1-5248-6240-822F-31947865CC86}" type="datetimeFigureOut">
              <a:rPr lang="en-US" smtClean="0"/>
              <a:t>12/6/11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316B-D46E-F847-9F2A-BDA9B0F17F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7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World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colaboradores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5600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recomendadas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12/08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316B-D46E-F847-9F2A-BDA9B0F17F2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World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colaboradores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5600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recomendadas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12/08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316B-D46E-F847-9F2A-BDA9B0F17F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World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colaboradores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5600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recomendadas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12/08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316B-D46E-F847-9F2A-BDA9B0F17F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PROPOSTA de UM Sistema Automático de recomendação DE </a:t>
            </a:r>
            <a:r>
              <a:rPr lang="pt-BR" sz="2800" dirty="0" err="1" smtClean="0"/>
              <a:t>MATéRIAS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smtClean="0"/>
              <a:t>Proposta de dissertação</a:t>
            </a:r>
          </a:p>
          <a:p>
            <a:r>
              <a:rPr lang="pt-BR" dirty="0" smtClean="0"/>
              <a:t>Autor: Demetrius Rapello</a:t>
            </a:r>
          </a:p>
          <a:p>
            <a:r>
              <a:rPr lang="pt-BR" dirty="0" smtClean="0"/>
              <a:t>Orientador: Marco Antonio Casanova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91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/>
              <a:t>q</a:t>
            </a:r>
            <a:r>
              <a:rPr lang="en-US" dirty="0" err="1" smtClean="0"/>
              <a:t>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smtClean="0"/>
              <a:t>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recomendação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04864"/>
            <a:ext cx="3240360" cy="3605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do G1</a:t>
            </a:r>
            <a:endParaRPr lang="pt-BR" dirty="0"/>
          </a:p>
        </p:txBody>
      </p:sp>
      <p:pic>
        <p:nvPicPr>
          <p:cNvPr id="6" name="Picture 5" descr="Screen shot 2011-12-06 at 11.58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999436" cy="4759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investir?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o editor</a:t>
            </a:r>
          </a:p>
          <a:p>
            <a:pPr lvl="1"/>
            <a:r>
              <a:rPr lang="en-US" dirty="0" err="1"/>
              <a:t>Redução</a:t>
            </a:r>
            <a:r>
              <a:rPr lang="en-US" dirty="0"/>
              <a:t> do </a:t>
            </a:r>
            <a:r>
              <a:rPr lang="en-US" dirty="0" err="1" smtClean="0"/>
              <a:t>trabalho</a:t>
            </a:r>
            <a:endParaRPr lang="en-US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Para o internauta</a:t>
            </a:r>
          </a:p>
          <a:p>
            <a:pPr lvl="1"/>
            <a:r>
              <a:rPr lang="pt-BR" dirty="0" smtClean="0"/>
              <a:t>Facilita a busca de conteúdo</a:t>
            </a:r>
          </a:p>
          <a:p>
            <a:endParaRPr lang="x-none" dirty="0" smtClean="0"/>
          </a:p>
          <a:p>
            <a:r>
              <a:rPr lang="x-none" dirty="0" smtClean="0"/>
              <a:t>Para a Globo.com</a:t>
            </a:r>
          </a:p>
          <a:p>
            <a:pPr lvl="1"/>
            <a:r>
              <a:rPr lang="x-none" dirty="0" smtClean="0"/>
              <a:t>Aumenta a retenção de </a:t>
            </a:r>
            <a:r>
              <a:rPr lang="x-none" dirty="0" smtClean="0"/>
              <a:t>usuários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8611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principal </a:t>
            </a:r>
            <a:r>
              <a:rPr lang="en-US" dirty="0" err="1" smtClean="0"/>
              <a:t>desafio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 descr="image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3302000" cy="2463800"/>
          </a:xfrm>
          <a:prstGeom prst="rect">
            <a:avLst/>
          </a:prstGeom>
        </p:spPr>
      </p:pic>
      <p:pic>
        <p:nvPicPr>
          <p:cNvPr id="14" name="Picture 1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01008"/>
            <a:ext cx="2857500" cy="2857500"/>
          </a:xfrm>
          <a:prstGeom prst="rect">
            <a:avLst/>
          </a:prstGeom>
        </p:spPr>
      </p:pic>
      <p:pic>
        <p:nvPicPr>
          <p:cNvPr id="21" name="Picture 20" descr="Screen shot 2011-12-06 at 1.46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962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6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</a:t>
            </a:r>
            <a:r>
              <a:rPr lang="en-US" dirty="0"/>
              <a:t>q</a:t>
            </a:r>
            <a:r>
              <a:rPr lang="pt-BR" dirty="0" err="1" smtClean="0"/>
              <a:t>ue</a:t>
            </a:r>
            <a:r>
              <a:rPr lang="pt-BR" dirty="0" smtClean="0"/>
              <a:t> </a:t>
            </a:r>
            <a:r>
              <a:rPr lang="pt-BR" dirty="0" smtClean="0"/>
              <a:t>precisamos para aplicar no G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Linha de desenvolvimento separada</a:t>
            </a:r>
          </a:p>
          <a:p>
            <a:r>
              <a:rPr lang="pt-BR" dirty="0" smtClean="0"/>
              <a:t>Or</a:t>
            </a:r>
            <a:r>
              <a:rPr lang="pt-BR" dirty="0" smtClean="0"/>
              <a:t>ç</a:t>
            </a:r>
            <a:r>
              <a:rPr lang="pt-BR" dirty="0" smtClean="0"/>
              <a:t>amento de produto aprovado.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169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6154</TotalTime>
  <Words>133</Words>
  <Application>Microsoft Macintosh PowerPoint</Application>
  <PresentationFormat>On-screen Show (4:3)</PresentationFormat>
  <Paragraphs>30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PROPOSTA de UM Sistema Automático de recomendação DE MATéRIAS</vt:lpstr>
      <vt:lpstr>O que é um sistema de recomendação?</vt:lpstr>
      <vt:lpstr>Exemplo do G1</vt:lpstr>
      <vt:lpstr>Porque investir?</vt:lpstr>
      <vt:lpstr>Qual é o principal desafio?</vt:lpstr>
      <vt:lpstr>O que precisamos para aplicar no G1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Demetrius</dc:creator>
  <cp:keywords/>
  <dc:description/>
  <cp:lastModifiedBy>demetrius</cp:lastModifiedBy>
  <cp:revision>112</cp:revision>
  <dcterms:created xsi:type="dcterms:W3CDTF">2011-02-01T01:42:47Z</dcterms:created>
  <dcterms:modified xsi:type="dcterms:W3CDTF">2011-12-06T19:22:35Z</dcterms:modified>
  <cp:category/>
</cp:coreProperties>
</file>