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9144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5603AC-11D8-4AE4-B55B-069ADD77ECAD}">
  <a:tblStyle styleId="{FB5603AC-11D8-4AE4-B55B-069ADD77EC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23" y="685800"/>
            <a:ext cx="6858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23" y="685800"/>
            <a:ext cx="6858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Shape 8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Shape 9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Shape 10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23417" y="1323689"/>
            <a:ext cx="17041200" cy="3649200"/>
          </a:xfrm>
          <a:prstGeom prst="rect">
            <a:avLst/>
          </a:prstGeom>
        </p:spPr>
        <p:txBody>
          <a:bodyPr anchorCtr="0" anchor="b" bIns="173825" lIns="173825" rIns="173825" wrap="square" tIns="173825"/>
          <a:lstStyle>
            <a:lvl1pPr lvl="0" algn="ctr">
              <a:spcBef>
                <a:spcPts val="0"/>
              </a:spcBef>
              <a:buSzPct val="100000"/>
              <a:defRPr sz="9900"/>
            </a:lvl1pPr>
            <a:lvl2pPr lvl="1" algn="ctr">
              <a:spcBef>
                <a:spcPts val="0"/>
              </a:spcBef>
              <a:buSzPct val="100000"/>
              <a:defRPr sz="9900"/>
            </a:lvl2pPr>
            <a:lvl3pPr lvl="2" algn="ctr">
              <a:spcBef>
                <a:spcPts val="0"/>
              </a:spcBef>
              <a:buSzPct val="100000"/>
              <a:defRPr sz="9900"/>
            </a:lvl3pPr>
            <a:lvl4pPr lvl="3" algn="ctr">
              <a:spcBef>
                <a:spcPts val="0"/>
              </a:spcBef>
              <a:buSzPct val="100000"/>
              <a:defRPr sz="9900"/>
            </a:lvl4pPr>
            <a:lvl5pPr lvl="4" algn="ctr">
              <a:spcBef>
                <a:spcPts val="0"/>
              </a:spcBef>
              <a:buSzPct val="100000"/>
              <a:defRPr sz="9900"/>
            </a:lvl5pPr>
            <a:lvl6pPr lvl="5" algn="ctr">
              <a:spcBef>
                <a:spcPts val="0"/>
              </a:spcBef>
              <a:buSzPct val="100000"/>
              <a:defRPr sz="9900"/>
            </a:lvl6pPr>
            <a:lvl7pPr lvl="6" algn="ctr">
              <a:spcBef>
                <a:spcPts val="0"/>
              </a:spcBef>
              <a:buSzPct val="100000"/>
              <a:defRPr sz="9900"/>
            </a:lvl7pPr>
            <a:lvl8pPr lvl="7" algn="ctr">
              <a:spcBef>
                <a:spcPts val="0"/>
              </a:spcBef>
              <a:buSzPct val="100000"/>
              <a:defRPr sz="9900"/>
            </a:lvl8pPr>
            <a:lvl9pPr lvl="8" algn="ctr">
              <a:spcBef>
                <a:spcPts val="0"/>
              </a:spcBef>
              <a:buSzPct val="100000"/>
              <a:defRPr sz="99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23400" y="5038444"/>
            <a:ext cx="17041200" cy="1409100"/>
          </a:xfrm>
          <a:prstGeom prst="rect">
            <a:avLst/>
          </a:prstGeom>
        </p:spPr>
        <p:txBody>
          <a:bodyPr anchorCtr="0" anchor="t" bIns="173825" lIns="173825" rIns="173825" wrap="square" tIns="1738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3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6944916" y="8290163"/>
            <a:ext cx="1097400" cy="699900"/>
          </a:xfrm>
          <a:prstGeom prst="rect">
            <a:avLst/>
          </a:prstGeom>
        </p:spPr>
        <p:txBody>
          <a:bodyPr anchorCtr="0" anchor="ctr" bIns="173825" lIns="173825" rIns="173825" wrap="square" tIns="1738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623400" y="1966444"/>
            <a:ext cx="17041200" cy="3490800"/>
          </a:xfrm>
          <a:prstGeom prst="rect">
            <a:avLst/>
          </a:prstGeom>
        </p:spPr>
        <p:txBody>
          <a:bodyPr anchorCtr="0" anchor="b" bIns="173825" lIns="173825" rIns="173825" wrap="square" tIns="173825"/>
          <a:lstStyle>
            <a:lvl1pPr lvl="0" algn="ctr">
              <a:spcBef>
                <a:spcPts val="0"/>
              </a:spcBef>
              <a:buSzPct val="100000"/>
              <a:defRPr sz="22800"/>
            </a:lvl1pPr>
            <a:lvl2pPr lvl="1" algn="ctr">
              <a:spcBef>
                <a:spcPts val="0"/>
              </a:spcBef>
              <a:buSzPct val="100000"/>
              <a:defRPr sz="22800"/>
            </a:lvl2pPr>
            <a:lvl3pPr lvl="2" algn="ctr">
              <a:spcBef>
                <a:spcPts val="0"/>
              </a:spcBef>
              <a:buSzPct val="100000"/>
              <a:defRPr sz="22800"/>
            </a:lvl3pPr>
            <a:lvl4pPr lvl="3" algn="ctr">
              <a:spcBef>
                <a:spcPts val="0"/>
              </a:spcBef>
              <a:buSzPct val="100000"/>
              <a:defRPr sz="22800"/>
            </a:lvl4pPr>
            <a:lvl5pPr lvl="4" algn="ctr">
              <a:spcBef>
                <a:spcPts val="0"/>
              </a:spcBef>
              <a:buSzPct val="100000"/>
              <a:defRPr sz="22800"/>
            </a:lvl5pPr>
            <a:lvl6pPr lvl="5" algn="ctr">
              <a:spcBef>
                <a:spcPts val="0"/>
              </a:spcBef>
              <a:buSzPct val="100000"/>
              <a:defRPr sz="22800"/>
            </a:lvl6pPr>
            <a:lvl7pPr lvl="6" algn="ctr">
              <a:spcBef>
                <a:spcPts val="0"/>
              </a:spcBef>
              <a:buSzPct val="100000"/>
              <a:defRPr sz="22800"/>
            </a:lvl7pPr>
            <a:lvl8pPr lvl="7" algn="ctr">
              <a:spcBef>
                <a:spcPts val="0"/>
              </a:spcBef>
              <a:buSzPct val="100000"/>
              <a:defRPr sz="22800"/>
            </a:lvl8pPr>
            <a:lvl9pPr lvl="8" algn="ctr">
              <a:spcBef>
                <a:spcPts val="0"/>
              </a:spcBef>
              <a:buSzPct val="100000"/>
              <a:defRPr sz="22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23400" y="5603956"/>
            <a:ext cx="17041200" cy="2312700"/>
          </a:xfrm>
          <a:prstGeom prst="rect">
            <a:avLst/>
          </a:prstGeom>
        </p:spPr>
        <p:txBody>
          <a:bodyPr anchorCtr="0" anchor="t" bIns="173825" lIns="173825" rIns="173825" wrap="square" tIns="1738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6944916" y="8290163"/>
            <a:ext cx="1097400" cy="699900"/>
          </a:xfrm>
          <a:prstGeom prst="rect">
            <a:avLst/>
          </a:prstGeom>
        </p:spPr>
        <p:txBody>
          <a:bodyPr anchorCtr="0" anchor="ctr" bIns="173825" lIns="173825" rIns="173825" wrap="square" tIns="1738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16944916" y="8290163"/>
            <a:ext cx="1097400" cy="699900"/>
          </a:xfrm>
          <a:prstGeom prst="rect">
            <a:avLst/>
          </a:prstGeom>
        </p:spPr>
        <p:txBody>
          <a:bodyPr anchorCtr="0" anchor="ctr" bIns="173825" lIns="173825" rIns="173825" wrap="square" tIns="1738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623400" y="3823733"/>
            <a:ext cx="17041200" cy="1496700"/>
          </a:xfrm>
          <a:prstGeom prst="rect">
            <a:avLst/>
          </a:prstGeom>
        </p:spPr>
        <p:txBody>
          <a:bodyPr anchorCtr="0" anchor="ctr" bIns="173825" lIns="173825" rIns="173825" wrap="square" tIns="173825"/>
          <a:lstStyle>
            <a:lvl1pPr lvl="0" algn="ctr">
              <a:spcBef>
                <a:spcPts val="0"/>
              </a:spcBef>
              <a:buSzPct val="100000"/>
              <a:defRPr sz="6800"/>
            </a:lvl1pPr>
            <a:lvl2pPr lvl="1" algn="ctr">
              <a:spcBef>
                <a:spcPts val="0"/>
              </a:spcBef>
              <a:buSzPct val="100000"/>
              <a:defRPr sz="6800"/>
            </a:lvl2pPr>
            <a:lvl3pPr lvl="2" algn="ctr">
              <a:spcBef>
                <a:spcPts val="0"/>
              </a:spcBef>
              <a:buSzPct val="100000"/>
              <a:defRPr sz="6800"/>
            </a:lvl3pPr>
            <a:lvl4pPr lvl="3" algn="ctr">
              <a:spcBef>
                <a:spcPts val="0"/>
              </a:spcBef>
              <a:buSzPct val="100000"/>
              <a:defRPr sz="6800"/>
            </a:lvl4pPr>
            <a:lvl5pPr lvl="4" algn="ctr">
              <a:spcBef>
                <a:spcPts val="0"/>
              </a:spcBef>
              <a:buSzPct val="100000"/>
              <a:defRPr sz="6800"/>
            </a:lvl5pPr>
            <a:lvl6pPr lvl="5" algn="ctr">
              <a:spcBef>
                <a:spcPts val="0"/>
              </a:spcBef>
              <a:buSzPct val="100000"/>
              <a:defRPr sz="6800"/>
            </a:lvl6pPr>
            <a:lvl7pPr lvl="6" algn="ctr">
              <a:spcBef>
                <a:spcPts val="0"/>
              </a:spcBef>
              <a:buSzPct val="100000"/>
              <a:defRPr sz="6800"/>
            </a:lvl7pPr>
            <a:lvl8pPr lvl="7" algn="ctr">
              <a:spcBef>
                <a:spcPts val="0"/>
              </a:spcBef>
              <a:buSzPct val="100000"/>
              <a:defRPr sz="6800"/>
            </a:lvl8pPr>
            <a:lvl9pPr lvl="8" algn="ctr">
              <a:spcBef>
                <a:spcPts val="0"/>
              </a:spcBef>
              <a:buSzPct val="100000"/>
              <a:defRPr sz="6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6944916" y="8290163"/>
            <a:ext cx="1097400" cy="699900"/>
          </a:xfrm>
          <a:prstGeom prst="rect">
            <a:avLst/>
          </a:prstGeom>
        </p:spPr>
        <p:txBody>
          <a:bodyPr anchorCtr="0" anchor="ctr" bIns="173825" lIns="173825" rIns="173825" wrap="square" tIns="1738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23400" y="791156"/>
            <a:ext cx="17041200" cy="1017900"/>
          </a:xfrm>
          <a:prstGeom prst="rect">
            <a:avLst/>
          </a:prstGeom>
        </p:spPr>
        <p:txBody>
          <a:bodyPr anchorCtr="0" anchor="t" bIns="173825" lIns="173825" rIns="173825" wrap="square" tIns="1738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23400" y="2048844"/>
            <a:ext cx="17041200" cy="6073800"/>
          </a:xfrm>
          <a:prstGeom prst="rect">
            <a:avLst/>
          </a:prstGeom>
        </p:spPr>
        <p:txBody>
          <a:bodyPr anchorCtr="0" anchor="t" bIns="173825" lIns="173825" rIns="173825" wrap="square" tIns="1738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6944916" y="8290163"/>
            <a:ext cx="1097400" cy="699900"/>
          </a:xfrm>
          <a:prstGeom prst="rect">
            <a:avLst/>
          </a:prstGeom>
        </p:spPr>
        <p:txBody>
          <a:bodyPr anchorCtr="0" anchor="ctr" bIns="173825" lIns="173825" rIns="173825" wrap="square" tIns="1738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623400" y="791156"/>
            <a:ext cx="17041200" cy="1017900"/>
          </a:xfrm>
          <a:prstGeom prst="rect">
            <a:avLst/>
          </a:prstGeom>
        </p:spPr>
        <p:txBody>
          <a:bodyPr anchorCtr="0" anchor="t" bIns="173825" lIns="173825" rIns="173825" wrap="square" tIns="1738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23400" y="2048844"/>
            <a:ext cx="7999800" cy="6073800"/>
          </a:xfrm>
          <a:prstGeom prst="rect">
            <a:avLst/>
          </a:prstGeom>
        </p:spPr>
        <p:txBody>
          <a:bodyPr anchorCtr="0" anchor="t" bIns="173825" lIns="173825" rIns="173825" wrap="square" tIns="173825"/>
          <a:lstStyle>
            <a:lvl1pPr lvl="0">
              <a:spcBef>
                <a:spcPts val="0"/>
              </a:spcBef>
              <a:buSzPct val="100000"/>
              <a:defRPr sz="2700"/>
            </a:lvl1pPr>
            <a:lvl2pPr lvl="1">
              <a:spcBef>
                <a:spcPts val="0"/>
              </a:spcBef>
              <a:buSzPct val="100000"/>
              <a:defRPr sz="2300"/>
            </a:lvl2pPr>
            <a:lvl3pPr lvl="2">
              <a:spcBef>
                <a:spcPts val="0"/>
              </a:spcBef>
              <a:buSzPct val="100000"/>
              <a:defRPr sz="2300"/>
            </a:lvl3pPr>
            <a:lvl4pPr lvl="3">
              <a:spcBef>
                <a:spcPts val="0"/>
              </a:spcBef>
              <a:buSzPct val="100000"/>
              <a:defRPr sz="2300"/>
            </a:lvl4pPr>
            <a:lvl5pPr lvl="4">
              <a:spcBef>
                <a:spcPts val="0"/>
              </a:spcBef>
              <a:buSzPct val="100000"/>
              <a:defRPr sz="2300"/>
            </a:lvl5pPr>
            <a:lvl6pPr lvl="5">
              <a:spcBef>
                <a:spcPts val="0"/>
              </a:spcBef>
              <a:buSzPct val="100000"/>
              <a:defRPr sz="2300"/>
            </a:lvl6pPr>
            <a:lvl7pPr lvl="6">
              <a:spcBef>
                <a:spcPts val="0"/>
              </a:spcBef>
              <a:buSzPct val="100000"/>
              <a:defRPr sz="2300"/>
            </a:lvl7pPr>
            <a:lvl8pPr lvl="7">
              <a:spcBef>
                <a:spcPts val="0"/>
              </a:spcBef>
              <a:buSzPct val="100000"/>
              <a:defRPr sz="2300"/>
            </a:lvl8pPr>
            <a:lvl9pPr lvl="8">
              <a:spcBef>
                <a:spcPts val="0"/>
              </a:spcBef>
              <a:buSzPct val="100000"/>
              <a:defRPr sz="23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9664800" y="2048844"/>
            <a:ext cx="7999800" cy="6073800"/>
          </a:xfrm>
          <a:prstGeom prst="rect">
            <a:avLst/>
          </a:prstGeom>
        </p:spPr>
        <p:txBody>
          <a:bodyPr anchorCtr="0" anchor="t" bIns="173825" lIns="173825" rIns="173825" wrap="square" tIns="173825"/>
          <a:lstStyle>
            <a:lvl1pPr lvl="0">
              <a:spcBef>
                <a:spcPts val="0"/>
              </a:spcBef>
              <a:buSzPct val="100000"/>
              <a:defRPr sz="2700"/>
            </a:lvl1pPr>
            <a:lvl2pPr lvl="1">
              <a:spcBef>
                <a:spcPts val="0"/>
              </a:spcBef>
              <a:buSzPct val="100000"/>
              <a:defRPr sz="2300"/>
            </a:lvl2pPr>
            <a:lvl3pPr lvl="2">
              <a:spcBef>
                <a:spcPts val="0"/>
              </a:spcBef>
              <a:buSzPct val="100000"/>
              <a:defRPr sz="2300"/>
            </a:lvl3pPr>
            <a:lvl4pPr lvl="3">
              <a:spcBef>
                <a:spcPts val="0"/>
              </a:spcBef>
              <a:buSzPct val="100000"/>
              <a:defRPr sz="2300"/>
            </a:lvl4pPr>
            <a:lvl5pPr lvl="4">
              <a:spcBef>
                <a:spcPts val="0"/>
              </a:spcBef>
              <a:buSzPct val="100000"/>
              <a:defRPr sz="2300"/>
            </a:lvl5pPr>
            <a:lvl6pPr lvl="5">
              <a:spcBef>
                <a:spcPts val="0"/>
              </a:spcBef>
              <a:buSzPct val="100000"/>
              <a:defRPr sz="2300"/>
            </a:lvl6pPr>
            <a:lvl7pPr lvl="6">
              <a:spcBef>
                <a:spcPts val="0"/>
              </a:spcBef>
              <a:buSzPct val="100000"/>
              <a:defRPr sz="2300"/>
            </a:lvl7pPr>
            <a:lvl8pPr lvl="7">
              <a:spcBef>
                <a:spcPts val="0"/>
              </a:spcBef>
              <a:buSzPct val="100000"/>
              <a:defRPr sz="2300"/>
            </a:lvl8pPr>
            <a:lvl9pPr lvl="8">
              <a:spcBef>
                <a:spcPts val="0"/>
              </a:spcBef>
              <a:buSzPct val="100000"/>
              <a:defRPr sz="23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6944916" y="8290163"/>
            <a:ext cx="1097400" cy="699900"/>
          </a:xfrm>
          <a:prstGeom prst="rect">
            <a:avLst/>
          </a:prstGeom>
        </p:spPr>
        <p:txBody>
          <a:bodyPr anchorCtr="0" anchor="ctr" bIns="173825" lIns="173825" rIns="173825" wrap="square" tIns="1738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23400" y="791156"/>
            <a:ext cx="17041200" cy="1017900"/>
          </a:xfrm>
          <a:prstGeom prst="rect">
            <a:avLst/>
          </a:prstGeom>
        </p:spPr>
        <p:txBody>
          <a:bodyPr anchorCtr="0" anchor="t" bIns="173825" lIns="173825" rIns="173825" wrap="square" tIns="1738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6944916" y="8290163"/>
            <a:ext cx="1097400" cy="699900"/>
          </a:xfrm>
          <a:prstGeom prst="rect">
            <a:avLst/>
          </a:prstGeom>
        </p:spPr>
        <p:txBody>
          <a:bodyPr anchorCtr="0" anchor="ctr" bIns="173825" lIns="173825" rIns="173825" wrap="square" tIns="1738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23400" y="987733"/>
            <a:ext cx="5616000" cy="1343700"/>
          </a:xfrm>
          <a:prstGeom prst="rect">
            <a:avLst/>
          </a:prstGeom>
        </p:spPr>
        <p:txBody>
          <a:bodyPr anchorCtr="0" anchor="b" bIns="173825" lIns="173825" rIns="173825" wrap="square" tIns="173825"/>
          <a:lstStyle>
            <a:lvl1pPr lvl="0">
              <a:spcBef>
                <a:spcPts val="0"/>
              </a:spcBef>
              <a:buSzPct val="100000"/>
              <a:defRPr sz="4600"/>
            </a:lvl1pPr>
            <a:lvl2pPr lvl="1">
              <a:spcBef>
                <a:spcPts val="0"/>
              </a:spcBef>
              <a:buSzPct val="100000"/>
              <a:defRPr sz="4600"/>
            </a:lvl2pPr>
            <a:lvl3pPr lvl="2">
              <a:spcBef>
                <a:spcPts val="0"/>
              </a:spcBef>
              <a:buSzPct val="100000"/>
              <a:defRPr sz="4600"/>
            </a:lvl3pPr>
            <a:lvl4pPr lvl="3">
              <a:spcBef>
                <a:spcPts val="0"/>
              </a:spcBef>
              <a:buSzPct val="100000"/>
              <a:defRPr sz="4600"/>
            </a:lvl4pPr>
            <a:lvl5pPr lvl="4">
              <a:spcBef>
                <a:spcPts val="0"/>
              </a:spcBef>
              <a:buSzPct val="100000"/>
              <a:defRPr sz="4600"/>
            </a:lvl5pPr>
            <a:lvl6pPr lvl="5">
              <a:spcBef>
                <a:spcPts val="0"/>
              </a:spcBef>
              <a:buSzPct val="100000"/>
              <a:defRPr sz="4600"/>
            </a:lvl6pPr>
            <a:lvl7pPr lvl="6">
              <a:spcBef>
                <a:spcPts val="0"/>
              </a:spcBef>
              <a:buSzPct val="100000"/>
              <a:defRPr sz="4600"/>
            </a:lvl7pPr>
            <a:lvl8pPr lvl="7">
              <a:spcBef>
                <a:spcPts val="0"/>
              </a:spcBef>
              <a:buSzPct val="100000"/>
              <a:defRPr sz="4600"/>
            </a:lvl8pPr>
            <a:lvl9pPr lvl="8">
              <a:spcBef>
                <a:spcPts val="0"/>
              </a:spcBef>
              <a:buSzPct val="100000"/>
              <a:defRPr sz="46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23400" y="2470400"/>
            <a:ext cx="5616000" cy="5652300"/>
          </a:xfrm>
          <a:prstGeom prst="rect">
            <a:avLst/>
          </a:prstGeom>
        </p:spPr>
        <p:txBody>
          <a:bodyPr anchorCtr="0" anchor="t" bIns="173825" lIns="173825" rIns="173825" wrap="square" tIns="173825"/>
          <a:lstStyle>
            <a:lvl1pPr lvl="0">
              <a:spcBef>
                <a:spcPts val="0"/>
              </a:spcBef>
              <a:buSzPct val="100000"/>
              <a:defRPr sz="2300"/>
            </a:lvl1pPr>
            <a:lvl2pPr lvl="1">
              <a:spcBef>
                <a:spcPts val="0"/>
              </a:spcBef>
              <a:buSzPct val="100000"/>
              <a:defRPr sz="2300"/>
            </a:lvl2pPr>
            <a:lvl3pPr lvl="2">
              <a:spcBef>
                <a:spcPts val="0"/>
              </a:spcBef>
              <a:buSzPct val="100000"/>
              <a:defRPr sz="2300"/>
            </a:lvl3pPr>
            <a:lvl4pPr lvl="3">
              <a:spcBef>
                <a:spcPts val="0"/>
              </a:spcBef>
              <a:buSzPct val="100000"/>
              <a:defRPr sz="2300"/>
            </a:lvl4pPr>
            <a:lvl5pPr lvl="4">
              <a:spcBef>
                <a:spcPts val="0"/>
              </a:spcBef>
              <a:buSzPct val="100000"/>
              <a:defRPr sz="2300"/>
            </a:lvl5pPr>
            <a:lvl6pPr lvl="5">
              <a:spcBef>
                <a:spcPts val="0"/>
              </a:spcBef>
              <a:buSzPct val="100000"/>
              <a:defRPr sz="2300"/>
            </a:lvl6pPr>
            <a:lvl7pPr lvl="6">
              <a:spcBef>
                <a:spcPts val="0"/>
              </a:spcBef>
              <a:buSzPct val="100000"/>
              <a:defRPr sz="2300"/>
            </a:lvl7pPr>
            <a:lvl8pPr lvl="7">
              <a:spcBef>
                <a:spcPts val="0"/>
              </a:spcBef>
              <a:buSzPct val="100000"/>
              <a:defRPr sz="2300"/>
            </a:lvl8pPr>
            <a:lvl9pPr lvl="8">
              <a:spcBef>
                <a:spcPts val="0"/>
              </a:spcBef>
              <a:buSzPct val="100000"/>
              <a:defRPr sz="23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6944916" y="8290163"/>
            <a:ext cx="1097400" cy="699900"/>
          </a:xfrm>
          <a:prstGeom prst="rect">
            <a:avLst/>
          </a:prstGeom>
        </p:spPr>
        <p:txBody>
          <a:bodyPr anchorCtr="0" anchor="ctr" bIns="173825" lIns="173825" rIns="173825" wrap="square" tIns="1738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980500" y="800267"/>
            <a:ext cx="12735600" cy="7272600"/>
          </a:xfrm>
          <a:prstGeom prst="rect">
            <a:avLst/>
          </a:prstGeom>
        </p:spPr>
        <p:txBody>
          <a:bodyPr anchorCtr="0" anchor="ctr" bIns="173825" lIns="173825" rIns="173825" wrap="square" tIns="173825"/>
          <a:lstStyle>
            <a:lvl1pPr lvl="0">
              <a:spcBef>
                <a:spcPts val="0"/>
              </a:spcBef>
              <a:buSzPct val="100000"/>
              <a:defRPr sz="9100"/>
            </a:lvl1pPr>
            <a:lvl2pPr lvl="1">
              <a:spcBef>
                <a:spcPts val="0"/>
              </a:spcBef>
              <a:buSzPct val="100000"/>
              <a:defRPr sz="9100"/>
            </a:lvl2pPr>
            <a:lvl3pPr lvl="2">
              <a:spcBef>
                <a:spcPts val="0"/>
              </a:spcBef>
              <a:buSzPct val="100000"/>
              <a:defRPr sz="9100"/>
            </a:lvl3pPr>
            <a:lvl4pPr lvl="3">
              <a:spcBef>
                <a:spcPts val="0"/>
              </a:spcBef>
              <a:buSzPct val="100000"/>
              <a:defRPr sz="9100"/>
            </a:lvl4pPr>
            <a:lvl5pPr lvl="4">
              <a:spcBef>
                <a:spcPts val="0"/>
              </a:spcBef>
              <a:buSzPct val="100000"/>
              <a:defRPr sz="9100"/>
            </a:lvl5pPr>
            <a:lvl6pPr lvl="5">
              <a:spcBef>
                <a:spcPts val="0"/>
              </a:spcBef>
              <a:buSzPct val="100000"/>
              <a:defRPr sz="9100"/>
            </a:lvl6pPr>
            <a:lvl7pPr lvl="6">
              <a:spcBef>
                <a:spcPts val="0"/>
              </a:spcBef>
              <a:buSzPct val="100000"/>
              <a:defRPr sz="9100"/>
            </a:lvl7pPr>
            <a:lvl8pPr lvl="7">
              <a:spcBef>
                <a:spcPts val="0"/>
              </a:spcBef>
              <a:buSzPct val="100000"/>
              <a:defRPr sz="9100"/>
            </a:lvl8pPr>
            <a:lvl9pPr lvl="8">
              <a:spcBef>
                <a:spcPts val="0"/>
              </a:spcBef>
              <a:buSzPct val="100000"/>
              <a:defRPr sz="91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6944916" y="8290163"/>
            <a:ext cx="1097400" cy="699900"/>
          </a:xfrm>
          <a:prstGeom prst="rect">
            <a:avLst/>
          </a:prstGeom>
        </p:spPr>
        <p:txBody>
          <a:bodyPr anchorCtr="0" anchor="ctr" bIns="173825" lIns="173825" rIns="173825" wrap="square" tIns="1738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9144000" y="-222"/>
            <a:ext cx="9144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73825" lIns="173825" rIns="173825" wrap="square" tIns="1738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531000" y="2192311"/>
            <a:ext cx="8090400" cy="2635200"/>
          </a:xfrm>
          <a:prstGeom prst="rect">
            <a:avLst/>
          </a:prstGeom>
        </p:spPr>
        <p:txBody>
          <a:bodyPr anchorCtr="0" anchor="b" bIns="173825" lIns="173825" rIns="173825" wrap="square" tIns="1738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531000" y="4983244"/>
            <a:ext cx="8090400" cy="2195700"/>
          </a:xfrm>
          <a:prstGeom prst="rect">
            <a:avLst/>
          </a:prstGeom>
        </p:spPr>
        <p:txBody>
          <a:bodyPr anchorCtr="0" anchor="t" bIns="173825" lIns="173825" rIns="173825" wrap="square" tIns="1738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0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9879000" y="1287244"/>
            <a:ext cx="7674000" cy="6569100"/>
          </a:xfrm>
          <a:prstGeom prst="rect">
            <a:avLst/>
          </a:prstGeom>
        </p:spPr>
        <p:txBody>
          <a:bodyPr anchorCtr="0" anchor="ctr" bIns="173825" lIns="173825" rIns="173825" wrap="square" tIns="1738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6944916" y="8290163"/>
            <a:ext cx="1097400" cy="699900"/>
          </a:xfrm>
          <a:prstGeom prst="rect">
            <a:avLst/>
          </a:prstGeom>
        </p:spPr>
        <p:txBody>
          <a:bodyPr anchorCtr="0" anchor="ctr" bIns="173825" lIns="173825" rIns="173825" wrap="square" tIns="1738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623400" y="7521022"/>
            <a:ext cx="11997600" cy="1075500"/>
          </a:xfrm>
          <a:prstGeom prst="rect">
            <a:avLst/>
          </a:prstGeom>
        </p:spPr>
        <p:txBody>
          <a:bodyPr anchorCtr="0" anchor="ctr" bIns="173825" lIns="173825" rIns="173825" wrap="square" tIns="1738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6944916" y="8290163"/>
            <a:ext cx="1097400" cy="699900"/>
          </a:xfrm>
          <a:prstGeom prst="rect">
            <a:avLst/>
          </a:prstGeom>
        </p:spPr>
        <p:txBody>
          <a:bodyPr anchorCtr="0" anchor="ctr" bIns="173825" lIns="173825" rIns="173825" wrap="square" tIns="1738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3400" y="791156"/>
            <a:ext cx="170412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3825" lIns="173825" rIns="173825" wrap="square" tIns="1738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5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5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5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5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5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5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5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5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5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3400" y="2048844"/>
            <a:ext cx="17041200" cy="6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3825" lIns="173825" rIns="173825" wrap="square" tIns="1738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3100"/>
              </a:spcAft>
              <a:buClr>
                <a:schemeClr val="dk2"/>
              </a:buClr>
              <a:buSzPct val="100000"/>
              <a:buChar char="●"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3100"/>
              </a:spcAft>
              <a:buClr>
                <a:schemeClr val="dk2"/>
              </a:buClr>
              <a:buSzPct val="100000"/>
              <a:buChar char="○"/>
              <a:defRPr sz="27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3100"/>
              </a:spcAft>
              <a:buClr>
                <a:schemeClr val="dk2"/>
              </a:buClr>
              <a:buSzPct val="100000"/>
              <a:buChar char="■"/>
              <a:defRPr sz="27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3100"/>
              </a:spcAft>
              <a:buClr>
                <a:schemeClr val="dk2"/>
              </a:buClr>
              <a:buSzPct val="100000"/>
              <a:buChar char="●"/>
              <a:defRPr sz="27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3100"/>
              </a:spcAft>
              <a:buClr>
                <a:schemeClr val="dk2"/>
              </a:buClr>
              <a:buSzPct val="100000"/>
              <a:buChar char="○"/>
              <a:defRPr sz="27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3100"/>
              </a:spcAft>
              <a:buClr>
                <a:schemeClr val="dk2"/>
              </a:buClr>
              <a:buSzPct val="100000"/>
              <a:buChar char="■"/>
              <a:defRPr sz="27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3100"/>
              </a:spcAft>
              <a:buClr>
                <a:schemeClr val="dk2"/>
              </a:buClr>
              <a:buSzPct val="100000"/>
              <a:buChar char="●"/>
              <a:defRPr sz="27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3100"/>
              </a:spcAft>
              <a:buClr>
                <a:schemeClr val="dk2"/>
              </a:buClr>
              <a:buSzPct val="100000"/>
              <a:buChar char="○"/>
              <a:defRPr sz="27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3100"/>
              </a:spcAft>
              <a:buClr>
                <a:schemeClr val="dk2"/>
              </a:buClr>
              <a:buSzPct val="100000"/>
              <a:buChar char="■"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6944916" y="8290163"/>
            <a:ext cx="1097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825" lIns="173825" rIns="173825" wrap="square" tIns="1738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9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.png"/><Relationship Id="rId22" Type="http://schemas.openxmlformats.org/officeDocument/2006/relationships/image" Target="../media/image30.png"/><Relationship Id="rId21" Type="http://schemas.openxmlformats.org/officeDocument/2006/relationships/image" Target="../media/image28.png"/><Relationship Id="rId24" Type="http://schemas.openxmlformats.org/officeDocument/2006/relationships/image" Target="../media/image6.png"/><Relationship Id="rId23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9" Type="http://schemas.openxmlformats.org/officeDocument/2006/relationships/image" Target="../media/image7.png"/><Relationship Id="rId26" Type="http://schemas.openxmlformats.org/officeDocument/2006/relationships/image" Target="../media/image9.png"/><Relationship Id="rId25" Type="http://schemas.openxmlformats.org/officeDocument/2006/relationships/image" Target="../media/image2.png"/><Relationship Id="rId28" Type="http://schemas.openxmlformats.org/officeDocument/2006/relationships/image" Target="../media/image4.png"/><Relationship Id="rId27" Type="http://schemas.openxmlformats.org/officeDocument/2006/relationships/image" Target="../media/image1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Relationship Id="rId29" Type="http://schemas.openxmlformats.org/officeDocument/2006/relationships/image" Target="../media/image5.png"/><Relationship Id="rId7" Type="http://schemas.openxmlformats.org/officeDocument/2006/relationships/image" Target="../media/image29.png"/><Relationship Id="rId8" Type="http://schemas.openxmlformats.org/officeDocument/2006/relationships/image" Target="../media/image23.png"/><Relationship Id="rId31" Type="http://schemas.openxmlformats.org/officeDocument/2006/relationships/image" Target="../media/image20.png"/><Relationship Id="rId30" Type="http://schemas.openxmlformats.org/officeDocument/2006/relationships/image" Target="../media/image21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32" Type="http://schemas.openxmlformats.org/officeDocument/2006/relationships/image" Target="../media/image8.png"/><Relationship Id="rId13" Type="http://schemas.openxmlformats.org/officeDocument/2006/relationships/image" Target="../media/image13.png"/><Relationship Id="rId12" Type="http://schemas.openxmlformats.org/officeDocument/2006/relationships/image" Target="../media/image16.png"/><Relationship Id="rId15" Type="http://schemas.openxmlformats.org/officeDocument/2006/relationships/image" Target="../media/image14.png"/><Relationship Id="rId14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5.png"/><Relationship Id="rId19" Type="http://schemas.openxmlformats.org/officeDocument/2006/relationships/image" Target="../media/image24.png"/><Relationship Id="rId18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30.png"/><Relationship Id="rId22" Type="http://schemas.openxmlformats.org/officeDocument/2006/relationships/image" Target="../media/image24.png"/><Relationship Id="rId21" Type="http://schemas.openxmlformats.org/officeDocument/2006/relationships/image" Target="../media/image31.png"/><Relationship Id="rId24" Type="http://schemas.openxmlformats.org/officeDocument/2006/relationships/image" Target="../media/image32.png"/><Relationship Id="rId23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9" Type="http://schemas.openxmlformats.org/officeDocument/2006/relationships/image" Target="../media/image7.png"/><Relationship Id="rId26" Type="http://schemas.openxmlformats.org/officeDocument/2006/relationships/image" Target="../media/image6.png"/><Relationship Id="rId25" Type="http://schemas.openxmlformats.org/officeDocument/2006/relationships/image" Target="../media/image33.png"/><Relationship Id="rId28" Type="http://schemas.openxmlformats.org/officeDocument/2006/relationships/image" Target="../media/image9.png"/><Relationship Id="rId27" Type="http://schemas.openxmlformats.org/officeDocument/2006/relationships/image" Target="../media/image2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Relationship Id="rId29" Type="http://schemas.openxmlformats.org/officeDocument/2006/relationships/image" Target="../media/image1.png"/><Relationship Id="rId7" Type="http://schemas.openxmlformats.org/officeDocument/2006/relationships/image" Target="../media/image29.png"/><Relationship Id="rId8" Type="http://schemas.openxmlformats.org/officeDocument/2006/relationships/image" Target="../media/image23.png"/><Relationship Id="rId31" Type="http://schemas.openxmlformats.org/officeDocument/2006/relationships/image" Target="../media/image5.png"/><Relationship Id="rId30" Type="http://schemas.openxmlformats.org/officeDocument/2006/relationships/image" Target="../media/image4.png"/><Relationship Id="rId11" Type="http://schemas.openxmlformats.org/officeDocument/2006/relationships/image" Target="../media/image12.png"/><Relationship Id="rId33" Type="http://schemas.openxmlformats.org/officeDocument/2006/relationships/image" Target="../media/image20.png"/><Relationship Id="rId10" Type="http://schemas.openxmlformats.org/officeDocument/2006/relationships/image" Target="../media/image11.png"/><Relationship Id="rId32" Type="http://schemas.openxmlformats.org/officeDocument/2006/relationships/image" Target="../media/image21.png"/><Relationship Id="rId13" Type="http://schemas.openxmlformats.org/officeDocument/2006/relationships/image" Target="../media/image13.png"/><Relationship Id="rId12" Type="http://schemas.openxmlformats.org/officeDocument/2006/relationships/image" Target="../media/image16.png"/><Relationship Id="rId34" Type="http://schemas.openxmlformats.org/officeDocument/2006/relationships/image" Target="../media/image8.png"/><Relationship Id="rId15" Type="http://schemas.openxmlformats.org/officeDocument/2006/relationships/image" Target="../media/image14.png"/><Relationship Id="rId14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5.png"/><Relationship Id="rId19" Type="http://schemas.openxmlformats.org/officeDocument/2006/relationships/image" Target="../media/image28.png"/><Relationship Id="rId18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8.png"/><Relationship Id="rId22" Type="http://schemas.openxmlformats.org/officeDocument/2006/relationships/image" Target="../media/image31.png"/><Relationship Id="rId21" Type="http://schemas.openxmlformats.org/officeDocument/2006/relationships/image" Target="../media/image30.png"/><Relationship Id="rId24" Type="http://schemas.openxmlformats.org/officeDocument/2006/relationships/image" Target="../media/image22.png"/><Relationship Id="rId23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34.png"/><Relationship Id="rId9" Type="http://schemas.openxmlformats.org/officeDocument/2006/relationships/image" Target="../media/image29.png"/><Relationship Id="rId26" Type="http://schemas.openxmlformats.org/officeDocument/2006/relationships/image" Target="../media/image33.png"/><Relationship Id="rId25" Type="http://schemas.openxmlformats.org/officeDocument/2006/relationships/image" Target="../media/image32.png"/><Relationship Id="rId28" Type="http://schemas.openxmlformats.org/officeDocument/2006/relationships/image" Target="../media/image2.png"/><Relationship Id="rId27" Type="http://schemas.openxmlformats.org/officeDocument/2006/relationships/image" Target="../media/image6.png"/><Relationship Id="rId5" Type="http://schemas.openxmlformats.org/officeDocument/2006/relationships/image" Target="../media/image39.png"/><Relationship Id="rId6" Type="http://schemas.openxmlformats.org/officeDocument/2006/relationships/image" Target="../media/image25.png"/><Relationship Id="rId29" Type="http://schemas.openxmlformats.org/officeDocument/2006/relationships/image" Target="../media/image9.png"/><Relationship Id="rId7" Type="http://schemas.openxmlformats.org/officeDocument/2006/relationships/image" Target="../media/image27.png"/><Relationship Id="rId8" Type="http://schemas.openxmlformats.org/officeDocument/2006/relationships/image" Target="../media/image26.png"/><Relationship Id="rId31" Type="http://schemas.openxmlformats.org/officeDocument/2006/relationships/image" Target="../media/image4.png"/><Relationship Id="rId30" Type="http://schemas.openxmlformats.org/officeDocument/2006/relationships/image" Target="../media/image1.png"/><Relationship Id="rId11" Type="http://schemas.openxmlformats.org/officeDocument/2006/relationships/image" Target="../media/image7.png"/><Relationship Id="rId33" Type="http://schemas.openxmlformats.org/officeDocument/2006/relationships/image" Target="../media/image21.png"/><Relationship Id="rId10" Type="http://schemas.openxmlformats.org/officeDocument/2006/relationships/image" Target="../media/image23.png"/><Relationship Id="rId32" Type="http://schemas.openxmlformats.org/officeDocument/2006/relationships/image" Target="../media/image5.png"/><Relationship Id="rId13" Type="http://schemas.openxmlformats.org/officeDocument/2006/relationships/image" Target="../media/image12.png"/><Relationship Id="rId35" Type="http://schemas.openxmlformats.org/officeDocument/2006/relationships/image" Target="../media/image8.png"/><Relationship Id="rId12" Type="http://schemas.openxmlformats.org/officeDocument/2006/relationships/image" Target="../media/image11.png"/><Relationship Id="rId34" Type="http://schemas.openxmlformats.org/officeDocument/2006/relationships/image" Target="../media/image20.png"/><Relationship Id="rId15" Type="http://schemas.openxmlformats.org/officeDocument/2006/relationships/image" Target="../media/image13.png"/><Relationship Id="rId37" Type="http://schemas.openxmlformats.org/officeDocument/2006/relationships/image" Target="../media/image35.png"/><Relationship Id="rId14" Type="http://schemas.openxmlformats.org/officeDocument/2006/relationships/image" Target="../media/image16.png"/><Relationship Id="rId36" Type="http://schemas.openxmlformats.org/officeDocument/2006/relationships/image" Target="../media/image38.png"/><Relationship Id="rId17" Type="http://schemas.openxmlformats.org/officeDocument/2006/relationships/image" Target="../media/image14.png"/><Relationship Id="rId16" Type="http://schemas.openxmlformats.org/officeDocument/2006/relationships/image" Target="../media/image19.png"/><Relationship Id="rId38" Type="http://schemas.openxmlformats.org/officeDocument/2006/relationships/image" Target="../media/image17.png"/><Relationship Id="rId19" Type="http://schemas.openxmlformats.org/officeDocument/2006/relationships/image" Target="../media/image18.png"/><Relationship Id="rId18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40" Type="http://schemas.openxmlformats.org/officeDocument/2006/relationships/image" Target="../media/image20.png"/><Relationship Id="rId20" Type="http://schemas.openxmlformats.org/officeDocument/2006/relationships/image" Target="../media/image18.png"/><Relationship Id="rId41" Type="http://schemas.openxmlformats.org/officeDocument/2006/relationships/image" Target="../media/image8.png"/><Relationship Id="rId22" Type="http://schemas.openxmlformats.org/officeDocument/2006/relationships/image" Target="../media/image17.png"/><Relationship Id="rId21" Type="http://schemas.openxmlformats.org/officeDocument/2006/relationships/image" Target="../media/image35.png"/><Relationship Id="rId24" Type="http://schemas.openxmlformats.org/officeDocument/2006/relationships/image" Target="../media/image30.png"/><Relationship Id="rId23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34.png"/><Relationship Id="rId9" Type="http://schemas.openxmlformats.org/officeDocument/2006/relationships/image" Target="../media/image26.png"/><Relationship Id="rId26" Type="http://schemas.openxmlformats.org/officeDocument/2006/relationships/image" Target="../media/image24.png"/><Relationship Id="rId25" Type="http://schemas.openxmlformats.org/officeDocument/2006/relationships/image" Target="../media/image31.png"/><Relationship Id="rId28" Type="http://schemas.openxmlformats.org/officeDocument/2006/relationships/image" Target="../media/image32.png"/><Relationship Id="rId27" Type="http://schemas.openxmlformats.org/officeDocument/2006/relationships/image" Target="../media/image22.png"/><Relationship Id="rId5" Type="http://schemas.openxmlformats.org/officeDocument/2006/relationships/image" Target="../media/image39.png"/><Relationship Id="rId6" Type="http://schemas.openxmlformats.org/officeDocument/2006/relationships/image" Target="../media/image25.png"/><Relationship Id="rId29" Type="http://schemas.openxmlformats.org/officeDocument/2006/relationships/image" Target="../media/image33.png"/><Relationship Id="rId7" Type="http://schemas.openxmlformats.org/officeDocument/2006/relationships/image" Target="../media/image38.png"/><Relationship Id="rId8" Type="http://schemas.openxmlformats.org/officeDocument/2006/relationships/image" Target="../media/image27.png"/><Relationship Id="rId31" Type="http://schemas.openxmlformats.org/officeDocument/2006/relationships/image" Target="../media/image2.png"/><Relationship Id="rId30" Type="http://schemas.openxmlformats.org/officeDocument/2006/relationships/image" Target="../media/image6.png"/><Relationship Id="rId11" Type="http://schemas.openxmlformats.org/officeDocument/2006/relationships/image" Target="../media/image23.png"/><Relationship Id="rId33" Type="http://schemas.openxmlformats.org/officeDocument/2006/relationships/image" Target="../media/image1.png"/><Relationship Id="rId10" Type="http://schemas.openxmlformats.org/officeDocument/2006/relationships/image" Target="../media/image29.png"/><Relationship Id="rId32" Type="http://schemas.openxmlformats.org/officeDocument/2006/relationships/image" Target="../media/image9.png"/><Relationship Id="rId13" Type="http://schemas.openxmlformats.org/officeDocument/2006/relationships/image" Target="../media/image11.png"/><Relationship Id="rId35" Type="http://schemas.openxmlformats.org/officeDocument/2006/relationships/image" Target="../media/image5.png"/><Relationship Id="rId12" Type="http://schemas.openxmlformats.org/officeDocument/2006/relationships/image" Target="../media/image7.png"/><Relationship Id="rId34" Type="http://schemas.openxmlformats.org/officeDocument/2006/relationships/image" Target="../media/image4.png"/><Relationship Id="rId15" Type="http://schemas.openxmlformats.org/officeDocument/2006/relationships/image" Target="../media/image16.png"/><Relationship Id="rId37" Type="http://schemas.openxmlformats.org/officeDocument/2006/relationships/image" Target="../media/image36.png"/><Relationship Id="rId14" Type="http://schemas.openxmlformats.org/officeDocument/2006/relationships/image" Target="../media/image12.png"/><Relationship Id="rId36" Type="http://schemas.openxmlformats.org/officeDocument/2006/relationships/image" Target="../media/image37.png"/><Relationship Id="rId17" Type="http://schemas.openxmlformats.org/officeDocument/2006/relationships/image" Target="../media/image19.png"/><Relationship Id="rId39" Type="http://schemas.openxmlformats.org/officeDocument/2006/relationships/image" Target="../media/image21.png"/><Relationship Id="rId16" Type="http://schemas.openxmlformats.org/officeDocument/2006/relationships/image" Target="../media/image13.png"/><Relationship Id="rId38" Type="http://schemas.openxmlformats.org/officeDocument/2006/relationships/image" Target="../media/image42.png"/><Relationship Id="rId19" Type="http://schemas.openxmlformats.org/officeDocument/2006/relationships/image" Target="../media/image15.png"/><Relationship Id="rId18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40" Type="http://schemas.openxmlformats.org/officeDocument/2006/relationships/image" Target="../media/image37.png"/><Relationship Id="rId20" Type="http://schemas.openxmlformats.org/officeDocument/2006/relationships/image" Target="../media/image18.png"/><Relationship Id="rId42" Type="http://schemas.openxmlformats.org/officeDocument/2006/relationships/image" Target="../media/image42.png"/><Relationship Id="rId41" Type="http://schemas.openxmlformats.org/officeDocument/2006/relationships/image" Target="../media/image36.png"/><Relationship Id="rId22" Type="http://schemas.openxmlformats.org/officeDocument/2006/relationships/image" Target="../media/image17.png"/><Relationship Id="rId44" Type="http://schemas.openxmlformats.org/officeDocument/2006/relationships/image" Target="../media/image20.png"/><Relationship Id="rId21" Type="http://schemas.openxmlformats.org/officeDocument/2006/relationships/image" Target="../media/image35.png"/><Relationship Id="rId43" Type="http://schemas.openxmlformats.org/officeDocument/2006/relationships/image" Target="../media/image21.png"/><Relationship Id="rId24" Type="http://schemas.openxmlformats.org/officeDocument/2006/relationships/image" Target="../media/image30.png"/><Relationship Id="rId23" Type="http://schemas.openxmlformats.org/officeDocument/2006/relationships/image" Target="../media/image28.png"/><Relationship Id="rId4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34.png"/><Relationship Id="rId9" Type="http://schemas.openxmlformats.org/officeDocument/2006/relationships/image" Target="../media/image26.png"/><Relationship Id="rId26" Type="http://schemas.openxmlformats.org/officeDocument/2006/relationships/image" Target="../media/image24.png"/><Relationship Id="rId25" Type="http://schemas.openxmlformats.org/officeDocument/2006/relationships/image" Target="../media/image31.png"/><Relationship Id="rId28" Type="http://schemas.openxmlformats.org/officeDocument/2006/relationships/image" Target="../media/image32.png"/><Relationship Id="rId27" Type="http://schemas.openxmlformats.org/officeDocument/2006/relationships/image" Target="../media/image22.png"/><Relationship Id="rId5" Type="http://schemas.openxmlformats.org/officeDocument/2006/relationships/image" Target="../media/image39.png"/><Relationship Id="rId6" Type="http://schemas.openxmlformats.org/officeDocument/2006/relationships/image" Target="../media/image25.png"/><Relationship Id="rId29" Type="http://schemas.openxmlformats.org/officeDocument/2006/relationships/image" Target="../media/image33.png"/><Relationship Id="rId7" Type="http://schemas.openxmlformats.org/officeDocument/2006/relationships/image" Target="../media/image38.png"/><Relationship Id="rId8" Type="http://schemas.openxmlformats.org/officeDocument/2006/relationships/image" Target="../media/image27.png"/><Relationship Id="rId31" Type="http://schemas.openxmlformats.org/officeDocument/2006/relationships/image" Target="../media/image2.png"/><Relationship Id="rId30" Type="http://schemas.openxmlformats.org/officeDocument/2006/relationships/image" Target="../media/image6.png"/><Relationship Id="rId11" Type="http://schemas.openxmlformats.org/officeDocument/2006/relationships/image" Target="../media/image23.png"/><Relationship Id="rId33" Type="http://schemas.openxmlformats.org/officeDocument/2006/relationships/image" Target="../media/image1.png"/><Relationship Id="rId10" Type="http://schemas.openxmlformats.org/officeDocument/2006/relationships/image" Target="../media/image29.png"/><Relationship Id="rId32" Type="http://schemas.openxmlformats.org/officeDocument/2006/relationships/image" Target="../media/image9.png"/><Relationship Id="rId13" Type="http://schemas.openxmlformats.org/officeDocument/2006/relationships/image" Target="../media/image11.png"/><Relationship Id="rId35" Type="http://schemas.openxmlformats.org/officeDocument/2006/relationships/image" Target="../media/image40.png"/><Relationship Id="rId12" Type="http://schemas.openxmlformats.org/officeDocument/2006/relationships/image" Target="../media/image7.png"/><Relationship Id="rId34" Type="http://schemas.openxmlformats.org/officeDocument/2006/relationships/image" Target="../media/image4.png"/><Relationship Id="rId15" Type="http://schemas.openxmlformats.org/officeDocument/2006/relationships/image" Target="../media/image16.png"/><Relationship Id="rId37" Type="http://schemas.openxmlformats.org/officeDocument/2006/relationships/image" Target="../media/image43.png"/><Relationship Id="rId14" Type="http://schemas.openxmlformats.org/officeDocument/2006/relationships/image" Target="../media/image12.png"/><Relationship Id="rId36" Type="http://schemas.openxmlformats.org/officeDocument/2006/relationships/image" Target="../media/image41.png"/><Relationship Id="rId17" Type="http://schemas.openxmlformats.org/officeDocument/2006/relationships/image" Target="../media/image19.png"/><Relationship Id="rId39" Type="http://schemas.openxmlformats.org/officeDocument/2006/relationships/image" Target="../media/image5.png"/><Relationship Id="rId16" Type="http://schemas.openxmlformats.org/officeDocument/2006/relationships/image" Target="../media/image13.png"/><Relationship Id="rId38" Type="http://schemas.openxmlformats.org/officeDocument/2006/relationships/image" Target="../media/image48.png"/><Relationship Id="rId19" Type="http://schemas.openxmlformats.org/officeDocument/2006/relationships/image" Target="../media/image15.png"/><Relationship Id="rId18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40" Type="http://schemas.openxmlformats.org/officeDocument/2006/relationships/image" Target="../media/image36.png"/><Relationship Id="rId42" Type="http://schemas.openxmlformats.org/officeDocument/2006/relationships/image" Target="../media/image21.png"/><Relationship Id="rId41" Type="http://schemas.openxmlformats.org/officeDocument/2006/relationships/image" Target="../media/image42.png"/><Relationship Id="rId44" Type="http://schemas.openxmlformats.org/officeDocument/2006/relationships/image" Target="../media/image51.png"/><Relationship Id="rId43" Type="http://schemas.openxmlformats.org/officeDocument/2006/relationships/image" Target="../media/image20.png"/><Relationship Id="rId46" Type="http://schemas.openxmlformats.org/officeDocument/2006/relationships/image" Target="../media/image45.png"/><Relationship Id="rId45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34.png"/><Relationship Id="rId9" Type="http://schemas.openxmlformats.org/officeDocument/2006/relationships/image" Target="../media/image27.png"/><Relationship Id="rId48" Type="http://schemas.openxmlformats.org/officeDocument/2006/relationships/image" Target="../media/image49.png"/><Relationship Id="rId47" Type="http://schemas.openxmlformats.org/officeDocument/2006/relationships/image" Target="../media/image47.png"/><Relationship Id="rId49" Type="http://schemas.openxmlformats.org/officeDocument/2006/relationships/image" Target="../media/image50.png"/><Relationship Id="rId5" Type="http://schemas.openxmlformats.org/officeDocument/2006/relationships/image" Target="../media/image39.png"/><Relationship Id="rId6" Type="http://schemas.openxmlformats.org/officeDocument/2006/relationships/image" Target="../media/image7.png"/><Relationship Id="rId7" Type="http://schemas.openxmlformats.org/officeDocument/2006/relationships/image" Target="../media/image25.png"/><Relationship Id="rId8" Type="http://schemas.openxmlformats.org/officeDocument/2006/relationships/image" Target="../media/image38.png"/><Relationship Id="rId31" Type="http://schemas.openxmlformats.org/officeDocument/2006/relationships/image" Target="../media/image9.png"/><Relationship Id="rId30" Type="http://schemas.openxmlformats.org/officeDocument/2006/relationships/image" Target="../media/image2.png"/><Relationship Id="rId33" Type="http://schemas.openxmlformats.org/officeDocument/2006/relationships/image" Target="../media/image4.png"/><Relationship Id="rId32" Type="http://schemas.openxmlformats.org/officeDocument/2006/relationships/image" Target="../media/image1.png"/><Relationship Id="rId35" Type="http://schemas.openxmlformats.org/officeDocument/2006/relationships/image" Target="../media/image41.png"/><Relationship Id="rId34" Type="http://schemas.openxmlformats.org/officeDocument/2006/relationships/image" Target="../media/image40.png"/><Relationship Id="rId37" Type="http://schemas.openxmlformats.org/officeDocument/2006/relationships/image" Target="../media/image48.png"/><Relationship Id="rId36" Type="http://schemas.openxmlformats.org/officeDocument/2006/relationships/image" Target="../media/image43.png"/><Relationship Id="rId39" Type="http://schemas.openxmlformats.org/officeDocument/2006/relationships/image" Target="../media/image37.png"/><Relationship Id="rId38" Type="http://schemas.openxmlformats.org/officeDocument/2006/relationships/image" Target="../media/image5.png"/><Relationship Id="rId20" Type="http://schemas.openxmlformats.org/officeDocument/2006/relationships/image" Target="../media/image35.png"/><Relationship Id="rId22" Type="http://schemas.openxmlformats.org/officeDocument/2006/relationships/image" Target="../media/image28.png"/><Relationship Id="rId21" Type="http://schemas.openxmlformats.org/officeDocument/2006/relationships/image" Target="../media/image17.png"/><Relationship Id="rId24" Type="http://schemas.openxmlformats.org/officeDocument/2006/relationships/image" Target="../media/image31.png"/><Relationship Id="rId23" Type="http://schemas.openxmlformats.org/officeDocument/2006/relationships/image" Target="../media/image30.png"/><Relationship Id="rId26" Type="http://schemas.openxmlformats.org/officeDocument/2006/relationships/image" Target="../media/image22.png"/><Relationship Id="rId25" Type="http://schemas.openxmlformats.org/officeDocument/2006/relationships/image" Target="../media/image24.png"/><Relationship Id="rId28" Type="http://schemas.openxmlformats.org/officeDocument/2006/relationships/image" Target="../media/image33.png"/><Relationship Id="rId27" Type="http://schemas.openxmlformats.org/officeDocument/2006/relationships/image" Target="../media/image32.png"/><Relationship Id="rId29" Type="http://schemas.openxmlformats.org/officeDocument/2006/relationships/image" Target="../media/image6.png"/><Relationship Id="rId51" Type="http://schemas.openxmlformats.org/officeDocument/2006/relationships/image" Target="../media/image46.png"/><Relationship Id="rId50" Type="http://schemas.openxmlformats.org/officeDocument/2006/relationships/image" Target="../media/image53.png"/><Relationship Id="rId53" Type="http://schemas.openxmlformats.org/officeDocument/2006/relationships/image" Target="../media/image54.png"/><Relationship Id="rId52" Type="http://schemas.openxmlformats.org/officeDocument/2006/relationships/image" Target="../media/image52.png"/><Relationship Id="rId11" Type="http://schemas.openxmlformats.org/officeDocument/2006/relationships/image" Target="../media/image29.png"/><Relationship Id="rId10" Type="http://schemas.openxmlformats.org/officeDocument/2006/relationships/image" Target="../media/image26.png"/><Relationship Id="rId13" Type="http://schemas.openxmlformats.org/officeDocument/2006/relationships/image" Target="../media/image11.png"/><Relationship Id="rId12" Type="http://schemas.openxmlformats.org/officeDocument/2006/relationships/image" Target="../media/image23.png"/><Relationship Id="rId15" Type="http://schemas.openxmlformats.org/officeDocument/2006/relationships/image" Target="../media/image16.png"/><Relationship Id="rId14" Type="http://schemas.openxmlformats.org/officeDocument/2006/relationships/image" Target="../media/image12.png"/><Relationship Id="rId17" Type="http://schemas.openxmlformats.org/officeDocument/2006/relationships/image" Target="../media/image14.png"/><Relationship Id="rId16" Type="http://schemas.openxmlformats.org/officeDocument/2006/relationships/image" Target="../media/image19.png"/><Relationship Id="rId19" Type="http://schemas.openxmlformats.org/officeDocument/2006/relationships/image" Target="../media/image18.png"/><Relationship Id="rId18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3" Type="http://schemas.openxmlformats.org/officeDocument/2006/relationships/image" Target="../media/image17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9.png"/><Relationship Id="rId1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8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3" Type="http://schemas.openxmlformats.org/officeDocument/2006/relationships/image" Target="../media/image17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9.png"/><Relationship Id="rId15" Type="http://schemas.openxmlformats.org/officeDocument/2006/relationships/image" Target="../media/image2.png"/><Relationship Id="rId14" Type="http://schemas.openxmlformats.org/officeDocument/2006/relationships/image" Target="../media/image6.png"/><Relationship Id="rId17" Type="http://schemas.openxmlformats.org/officeDocument/2006/relationships/image" Target="../media/image1.png"/><Relationship Id="rId16" Type="http://schemas.openxmlformats.org/officeDocument/2006/relationships/image" Target="../media/image9.png"/><Relationship Id="rId5" Type="http://schemas.openxmlformats.org/officeDocument/2006/relationships/image" Target="../media/image11.png"/><Relationship Id="rId19" Type="http://schemas.openxmlformats.org/officeDocument/2006/relationships/image" Target="../media/image5.png"/><Relationship Id="rId6" Type="http://schemas.openxmlformats.org/officeDocument/2006/relationships/image" Target="../media/image12.png"/><Relationship Id="rId18" Type="http://schemas.openxmlformats.org/officeDocument/2006/relationships/image" Target="../media/image4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8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3" Type="http://schemas.openxmlformats.org/officeDocument/2006/relationships/image" Target="../media/image17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9.png"/><Relationship Id="rId15" Type="http://schemas.openxmlformats.org/officeDocument/2006/relationships/image" Target="../media/image2.png"/><Relationship Id="rId14" Type="http://schemas.openxmlformats.org/officeDocument/2006/relationships/image" Target="../media/image6.png"/><Relationship Id="rId17" Type="http://schemas.openxmlformats.org/officeDocument/2006/relationships/image" Target="../media/image1.png"/><Relationship Id="rId16" Type="http://schemas.openxmlformats.org/officeDocument/2006/relationships/image" Target="../media/image9.png"/><Relationship Id="rId5" Type="http://schemas.openxmlformats.org/officeDocument/2006/relationships/image" Target="../media/image11.png"/><Relationship Id="rId19" Type="http://schemas.openxmlformats.org/officeDocument/2006/relationships/image" Target="../media/image5.png"/><Relationship Id="rId6" Type="http://schemas.openxmlformats.org/officeDocument/2006/relationships/image" Target="../media/image12.png"/><Relationship Id="rId18" Type="http://schemas.openxmlformats.org/officeDocument/2006/relationships/image" Target="../media/image4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8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3" Type="http://schemas.openxmlformats.org/officeDocument/2006/relationships/image" Target="../media/image17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9.png"/><Relationship Id="rId15" Type="http://schemas.openxmlformats.org/officeDocument/2006/relationships/image" Target="../media/image2.png"/><Relationship Id="rId14" Type="http://schemas.openxmlformats.org/officeDocument/2006/relationships/image" Target="../media/image6.png"/><Relationship Id="rId17" Type="http://schemas.openxmlformats.org/officeDocument/2006/relationships/image" Target="../media/image1.png"/><Relationship Id="rId16" Type="http://schemas.openxmlformats.org/officeDocument/2006/relationships/image" Target="../media/image9.png"/><Relationship Id="rId5" Type="http://schemas.openxmlformats.org/officeDocument/2006/relationships/image" Target="../media/image11.png"/><Relationship Id="rId19" Type="http://schemas.openxmlformats.org/officeDocument/2006/relationships/image" Target="../media/image5.png"/><Relationship Id="rId6" Type="http://schemas.openxmlformats.org/officeDocument/2006/relationships/image" Target="../media/image12.png"/><Relationship Id="rId18" Type="http://schemas.openxmlformats.org/officeDocument/2006/relationships/image" Target="../media/image4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15.png"/><Relationship Id="rId22" Type="http://schemas.openxmlformats.org/officeDocument/2006/relationships/image" Target="../media/image8.png"/><Relationship Id="rId10" Type="http://schemas.openxmlformats.org/officeDocument/2006/relationships/image" Target="../media/image14.png"/><Relationship Id="rId21" Type="http://schemas.openxmlformats.org/officeDocument/2006/relationships/image" Target="../media/image20.png"/><Relationship Id="rId13" Type="http://schemas.openxmlformats.org/officeDocument/2006/relationships/image" Target="../media/image17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9.png"/><Relationship Id="rId15" Type="http://schemas.openxmlformats.org/officeDocument/2006/relationships/image" Target="../media/image2.png"/><Relationship Id="rId14" Type="http://schemas.openxmlformats.org/officeDocument/2006/relationships/image" Target="../media/image6.png"/><Relationship Id="rId17" Type="http://schemas.openxmlformats.org/officeDocument/2006/relationships/image" Target="../media/image1.png"/><Relationship Id="rId16" Type="http://schemas.openxmlformats.org/officeDocument/2006/relationships/image" Target="../media/image9.png"/><Relationship Id="rId5" Type="http://schemas.openxmlformats.org/officeDocument/2006/relationships/image" Target="../media/image11.png"/><Relationship Id="rId19" Type="http://schemas.openxmlformats.org/officeDocument/2006/relationships/image" Target="../media/image5.png"/><Relationship Id="rId6" Type="http://schemas.openxmlformats.org/officeDocument/2006/relationships/image" Target="../media/image12.png"/><Relationship Id="rId18" Type="http://schemas.openxmlformats.org/officeDocument/2006/relationships/image" Target="../media/image4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15.png"/><Relationship Id="rId22" Type="http://schemas.openxmlformats.org/officeDocument/2006/relationships/image" Target="../media/image8.png"/><Relationship Id="rId10" Type="http://schemas.openxmlformats.org/officeDocument/2006/relationships/image" Target="../media/image14.png"/><Relationship Id="rId21" Type="http://schemas.openxmlformats.org/officeDocument/2006/relationships/image" Target="../media/image20.png"/><Relationship Id="rId13" Type="http://schemas.openxmlformats.org/officeDocument/2006/relationships/image" Target="../media/image17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9.png"/><Relationship Id="rId15" Type="http://schemas.openxmlformats.org/officeDocument/2006/relationships/image" Target="../media/image2.png"/><Relationship Id="rId14" Type="http://schemas.openxmlformats.org/officeDocument/2006/relationships/image" Target="../media/image6.png"/><Relationship Id="rId17" Type="http://schemas.openxmlformats.org/officeDocument/2006/relationships/image" Target="../media/image1.png"/><Relationship Id="rId16" Type="http://schemas.openxmlformats.org/officeDocument/2006/relationships/image" Target="../media/image9.png"/><Relationship Id="rId5" Type="http://schemas.openxmlformats.org/officeDocument/2006/relationships/image" Target="../media/image11.png"/><Relationship Id="rId19" Type="http://schemas.openxmlformats.org/officeDocument/2006/relationships/image" Target="../media/image5.png"/><Relationship Id="rId6" Type="http://schemas.openxmlformats.org/officeDocument/2006/relationships/image" Target="../media/image12.png"/><Relationship Id="rId18" Type="http://schemas.openxmlformats.org/officeDocument/2006/relationships/image" Target="../media/image4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15.png"/><Relationship Id="rId22" Type="http://schemas.openxmlformats.org/officeDocument/2006/relationships/image" Target="../media/image8.png"/><Relationship Id="rId10" Type="http://schemas.openxmlformats.org/officeDocument/2006/relationships/image" Target="../media/image14.png"/><Relationship Id="rId21" Type="http://schemas.openxmlformats.org/officeDocument/2006/relationships/image" Target="../media/image20.png"/><Relationship Id="rId13" Type="http://schemas.openxmlformats.org/officeDocument/2006/relationships/image" Target="../media/image17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9.png"/><Relationship Id="rId15" Type="http://schemas.openxmlformats.org/officeDocument/2006/relationships/image" Target="../media/image2.png"/><Relationship Id="rId14" Type="http://schemas.openxmlformats.org/officeDocument/2006/relationships/image" Target="../media/image6.png"/><Relationship Id="rId17" Type="http://schemas.openxmlformats.org/officeDocument/2006/relationships/image" Target="../media/image1.png"/><Relationship Id="rId16" Type="http://schemas.openxmlformats.org/officeDocument/2006/relationships/image" Target="../media/image9.png"/><Relationship Id="rId5" Type="http://schemas.openxmlformats.org/officeDocument/2006/relationships/image" Target="../media/image11.png"/><Relationship Id="rId19" Type="http://schemas.openxmlformats.org/officeDocument/2006/relationships/image" Target="../media/image5.png"/><Relationship Id="rId6" Type="http://schemas.openxmlformats.org/officeDocument/2006/relationships/image" Target="../media/image12.png"/><Relationship Id="rId18" Type="http://schemas.openxmlformats.org/officeDocument/2006/relationships/image" Target="../media/image4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.png"/><Relationship Id="rId22" Type="http://schemas.openxmlformats.org/officeDocument/2006/relationships/image" Target="../media/image2.png"/><Relationship Id="rId21" Type="http://schemas.openxmlformats.org/officeDocument/2006/relationships/image" Target="../media/image6.png"/><Relationship Id="rId24" Type="http://schemas.openxmlformats.org/officeDocument/2006/relationships/image" Target="../media/image1.png"/><Relationship Id="rId23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9.png"/><Relationship Id="rId26" Type="http://schemas.openxmlformats.org/officeDocument/2006/relationships/image" Target="../media/image5.png"/><Relationship Id="rId25" Type="http://schemas.openxmlformats.org/officeDocument/2006/relationships/image" Target="../media/image4.png"/><Relationship Id="rId28" Type="http://schemas.openxmlformats.org/officeDocument/2006/relationships/image" Target="../media/image20.png"/><Relationship Id="rId27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29" Type="http://schemas.openxmlformats.org/officeDocument/2006/relationships/image" Target="../media/image8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3" Type="http://schemas.openxmlformats.org/officeDocument/2006/relationships/image" Target="../media/image17.png"/><Relationship Id="rId12" Type="http://schemas.openxmlformats.org/officeDocument/2006/relationships/image" Target="../media/image18.png"/><Relationship Id="rId15" Type="http://schemas.openxmlformats.org/officeDocument/2006/relationships/image" Target="../media/image27.png"/><Relationship Id="rId14" Type="http://schemas.openxmlformats.org/officeDocument/2006/relationships/image" Target="../media/image25.png"/><Relationship Id="rId17" Type="http://schemas.openxmlformats.org/officeDocument/2006/relationships/image" Target="../media/image29.png"/><Relationship Id="rId16" Type="http://schemas.openxmlformats.org/officeDocument/2006/relationships/image" Target="../media/image26.png"/><Relationship Id="rId19" Type="http://schemas.openxmlformats.org/officeDocument/2006/relationships/image" Target="../media/image24.png"/><Relationship Id="rId18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23417" y="1323689"/>
            <a:ext cx="17041200" cy="3649200"/>
          </a:xfrm>
          <a:prstGeom prst="rect">
            <a:avLst/>
          </a:prstGeom>
        </p:spPr>
        <p:txBody>
          <a:bodyPr anchorCtr="0" anchor="b" bIns="173825" lIns="173825" rIns="173825" wrap="square" tIns="1738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Big Picture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623400" y="5038444"/>
            <a:ext cx="17041200" cy="1409100"/>
          </a:xfrm>
          <a:prstGeom prst="rect">
            <a:avLst/>
          </a:prstGeom>
        </p:spPr>
        <p:txBody>
          <a:bodyPr anchorCtr="0" anchor="t" bIns="173825" lIns="173825" rIns="173825" wrap="square" tIns="1738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Edward Banner and Vince Corvo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DSCI6005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5366088" y="3004600"/>
            <a:ext cx="72873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8" name="Shape 498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774663" y="3917300"/>
            <a:ext cx="10673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Shape 4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338" y="3576150"/>
            <a:ext cx="85725" cy="7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0" name="Shape 500"/>
          <p:cNvGrpSpPr/>
          <p:nvPr/>
        </p:nvGrpSpPr>
        <p:grpSpPr>
          <a:xfrm>
            <a:off x="2380400" y="6079913"/>
            <a:ext cx="2447088" cy="1076325"/>
            <a:chOff x="513288" y="3364725"/>
            <a:chExt cx="2447088" cy="1076325"/>
          </a:xfrm>
        </p:grpSpPr>
        <p:grpSp>
          <p:nvGrpSpPr>
            <p:cNvPr id="501" name="Shape 501"/>
            <p:cNvGrpSpPr/>
            <p:nvPr/>
          </p:nvGrpSpPr>
          <p:grpSpPr>
            <a:xfrm>
              <a:off x="1752600" y="3364725"/>
              <a:ext cx="1207775" cy="1076325"/>
              <a:chOff x="5633200" y="3085150"/>
              <a:chExt cx="1207775" cy="1076325"/>
            </a:xfrm>
          </p:grpSpPr>
          <p:pic>
            <p:nvPicPr>
              <p:cNvPr id="502" name="Shape 502"/>
              <p:cNvPicPr preferRelativeResize="0"/>
              <p:nvPr/>
            </p:nvPicPr>
            <p:blipFill rotWithShape="1">
              <a:blip r:embed="rId5">
                <a:alphaModFix/>
              </a:blip>
              <a:srcRect b="0" l="24012" r="63062" t="0"/>
              <a:stretch/>
            </p:blipFill>
            <p:spPr>
              <a:xfrm>
                <a:off x="5633200" y="3085150"/>
                <a:ext cx="212975" cy="1076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3" name="Shape 503"/>
              <p:cNvPicPr preferRelativeResize="0"/>
              <p:nvPr/>
            </p:nvPicPr>
            <p:blipFill rotWithShape="1">
              <a:blip r:embed="rId5">
                <a:alphaModFix/>
              </a:blip>
              <a:srcRect b="0" l="92505" r="0" t="0"/>
              <a:stretch/>
            </p:blipFill>
            <p:spPr>
              <a:xfrm>
                <a:off x="6717475" y="3085150"/>
                <a:ext cx="123500" cy="1076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4" name="Shape 504"/>
              <p:cNvPicPr preferRelativeResize="0"/>
              <p:nvPr/>
            </p:nvPicPr>
            <p:blipFill rotWithShape="1">
              <a:blip r:embed="rId5">
                <a:alphaModFix/>
              </a:blip>
              <a:srcRect b="42266" l="10" r="90212" t="38800"/>
              <a:stretch/>
            </p:blipFill>
            <p:spPr>
              <a:xfrm>
                <a:off x="5846175" y="3085150"/>
                <a:ext cx="850944" cy="1076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05" name="Shape 50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13288" y="3581365"/>
              <a:ext cx="1148300" cy="6430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" name="Shape 506"/>
          <p:cNvGrpSpPr/>
          <p:nvPr/>
        </p:nvGrpSpPr>
        <p:grpSpPr>
          <a:xfrm>
            <a:off x="1202188" y="4641413"/>
            <a:ext cx="3625300" cy="1076325"/>
            <a:chOff x="-1089250" y="4460100"/>
            <a:chExt cx="3625300" cy="1076325"/>
          </a:xfrm>
        </p:grpSpPr>
        <p:pic>
          <p:nvPicPr>
            <p:cNvPr id="507" name="Shape 507"/>
            <p:cNvPicPr preferRelativeResize="0"/>
            <p:nvPr/>
          </p:nvPicPr>
          <p:blipFill rotWithShape="1">
            <a:blip r:embed="rId7">
              <a:alphaModFix/>
            </a:blip>
            <a:srcRect b="0" l="28238" r="0" t="0"/>
            <a:stretch/>
          </p:blipFill>
          <p:spPr>
            <a:xfrm>
              <a:off x="1387750" y="4460100"/>
              <a:ext cx="1148300" cy="1076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8" name="Shape 50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1089250" y="4907775"/>
              <a:ext cx="2324100" cy="180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9" name="Shape 509"/>
          <p:cNvGrpSpPr/>
          <p:nvPr/>
        </p:nvGrpSpPr>
        <p:grpSpPr>
          <a:xfrm>
            <a:off x="1465513" y="4050638"/>
            <a:ext cx="3361975" cy="228600"/>
            <a:chOff x="1465513" y="4050638"/>
            <a:chExt cx="3361975" cy="228600"/>
          </a:xfrm>
        </p:grpSpPr>
        <p:pic>
          <p:nvPicPr>
            <p:cNvPr id="510" name="Shape 510"/>
            <p:cNvPicPr preferRelativeResize="0"/>
            <p:nvPr/>
          </p:nvPicPr>
          <p:blipFill rotWithShape="1">
            <a:blip r:embed="rId9">
              <a:alphaModFix/>
            </a:blip>
            <a:srcRect b="0" l="25289" r="0" t="0"/>
            <a:stretch/>
          </p:blipFill>
          <p:spPr>
            <a:xfrm>
              <a:off x="3745863" y="4050638"/>
              <a:ext cx="1081625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1" name="Shape 51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465513" y="4099264"/>
              <a:ext cx="2031421" cy="1484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2" name="Shape 512"/>
          <p:cNvPicPr preferRelativeResize="0"/>
          <p:nvPr/>
        </p:nvPicPr>
        <p:blipFill rotWithShape="1">
          <a:blip r:embed="rId10">
            <a:alphaModFix/>
          </a:blip>
          <a:srcRect b="-10" l="0" r="50614" t="10"/>
          <a:stretch/>
        </p:blipFill>
        <p:spPr>
          <a:xfrm>
            <a:off x="2506263" y="3540038"/>
            <a:ext cx="1003200" cy="14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3" name="Shape 513"/>
          <p:cNvCxnSpPr>
            <a:endCxn id="514" idx="0"/>
          </p:cNvCxnSpPr>
          <p:nvPr/>
        </p:nvCxnSpPr>
        <p:spPr>
          <a:xfrm>
            <a:off x="6712908" y="2262853"/>
            <a:ext cx="0" cy="203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5" name="Shape 515"/>
          <p:cNvCxnSpPr>
            <a:stCxn id="514" idx="3"/>
            <a:endCxn id="516" idx="1"/>
          </p:cNvCxnSpPr>
          <p:nvPr/>
        </p:nvCxnSpPr>
        <p:spPr>
          <a:xfrm>
            <a:off x="68650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7" name="Shape 517"/>
          <p:cNvCxnSpPr/>
          <p:nvPr/>
        </p:nvCxnSpPr>
        <p:spPr>
          <a:xfrm>
            <a:off x="10042508" y="2266303"/>
            <a:ext cx="0" cy="203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8" name="Shape 518"/>
          <p:cNvCxnSpPr/>
          <p:nvPr/>
        </p:nvCxnSpPr>
        <p:spPr>
          <a:xfrm>
            <a:off x="1208863" y="4408625"/>
            <a:ext cx="535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14" name="Shape 514"/>
          <p:cNvSpPr/>
          <p:nvPr/>
        </p:nvSpPr>
        <p:spPr>
          <a:xfrm>
            <a:off x="65608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19" name="Shape 5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748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/>
          <p:nvPr/>
        </p:nvSpPr>
        <p:spPr>
          <a:xfrm>
            <a:off x="82794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0" name="Shape 5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3792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Shape 5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272175" y="4097150"/>
            <a:ext cx="6000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Shape 5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932213" y="4097150"/>
            <a:ext cx="6191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Shape 5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0611288" y="4097150"/>
            <a:ext cx="561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Shape 524"/>
          <p:cNvPicPr preferRelativeResize="0"/>
          <p:nvPr/>
        </p:nvPicPr>
        <p:blipFill rotWithShape="1">
          <a:blip r:embed="rId16">
            <a:alphaModFix/>
          </a:blip>
          <a:srcRect b="0" l="-81554" r="0" t="0"/>
          <a:stretch/>
        </p:blipFill>
        <p:spPr>
          <a:xfrm>
            <a:off x="4433900" y="2568700"/>
            <a:ext cx="2075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Shape 525"/>
          <p:cNvPicPr preferRelativeResize="0"/>
          <p:nvPr/>
        </p:nvPicPr>
        <p:blipFill rotWithShape="1">
          <a:blip r:embed="rId17">
            <a:alphaModFix/>
          </a:blip>
          <a:srcRect b="0" l="-79211" r="0" t="0"/>
          <a:stretch/>
        </p:blipFill>
        <p:spPr>
          <a:xfrm>
            <a:off x="7858988" y="2568700"/>
            <a:ext cx="2031425" cy="1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6" name="Shape 526"/>
          <p:cNvCxnSpPr>
            <a:stCxn id="527" idx="3"/>
            <a:endCxn id="528" idx="1"/>
          </p:cNvCxnSpPr>
          <p:nvPr/>
        </p:nvCxnSpPr>
        <p:spPr>
          <a:xfrm>
            <a:off x="101946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9" name="Shape 529"/>
          <p:cNvCxnSpPr/>
          <p:nvPr/>
        </p:nvCxnSpPr>
        <p:spPr>
          <a:xfrm>
            <a:off x="8583788" y="4408625"/>
            <a:ext cx="130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7" name="Shape 527"/>
          <p:cNvSpPr/>
          <p:nvPr/>
        </p:nvSpPr>
        <p:spPr>
          <a:xfrm>
            <a:off x="98904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30" name="Shape 5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0044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/>
          <p:nvPr/>
        </p:nvSpPr>
        <p:spPr>
          <a:xfrm>
            <a:off x="116090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31" name="Shape 5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7088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Shape 53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4212543" y="3706843"/>
            <a:ext cx="656575" cy="6495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" name="Shape 533"/>
          <p:cNvGrpSpPr/>
          <p:nvPr/>
        </p:nvGrpSpPr>
        <p:grpSpPr>
          <a:xfrm>
            <a:off x="3733877" y="7518424"/>
            <a:ext cx="1130650" cy="1151676"/>
            <a:chOff x="2676439" y="5375174"/>
            <a:chExt cx="1130650" cy="1151676"/>
          </a:xfrm>
        </p:grpSpPr>
        <p:sp>
          <p:nvSpPr>
            <p:cNvPr id="534" name="Shape 534"/>
            <p:cNvSpPr/>
            <p:nvPr/>
          </p:nvSpPr>
          <p:spPr>
            <a:xfrm>
              <a:off x="3001889" y="5375174"/>
              <a:ext cx="805200" cy="7665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2828861" y="5550138"/>
              <a:ext cx="824100" cy="78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676439" y="5742650"/>
              <a:ext cx="824100" cy="78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7" name="Shape 53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506260" y="7843273"/>
            <a:ext cx="715575" cy="5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Shape 53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027738" y="8172125"/>
            <a:ext cx="314325" cy="180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9" name="Shape 539"/>
          <p:cNvGrpSpPr/>
          <p:nvPr/>
        </p:nvGrpSpPr>
        <p:grpSpPr>
          <a:xfrm>
            <a:off x="6227213" y="4936737"/>
            <a:ext cx="971400" cy="2144920"/>
            <a:chOff x="6227213" y="4936737"/>
            <a:chExt cx="971400" cy="2144920"/>
          </a:xfrm>
        </p:grpSpPr>
        <p:sp>
          <p:nvSpPr>
            <p:cNvPr id="540" name="Shape 540"/>
            <p:cNvSpPr/>
            <p:nvPr/>
          </p:nvSpPr>
          <p:spPr>
            <a:xfrm>
              <a:off x="6368513" y="4936737"/>
              <a:ext cx="688800" cy="3591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541" name="Shape 541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6522400" y="5073425"/>
              <a:ext cx="381000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2" name="Shape 542"/>
            <p:cNvSpPr/>
            <p:nvPr/>
          </p:nvSpPr>
          <p:spPr>
            <a:xfrm>
              <a:off x="6368513" y="5467637"/>
              <a:ext cx="688800" cy="3591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543" name="Shape 543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6536700" y="5556688"/>
              <a:ext cx="352425" cy="180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4" name="Shape 544"/>
            <p:cNvSpPr/>
            <p:nvPr/>
          </p:nvSpPr>
          <p:spPr>
            <a:xfrm>
              <a:off x="6227213" y="5998525"/>
              <a:ext cx="971400" cy="3591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545" name="Shape 545"/>
            <p:cNvPicPr preferRelativeResize="0"/>
            <p:nvPr/>
          </p:nvPicPr>
          <p:blipFill>
            <a:blip r:embed="rId23">
              <a:alphaModFix/>
            </a:blip>
            <a:stretch>
              <a:fillRect/>
            </a:stretch>
          </p:blipFill>
          <p:spPr>
            <a:xfrm>
              <a:off x="6336663" y="6120925"/>
              <a:ext cx="75247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6" name="Shape 546"/>
            <p:cNvPicPr preferRelativeResize="0"/>
            <p:nvPr/>
          </p:nvPicPr>
          <p:blipFill rotWithShape="1">
            <a:blip r:embed="rId7">
              <a:alphaModFix/>
            </a:blip>
            <a:srcRect b="25922" l="60884" r="30513" t="48808"/>
            <a:stretch/>
          </p:blipFill>
          <p:spPr>
            <a:xfrm>
              <a:off x="6555750" y="6460600"/>
              <a:ext cx="314325" cy="62105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47" name="Shape 547"/>
          <p:cNvCxnSpPr>
            <a:stCxn id="528" idx="3"/>
            <a:endCxn id="548" idx="0"/>
          </p:cNvCxnSpPr>
          <p:nvPr/>
        </p:nvCxnSpPr>
        <p:spPr>
          <a:xfrm>
            <a:off x="11913208" y="4408603"/>
            <a:ext cx="2098800" cy="1617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8" name="Shape 548"/>
          <p:cNvSpPr/>
          <p:nvPr/>
        </p:nvSpPr>
        <p:spPr>
          <a:xfrm>
            <a:off x="13959513" y="6026075"/>
            <a:ext cx="104700" cy="104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9" name="Shape 549"/>
          <p:cNvCxnSpPr>
            <a:stCxn id="548" idx="2"/>
            <a:endCxn id="550" idx="3"/>
          </p:cNvCxnSpPr>
          <p:nvPr/>
        </p:nvCxnSpPr>
        <p:spPr>
          <a:xfrm flipH="1">
            <a:off x="12079113" y="6078425"/>
            <a:ext cx="1880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1" name="Shape 551"/>
          <p:cNvCxnSpPr>
            <a:stCxn id="548" idx="6"/>
            <a:endCxn id="552" idx="1"/>
          </p:cNvCxnSpPr>
          <p:nvPr/>
        </p:nvCxnSpPr>
        <p:spPr>
          <a:xfrm>
            <a:off x="14064213" y="6078425"/>
            <a:ext cx="804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3" name="Shape 553"/>
          <p:cNvCxnSpPr>
            <a:stCxn id="497" idx="1"/>
            <a:endCxn id="497" idx="0"/>
          </p:cNvCxnSpPr>
          <p:nvPr/>
        </p:nvCxnSpPr>
        <p:spPr>
          <a:xfrm flipH="1" rot="10800000">
            <a:off x="5366088" y="3004600"/>
            <a:ext cx="3643800" cy="2172300"/>
          </a:xfrm>
          <a:prstGeom prst="bentConnector4">
            <a:avLst>
              <a:gd fmla="val 118" name="adj1"/>
              <a:gd fmla="val 10002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554" name="Shape 554"/>
          <p:cNvCxnSpPr>
            <a:stCxn id="497" idx="0"/>
          </p:cNvCxnSpPr>
          <p:nvPr/>
        </p:nvCxnSpPr>
        <p:spPr>
          <a:xfrm flipH="1" rot="-5400000">
            <a:off x="9745488" y="2268850"/>
            <a:ext cx="2172300" cy="3643800"/>
          </a:xfrm>
          <a:prstGeom prst="bentConnector4">
            <a:avLst>
              <a:gd fmla="val 37" name="adj1"/>
              <a:gd fmla="val 99998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555" name="Shape 555"/>
          <p:cNvCxnSpPr>
            <a:stCxn id="497" idx="1"/>
            <a:endCxn id="497" idx="2"/>
          </p:cNvCxnSpPr>
          <p:nvPr/>
        </p:nvCxnSpPr>
        <p:spPr>
          <a:xfrm>
            <a:off x="5366088" y="5176900"/>
            <a:ext cx="3643800" cy="2172300"/>
          </a:xfrm>
          <a:prstGeom prst="bentConnector4">
            <a:avLst>
              <a:gd fmla="val -40" name="adj1"/>
              <a:gd fmla="val 99863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556" name="Shape 556"/>
          <p:cNvCxnSpPr>
            <a:stCxn id="497" idx="2"/>
            <a:endCxn id="497" idx="3"/>
          </p:cNvCxnSpPr>
          <p:nvPr/>
        </p:nvCxnSpPr>
        <p:spPr>
          <a:xfrm rot="-5400000">
            <a:off x="9745488" y="4441150"/>
            <a:ext cx="2172300" cy="3643800"/>
          </a:xfrm>
          <a:prstGeom prst="bentConnector4">
            <a:avLst>
              <a:gd fmla="val 137" name="adj1"/>
              <a:gd fmla="val 604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sp>
        <p:nvSpPr>
          <p:cNvPr id="550" name="Shape 550"/>
          <p:cNvSpPr/>
          <p:nvPr/>
        </p:nvSpPr>
        <p:spPr>
          <a:xfrm>
            <a:off x="10997613" y="5908325"/>
            <a:ext cx="1081500" cy="34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7" name="Shape 55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1157363" y="5988225"/>
            <a:ext cx="7620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/>
          <p:nvPr/>
        </p:nvSpPr>
        <p:spPr>
          <a:xfrm>
            <a:off x="14869113" y="5802875"/>
            <a:ext cx="1414500" cy="551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8" name="Shape 558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15104875" y="5882488"/>
            <a:ext cx="942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Shape 55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4971538" y="6103650"/>
            <a:ext cx="12096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0535088" y="5949875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Shape 561"/>
          <p:cNvPicPr preferRelativeResize="0"/>
          <p:nvPr/>
        </p:nvPicPr>
        <p:blipFill rotWithShape="1">
          <a:blip r:embed="rId28">
            <a:alphaModFix/>
          </a:blip>
          <a:srcRect b="0" l="-44337" r="-73859" t="-20250"/>
          <a:stretch/>
        </p:blipFill>
        <p:spPr>
          <a:xfrm>
            <a:off x="16612825" y="5826725"/>
            <a:ext cx="166250" cy="1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2" name="Shape 562"/>
          <p:cNvCxnSpPr>
            <a:stCxn id="550" idx="1"/>
          </p:cNvCxnSpPr>
          <p:nvPr/>
        </p:nvCxnSpPr>
        <p:spPr>
          <a:xfrm rot="10800000">
            <a:off x="10073013" y="6078425"/>
            <a:ext cx="924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563" name="Shape 563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485638" y="5732213"/>
            <a:ext cx="10673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Shape 56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15062013" y="4813600"/>
            <a:ext cx="1028700" cy="2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5" name="Shape 565"/>
          <p:cNvCxnSpPr/>
          <p:nvPr/>
        </p:nvCxnSpPr>
        <p:spPr>
          <a:xfrm>
            <a:off x="16283613" y="6078425"/>
            <a:ext cx="80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6" name="Shape 566"/>
          <p:cNvCxnSpPr>
            <a:endCxn id="552" idx="0"/>
          </p:cNvCxnSpPr>
          <p:nvPr/>
        </p:nvCxnSpPr>
        <p:spPr>
          <a:xfrm>
            <a:off x="15576363" y="5205875"/>
            <a:ext cx="0" cy="59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7" name="Shape 567"/>
          <p:cNvCxnSpPr>
            <a:stCxn id="525" idx="0"/>
            <a:endCxn id="561" idx="0"/>
          </p:cNvCxnSpPr>
          <p:nvPr/>
        </p:nvCxnSpPr>
        <p:spPr>
          <a:xfrm flipH="1" rot="-5400000">
            <a:off x="11156351" y="287050"/>
            <a:ext cx="3258000" cy="7821300"/>
          </a:xfrm>
          <a:prstGeom prst="bentConnector3">
            <a:avLst>
              <a:gd fmla="val -1326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8" name="Shape 568"/>
          <p:cNvCxnSpPr>
            <a:stCxn id="524" idx="0"/>
            <a:endCxn id="561" idx="3"/>
          </p:cNvCxnSpPr>
          <p:nvPr/>
        </p:nvCxnSpPr>
        <p:spPr>
          <a:xfrm flipH="1" rot="-5400000">
            <a:off x="9453388" y="-1413200"/>
            <a:ext cx="3343800" cy="11307600"/>
          </a:xfrm>
          <a:prstGeom prst="bentConnector4">
            <a:avLst>
              <a:gd fmla="val -28895" name="adj1"/>
              <a:gd fmla="val 102106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569" name="Shape 569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11291625" y="1237975"/>
            <a:ext cx="4572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Shape 570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13079725" y="1779325"/>
            <a:ext cx="4572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Shape 571"/>
          <p:cNvSpPr txBox="1"/>
          <p:nvPr>
            <p:ph type="title"/>
          </p:nvPr>
        </p:nvSpPr>
        <p:spPr>
          <a:xfrm>
            <a:off x="623400" y="791156"/>
            <a:ext cx="17041200" cy="1017900"/>
          </a:xfrm>
          <a:prstGeom prst="rect">
            <a:avLst/>
          </a:prstGeom>
        </p:spPr>
        <p:txBody>
          <a:bodyPr anchorCtr="0" anchor="t" bIns="173825" lIns="173825" rIns="173825" wrap="square" tIns="1738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pic>
        <p:nvPicPr>
          <p:cNvPr id="572" name="Shape 572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15239675" y="4098650"/>
            <a:ext cx="656574" cy="653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3" name="Shape 573"/>
          <p:cNvCxnSpPr/>
          <p:nvPr/>
        </p:nvCxnSpPr>
        <p:spPr>
          <a:xfrm flipH="1">
            <a:off x="11538363" y="4931825"/>
            <a:ext cx="3516900" cy="976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/>
        </p:nvSpPr>
        <p:spPr>
          <a:xfrm>
            <a:off x="5366088" y="3004600"/>
            <a:ext cx="72873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9" name="Shape 579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774663" y="3917300"/>
            <a:ext cx="10673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Shape 5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338" y="3576150"/>
            <a:ext cx="85725" cy="7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1" name="Shape 581"/>
          <p:cNvGrpSpPr/>
          <p:nvPr/>
        </p:nvGrpSpPr>
        <p:grpSpPr>
          <a:xfrm>
            <a:off x="2380400" y="6079913"/>
            <a:ext cx="2447088" cy="1076325"/>
            <a:chOff x="513288" y="3364725"/>
            <a:chExt cx="2447088" cy="1076325"/>
          </a:xfrm>
        </p:grpSpPr>
        <p:grpSp>
          <p:nvGrpSpPr>
            <p:cNvPr id="582" name="Shape 582"/>
            <p:cNvGrpSpPr/>
            <p:nvPr/>
          </p:nvGrpSpPr>
          <p:grpSpPr>
            <a:xfrm>
              <a:off x="1752600" y="3364725"/>
              <a:ext cx="1207775" cy="1076325"/>
              <a:chOff x="5633200" y="3085150"/>
              <a:chExt cx="1207775" cy="1076325"/>
            </a:xfrm>
          </p:grpSpPr>
          <p:pic>
            <p:nvPicPr>
              <p:cNvPr id="583" name="Shape 583"/>
              <p:cNvPicPr preferRelativeResize="0"/>
              <p:nvPr/>
            </p:nvPicPr>
            <p:blipFill rotWithShape="1">
              <a:blip r:embed="rId5">
                <a:alphaModFix/>
              </a:blip>
              <a:srcRect b="0" l="24012" r="63062" t="0"/>
              <a:stretch/>
            </p:blipFill>
            <p:spPr>
              <a:xfrm>
                <a:off x="5633200" y="3085150"/>
                <a:ext cx="212975" cy="1076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4" name="Shape 584"/>
              <p:cNvPicPr preferRelativeResize="0"/>
              <p:nvPr/>
            </p:nvPicPr>
            <p:blipFill rotWithShape="1">
              <a:blip r:embed="rId5">
                <a:alphaModFix/>
              </a:blip>
              <a:srcRect b="0" l="92505" r="0" t="0"/>
              <a:stretch/>
            </p:blipFill>
            <p:spPr>
              <a:xfrm>
                <a:off x="6717475" y="3085150"/>
                <a:ext cx="123500" cy="1076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5" name="Shape 585"/>
              <p:cNvPicPr preferRelativeResize="0"/>
              <p:nvPr/>
            </p:nvPicPr>
            <p:blipFill rotWithShape="1">
              <a:blip r:embed="rId5">
                <a:alphaModFix/>
              </a:blip>
              <a:srcRect b="42266" l="10" r="90212" t="38800"/>
              <a:stretch/>
            </p:blipFill>
            <p:spPr>
              <a:xfrm>
                <a:off x="5846175" y="3085150"/>
                <a:ext cx="850944" cy="1076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86" name="Shape 58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13288" y="3581365"/>
              <a:ext cx="1148300" cy="6430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7" name="Shape 587"/>
          <p:cNvGrpSpPr/>
          <p:nvPr/>
        </p:nvGrpSpPr>
        <p:grpSpPr>
          <a:xfrm>
            <a:off x="1202188" y="4641413"/>
            <a:ext cx="3625300" cy="1076325"/>
            <a:chOff x="-1089250" y="4460100"/>
            <a:chExt cx="3625300" cy="1076325"/>
          </a:xfrm>
        </p:grpSpPr>
        <p:pic>
          <p:nvPicPr>
            <p:cNvPr id="588" name="Shape 588"/>
            <p:cNvPicPr preferRelativeResize="0"/>
            <p:nvPr/>
          </p:nvPicPr>
          <p:blipFill rotWithShape="1">
            <a:blip r:embed="rId7">
              <a:alphaModFix/>
            </a:blip>
            <a:srcRect b="0" l="28238" r="0" t="0"/>
            <a:stretch/>
          </p:blipFill>
          <p:spPr>
            <a:xfrm>
              <a:off x="1387750" y="4460100"/>
              <a:ext cx="1148300" cy="1076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9" name="Shape 58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1089250" y="4907775"/>
              <a:ext cx="2324100" cy="180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0" name="Shape 590"/>
          <p:cNvGrpSpPr/>
          <p:nvPr/>
        </p:nvGrpSpPr>
        <p:grpSpPr>
          <a:xfrm>
            <a:off x="1465513" y="4050638"/>
            <a:ext cx="3361975" cy="228600"/>
            <a:chOff x="1465513" y="4050638"/>
            <a:chExt cx="3361975" cy="228600"/>
          </a:xfrm>
        </p:grpSpPr>
        <p:pic>
          <p:nvPicPr>
            <p:cNvPr id="591" name="Shape 591"/>
            <p:cNvPicPr preferRelativeResize="0"/>
            <p:nvPr/>
          </p:nvPicPr>
          <p:blipFill rotWithShape="1">
            <a:blip r:embed="rId9">
              <a:alphaModFix/>
            </a:blip>
            <a:srcRect b="0" l="25289" r="0" t="0"/>
            <a:stretch/>
          </p:blipFill>
          <p:spPr>
            <a:xfrm>
              <a:off x="3745863" y="4050638"/>
              <a:ext cx="1081625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2" name="Shape 59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465513" y="4099264"/>
              <a:ext cx="2031421" cy="1484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3" name="Shape 593"/>
          <p:cNvPicPr preferRelativeResize="0"/>
          <p:nvPr/>
        </p:nvPicPr>
        <p:blipFill rotWithShape="1">
          <a:blip r:embed="rId10">
            <a:alphaModFix/>
          </a:blip>
          <a:srcRect b="-10" l="0" r="50614" t="10"/>
          <a:stretch/>
        </p:blipFill>
        <p:spPr>
          <a:xfrm>
            <a:off x="2506263" y="3540038"/>
            <a:ext cx="1003200" cy="14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4" name="Shape 594"/>
          <p:cNvCxnSpPr>
            <a:endCxn id="595" idx="0"/>
          </p:cNvCxnSpPr>
          <p:nvPr/>
        </p:nvCxnSpPr>
        <p:spPr>
          <a:xfrm>
            <a:off x="6712908" y="2262853"/>
            <a:ext cx="0" cy="203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6" name="Shape 596"/>
          <p:cNvCxnSpPr>
            <a:stCxn id="595" idx="3"/>
            <a:endCxn id="597" idx="1"/>
          </p:cNvCxnSpPr>
          <p:nvPr/>
        </p:nvCxnSpPr>
        <p:spPr>
          <a:xfrm>
            <a:off x="68650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8" name="Shape 598"/>
          <p:cNvCxnSpPr/>
          <p:nvPr/>
        </p:nvCxnSpPr>
        <p:spPr>
          <a:xfrm>
            <a:off x="10042508" y="2266303"/>
            <a:ext cx="0" cy="203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9" name="Shape 599"/>
          <p:cNvCxnSpPr/>
          <p:nvPr/>
        </p:nvCxnSpPr>
        <p:spPr>
          <a:xfrm>
            <a:off x="1208863" y="4408625"/>
            <a:ext cx="535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5" name="Shape 595"/>
          <p:cNvSpPr/>
          <p:nvPr/>
        </p:nvSpPr>
        <p:spPr>
          <a:xfrm>
            <a:off x="65608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00" name="Shape 6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748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Shape 597"/>
          <p:cNvSpPr/>
          <p:nvPr/>
        </p:nvSpPr>
        <p:spPr>
          <a:xfrm>
            <a:off x="82794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01" name="Shape 60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3792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Shape 60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272175" y="4097150"/>
            <a:ext cx="6000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Shape 60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932213" y="4097150"/>
            <a:ext cx="6191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Shape 60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0611288" y="4097150"/>
            <a:ext cx="561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Shape 605"/>
          <p:cNvPicPr preferRelativeResize="0"/>
          <p:nvPr/>
        </p:nvPicPr>
        <p:blipFill rotWithShape="1">
          <a:blip r:embed="rId16">
            <a:alphaModFix/>
          </a:blip>
          <a:srcRect b="0" l="-81554" r="0" t="0"/>
          <a:stretch/>
        </p:blipFill>
        <p:spPr>
          <a:xfrm>
            <a:off x="4433900" y="2568700"/>
            <a:ext cx="2075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Shape 606"/>
          <p:cNvPicPr preferRelativeResize="0"/>
          <p:nvPr/>
        </p:nvPicPr>
        <p:blipFill rotWithShape="1">
          <a:blip r:embed="rId17">
            <a:alphaModFix/>
          </a:blip>
          <a:srcRect b="0" l="-79211" r="0" t="0"/>
          <a:stretch/>
        </p:blipFill>
        <p:spPr>
          <a:xfrm>
            <a:off x="7858988" y="2568700"/>
            <a:ext cx="2031425" cy="1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7" name="Shape 607"/>
          <p:cNvCxnSpPr>
            <a:stCxn id="608" idx="3"/>
            <a:endCxn id="609" idx="1"/>
          </p:cNvCxnSpPr>
          <p:nvPr/>
        </p:nvCxnSpPr>
        <p:spPr>
          <a:xfrm>
            <a:off x="101946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0" name="Shape 610"/>
          <p:cNvCxnSpPr/>
          <p:nvPr/>
        </p:nvCxnSpPr>
        <p:spPr>
          <a:xfrm>
            <a:off x="8583788" y="4408625"/>
            <a:ext cx="130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8" name="Shape 608"/>
          <p:cNvSpPr/>
          <p:nvPr/>
        </p:nvSpPr>
        <p:spPr>
          <a:xfrm>
            <a:off x="98904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1" name="Shape 61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0044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Shape 609"/>
          <p:cNvSpPr/>
          <p:nvPr/>
        </p:nvSpPr>
        <p:spPr>
          <a:xfrm>
            <a:off x="116090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2" name="Shape 61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7088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Shape 6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4212543" y="3706843"/>
            <a:ext cx="656575" cy="649532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Shape 614"/>
          <p:cNvSpPr/>
          <p:nvPr/>
        </p:nvSpPr>
        <p:spPr>
          <a:xfrm>
            <a:off x="6368513" y="4936737"/>
            <a:ext cx="688800" cy="359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5" name="Shape 61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522400" y="5073425"/>
            <a:ext cx="381000" cy="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Shape 616"/>
          <p:cNvSpPr/>
          <p:nvPr/>
        </p:nvSpPr>
        <p:spPr>
          <a:xfrm>
            <a:off x="6368513" y="5467637"/>
            <a:ext cx="688800" cy="359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7" name="Shape 6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536700" y="5556688"/>
            <a:ext cx="35242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Shape 618"/>
          <p:cNvSpPr/>
          <p:nvPr/>
        </p:nvSpPr>
        <p:spPr>
          <a:xfrm>
            <a:off x="6227213" y="5998525"/>
            <a:ext cx="971400" cy="359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9" name="Shape 619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336663" y="6120925"/>
            <a:ext cx="752475" cy="11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0" name="Shape 620"/>
          <p:cNvGrpSpPr/>
          <p:nvPr/>
        </p:nvGrpSpPr>
        <p:grpSpPr>
          <a:xfrm>
            <a:off x="3733877" y="7518424"/>
            <a:ext cx="1130650" cy="1151676"/>
            <a:chOff x="2676439" y="5375174"/>
            <a:chExt cx="1130650" cy="1151676"/>
          </a:xfrm>
        </p:grpSpPr>
        <p:sp>
          <p:nvSpPr>
            <p:cNvPr id="621" name="Shape 621"/>
            <p:cNvSpPr/>
            <p:nvPr/>
          </p:nvSpPr>
          <p:spPr>
            <a:xfrm>
              <a:off x="3001889" y="5375174"/>
              <a:ext cx="805200" cy="7665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2828861" y="5550138"/>
              <a:ext cx="824100" cy="78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676439" y="5742650"/>
              <a:ext cx="824100" cy="78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4" name="Shape 62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506260" y="7843273"/>
            <a:ext cx="715575" cy="5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Shape 62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4027738" y="8172125"/>
            <a:ext cx="3143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Shape 626"/>
          <p:cNvPicPr preferRelativeResize="0"/>
          <p:nvPr/>
        </p:nvPicPr>
        <p:blipFill rotWithShape="1">
          <a:blip r:embed="rId7">
            <a:alphaModFix/>
          </a:blip>
          <a:srcRect b="25922" l="60884" r="30513" t="48808"/>
          <a:stretch/>
        </p:blipFill>
        <p:spPr>
          <a:xfrm>
            <a:off x="6555750" y="6460600"/>
            <a:ext cx="314325" cy="6210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7" name="Shape 627"/>
          <p:cNvGrpSpPr/>
          <p:nvPr/>
        </p:nvGrpSpPr>
        <p:grpSpPr>
          <a:xfrm>
            <a:off x="8124438" y="5108537"/>
            <a:ext cx="688800" cy="1737945"/>
            <a:chOff x="8124438" y="5108537"/>
            <a:chExt cx="688800" cy="1737945"/>
          </a:xfrm>
        </p:grpSpPr>
        <p:sp>
          <p:nvSpPr>
            <p:cNvPr id="628" name="Shape 628"/>
            <p:cNvSpPr/>
            <p:nvPr/>
          </p:nvSpPr>
          <p:spPr>
            <a:xfrm>
              <a:off x="8124438" y="5108537"/>
              <a:ext cx="688800" cy="3591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629" name="Shape 629"/>
            <p:cNvPicPr preferRelativeResize="0"/>
            <p:nvPr/>
          </p:nvPicPr>
          <p:blipFill>
            <a:blip r:embed="rId24">
              <a:alphaModFix/>
            </a:blip>
            <a:stretch>
              <a:fillRect/>
            </a:stretch>
          </p:blipFill>
          <p:spPr>
            <a:xfrm>
              <a:off x="8278338" y="5216638"/>
              <a:ext cx="381000" cy="142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0" name="Shape 630"/>
            <p:cNvSpPr/>
            <p:nvPr/>
          </p:nvSpPr>
          <p:spPr>
            <a:xfrm>
              <a:off x="8124438" y="5666987"/>
              <a:ext cx="688800" cy="3591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631" name="Shape 631"/>
            <p:cNvPicPr preferRelativeResize="0"/>
            <p:nvPr/>
          </p:nvPicPr>
          <p:blipFill>
            <a:blip r:embed="rId25">
              <a:alphaModFix/>
            </a:blip>
            <a:stretch>
              <a:fillRect/>
            </a:stretch>
          </p:blipFill>
          <p:spPr>
            <a:xfrm>
              <a:off x="8225963" y="5775088"/>
              <a:ext cx="485775" cy="14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2" name="Shape 632"/>
            <p:cNvPicPr preferRelativeResize="0"/>
            <p:nvPr/>
          </p:nvPicPr>
          <p:blipFill rotWithShape="1">
            <a:blip r:embed="rId7">
              <a:alphaModFix/>
            </a:blip>
            <a:srcRect b="25922" l="60884" r="30513" t="48808"/>
            <a:stretch/>
          </p:blipFill>
          <p:spPr>
            <a:xfrm>
              <a:off x="8274350" y="6225425"/>
              <a:ext cx="314325" cy="62105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33" name="Shape 633"/>
          <p:cNvCxnSpPr>
            <a:stCxn id="609" idx="3"/>
            <a:endCxn id="634" idx="0"/>
          </p:cNvCxnSpPr>
          <p:nvPr/>
        </p:nvCxnSpPr>
        <p:spPr>
          <a:xfrm>
            <a:off x="11913208" y="4408603"/>
            <a:ext cx="2098800" cy="1617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34" name="Shape 634"/>
          <p:cNvSpPr/>
          <p:nvPr/>
        </p:nvSpPr>
        <p:spPr>
          <a:xfrm>
            <a:off x="13959513" y="6026075"/>
            <a:ext cx="104700" cy="104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35" name="Shape 635"/>
          <p:cNvCxnSpPr>
            <a:stCxn id="634" idx="2"/>
            <a:endCxn id="636" idx="3"/>
          </p:cNvCxnSpPr>
          <p:nvPr/>
        </p:nvCxnSpPr>
        <p:spPr>
          <a:xfrm flipH="1">
            <a:off x="12079113" y="6078425"/>
            <a:ext cx="1880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7" name="Shape 637"/>
          <p:cNvCxnSpPr>
            <a:stCxn id="634" idx="6"/>
            <a:endCxn id="638" idx="1"/>
          </p:cNvCxnSpPr>
          <p:nvPr/>
        </p:nvCxnSpPr>
        <p:spPr>
          <a:xfrm>
            <a:off x="14064213" y="6078425"/>
            <a:ext cx="804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9" name="Shape 639"/>
          <p:cNvCxnSpPr>
            <a:stCxn id="578" idx="1"/>
            <a:endCxn id="578" idx="0"/>
          </p:cNvCxnSpPr>
          <p:nvPr/>
        </p:nvCxnSpPr>
        <p:spPr>
          <a:xfrm flipH="1" rot="10800000">
            <a:off x="5366088" y="3004600"/>
            <a:ext cx="3643800" cy="2172300"/>
          </a:xfrm>
          <a:prstGeom prst="bentConnector4">
            <a:avLst>
              <a:gd fmla="val 118" name="adj1"/>
              <a:gd fmla="val 10002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640" name="Shape 640"/>
          <p:cNvCxnSpPr>
            <a:stCxn id="578" idx="0"/>
          </p:cNvCxnSpPr>
          <p:nvPr/>
        </p:nvCxnSpPr>
        <p:spPr>
          <a:xfrm flipH="1" rot="-5400000">
            <a:off x="9745488" y="2268850"/>
            <a:ext cx="2172300" cy="3643800"/>
          </a:xfrm>
          <a:prstGeom prst="bentConnector4">
            <a:avLst>
              <a:gd fmla="val 37" name="adj1"/>
              <a:gd fmla="val 99998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641" name="Shape 641"/>
          <p:cNvCxnSpPr>
            <a:stCxn id="578" idx="1"/>
            <a:endCxn id="578" idx="2"/>
          </p:cNvCxnSpPr>
          <p:nvPr/>
        </p:nvCxnSpPr>
        <p:spPr>
          <a:xfrm>
            <a:off x="5366088" y="5176900"/>
            <a:ext cx="3643800" cy="2172300"/>
          </a:xfrm>
          <a:prstGeom prst="bentConnector4">
            <a:avLst>
              <a:gd fmla="val -40" name="adj1"/>
              <a:gd fmla="val 99863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642" name="Shape 642"/>
          <p:cNvCxnSpPr>
            <a:stCxn id="578" idx="2"/>
            <a:endCxn id="578" idx="3"/>
          </p:cNvCxnSpPr>
          <p:nvPr/>
        </p:nvCxnSpPr>
        <p:spPr>
          <a:xfrm rot="-5400000">
            <a:off x="9745488" y="4441150"/>
            <a:ext cx="2172300" cy="3643800"/>
          </a:xfrm>
          <a:prstGeom prst="bentConnector4">
            <a:avLst>
              <a:gd fmla="val 137" name="adj1"/>
              <a:gd fmla="val 604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sp>
        <p:nvSpPr>
          <p:cNvPr id="636" name="Shape 636"/>
          <p:cNvSpPr/>
          <p:nvPr/>
        </p:nvSpPr>
        <p:spPr>
          <a:xfrm>
            <a:off x="10997613" y="5908325"/>
            <a:ext cx="1081500" cy="34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3" name="Shape 643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1157363" y="5988225"/>
            <a:ext cx="7620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Shape 638"/>
          <p:cNvSpPr/>
          <p:nvPr/>
        </p:nvSpPr>
        <p:spPr>
          <a:xfrm>
            <a:off x="14869113" y="5802875"/>
            <a:ext cx="1414500" cy="551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4" name="Shape 64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5104875" y="5882488"/>
            <a:ext cx="942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Shape 645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14971538" y="6103650"/>
            <a:ext cx="12096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Shape 646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10535088" y="5949875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Shape 647"/>
          <p:cNvPicPr preferRelativeResize="0"/>
          <p:nvPr/>
        </p:nvPicPr>
        <p:blipFill rotWithShape="1">
          <a:blip r:embed="rId30">
            <a:alphaModFix/>
          </a:blip>
          <a:srcRect b="0" l="-44337" r="-73859" t="-20250"/>
          <a:stretch/>
        </p:blipFill>
        <p:spPr>
          <a:xfrm>
            <a:off x="16612825" y="5826725"/>
            <a:ext cx="166250" cy="1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8" name="Shape 648"/>
          <p:cNvCxnSpPr>
            <a:stCxn id="636" idx="1"/>
          </p:cNvCxnSpPr>
          <p:nvPr/>
        </p:nvCxnSpPr>
        <p:spPr>
          <a:xfrm rot="10800000">
            <a:off x="10073013" y="6078425"/>
            <a:ext cx="924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649" name="Shape 649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485638" y="5732213"/>
            <a:ext cx="10673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Shape 650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15062013" y="4813600"/>
            <a:ext cx="1028700" cy="2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1" name="Shape 651"/>
          <p:cNvCxnSpPr/>
          <p:nvPr/>
        </p:nvCxnSpPr>
        <p:spPr>
          <a:xfrm>
            <a:off x="16283613" y="6078425"/>
            <a:ext cx="80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2" name="Shape 652"/>
          <p:cNvCxnSpPr>
            <a:endCxn id="638" idx="0"/>
          </p:cNvCxnSpPr>
          <p:nvPr/>
        </p:nvCxnSpPr>
        <p:spPr>
          <a:xfrm>
            <a:off x="15576363" y="5205875"/>
            <a:ext cx="0" cy="59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3" name="Shape 653"/>
          <p:cNvCxnSpPr>
            <a:stCxn id="606" idx="0"/>
            <a:endCxn id="647" idx="0"/>
          </p:cNvCxnSpPr>
          <p:nvPr/>
        </p:nvCxnSpPr>
        <p:spPr>
          <a:xfrm flipH="1" rot="-5400000">
            <a:off x="11156351" y="287050"/>
            <a:ext cx="3258000" cy="7821300"/>
          </a:xfrm>
          <a:prstGeom prst="bentConnector3">
            <a:avLst>
              <a:gd fmla="val -1326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54" name="Shape 654"/>
          <p:cNvCxnSpPr>
            <a:stCxn id="605" idx="0"/>
            <a:endCxn id="647" idx="3"/>
          </p:cNvCxnSpPr>
          <p:nvPr/>
        </p:nvCxnSpPr>
        <p:spPr>
          <a:xfrm flipH="1" rot="-5400000">
            <a:off x="9453388" y="-1413200"/>
            <a:ext cx="3343800" cy="11307600"/>
          </a:xfrm>
          <a:prstGeom prst="bentConnector4">
            <a:avLst>
              <a:gd fmla="val -28895" name="adj1"/>
              <a:gd fmla="val 102106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655" name="Shape 655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11291625" y="1237975"/>
            <a:ext cx="4572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Shape 656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13079725" y="1779325"/>
            <a:ext cx="4572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Shape 657"/>
          <p:cNvSpPr txBox="1"/>
          <p:nvPr>
            <p:ph type="title"/>
          </p:nvPr>
        </p:nvSpPr>
        <p:spPr>
          <a:xfrm>
            <a:off x="623400" y="791156"/>
            <a:ext cx="17041200" cy="1017900"/>
          </a:xfrm>
          <a:prstGeom prst="rect">
            <a:avLst/>
          </a:prstGeom>
        </p:spPr>
        <p:txBody>
          <a:bodyPr anchorCtr="0" anchor="t" bIns="173825" lIns="173825" rIns="173825" wrap="square" tIns="1738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pic>
        <p:nvPicPr>
          <p:cNvPr id="658" name="Shape 658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15239675" y="4098650"/>
            <a:ext cx="656574" cy="653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9" name="Shape 659"/>
          <p:cNvCxnSpPr/>
          <p:nvPr/>
        </p:nvCxnSpPr>
        <p:spPr>
          <a:xfrm flipH="1">
            <a:off x="11538363" y="4931825"/>
            <a:ext cx="3516900" cy="976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/>
        </p:nvSpPr>
        <p:spPr>
          <a:xfrm>
            <a:off x="5366088" y="3004600"/>
            <a:ext cx="72873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5" name="Shape 665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774663" y="3917300"/>
            <a:ext cx="10673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Shape 6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5938" y="3225788"/>
            <a:ext cx="1047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Shape 6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70225" y="2779250"/>
            <a:ext cx="762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Shape 6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6338" y="3576150"/>
            <a:ext cx="85725" cy="7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9" name="Shape 669"/>
          <p:cNvGrpSpPr/>
          <p:nvPr/>
        </p:nvGrpSpPr>
        <p:grpSpPr>
          <a:xfrm>
            <a:off x="2380400" y="6079913"/>
            <a:ext cx="2447088" cy="1076325"/>
            <a:chOff x="513288" y="3364725"/>
            <a:chExt cx="2447088" cy="1076325"/>
          </a:xfrm>
        </p:grpSpPr>
        <p:grpSp>
          <p:nvGrpSpPr>
            <p:cNvPr id="670" name="Shape 670"/>
            <p:cNvGrpSpPr/>
            <p:nvPr/>
          </p:nvGrpSpPr>
          <p:grpSpPr>
            <a:xfrm>
              <a:off x="1752600" y="3364725"/>
              <a:ext cx="1207775" cy="1076325"/>
              <a:chOff x="5633200" y="3085150"/>
              <a:chExt cx="1207775" cy="1076325"/>
            </a:xfrm>
          </p:grpSpPr>
          <p:pic>
            <p:nvPicPr>
              <p:cNvPr id="671" name="Shape 671"/>
              <p:cNvPicPr preferRelativeResize="0"/>
              <p:nvPr/>
            </p:nvPicPr>
            <p:blipFill rotWithShape="1">
              <a:blip r:embed="rId7">
                <a:alphaModFix/>
              </a:blip>
              <a:srcRect b="0" l="24012" r="63062" t="0"/>
              <a:stretch/>
            </p:blipFill>
            <p:spPr>
              <a:xfrm>
                <a:off x="5633200" y="3085150"/>
                <a:ext cx="212975" cy="1076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2" name="Shape 672"/>
              <p:cNvPicPr preferRelativeResize="0"/>
              <p:nvPr/>
            </p:nvPicPr>
            <p:blipFill rotWithShape="1">
              <a:blip r:embed="rId7">
                <a:alphaModFix/>
              </a:blip>
              <a:srcRect b="0" l="92505" r="0" t="0"/>
              <a:stretch/>
            </p:blipFill>
            <p:spPr>
              <a:xfrm>
                <a:off x="6717475" y="3085150"/>
                <a:ext cx="123500" cy="1076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3" name="Shape 673"/>
              <p:cNvPicPr preferRelativeResize="0"/>
              <p:nvPr/>
            </p:nvPicPr>
            <p:blipFill rotWithShape="1">
              <a:blip r:embed="rId7">
                <a:alphaModFix/>
              </a:blip>
              <a:srcRect b="42266" l="10" r="90212" t="38800"/>
              <a:stretch/>
            </p:blipFill>
            <p:spPr>
              <a:xfrm>
                <a:off x="5846175" y="3085150"/>
                <a:ext cx="850944" cy="1076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74" name="Shape 67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13288" y="3581365"/>
              <a:ext cx="1148300" cy="6430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5" name="Shape 675"/>
          <p:cNvGrpSpPr/>
          <p:nvPr/>
        </p:nvGrpSpPr>
        <p:grpSpPr>
          <a:xfrm>
            <a:off x="1202188" y="4641413"/>
            <a:ext cx="3625300" cy="1076325"/>
            <a:chOff x="-1089250" y="4460100"/>
            <a:chExt cx="3625300" cy="1076325"/>
          </a:xfrm>
        </p:grpSpPr>
        <p:pic>
          <p:nvPicPr>
            <p:cNvPr id="676" name="Shape 676"/>
            <p:cNvPicPr preferRelativeResize="0"/>
            <p:nvPr/>
          </p:nvPicPr>
          <p:blipFill rotWithShape="1">
            <a:blip r:embed="rId9">
              <a:alphaModFix/>
            </a:blip>
            <a:srcRect b="0" l="28238" r="0" t="0"/>
            <a:stretch/>
          </p:blipFill>
          <p:spPr>
            <a:xfrm>
              <a:off x="1387750" y="4460100"/>
              <a:ext cx="1148300" cy="1076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7" name="Shape 67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-1089250" y="4907775"/>
              <a:ext cx="2324100" cy="180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8" name="Shape 678"/>
          <p:cNvGrpSpPr/>
          <p:nvPr/>
        </p:nvGrpSpPr>
        <p:grpSpPr>
          <a:xfrm>
            <a:off x="1465513" y="4050638"/>
            <a:ext cx="3361975" cy="228600"/>
            <a:chOff x="1465513" y="4050638"/>
            <a:chExt cx="3361975" cy="228600"/>
          </a:xfrm>
        </p:grpSpPr>
        <p:pic>
          <p:nvPicPr>
            <p:cNvPr id="679" name="Shape 679"/>
            <p:cNvPicPr preferRelativeResize="0"/>
            <p:nvPr/>
          </p:nvPicPr>
          <p:blipFill rotWithShape="1">
            <a:blip r:embed="rId11">
              <a:alphaModFix/>
            </a:blip>
            <a:srcRect b="0" l="25289" r="0" t="0"/>
            <a:stretch/>
          </p:blipFill>
          <p:spPr>
            <a:xfrm>
              <a:off x="3745863" y="4050638"/>
              <a:ext cx="1081625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Shape 68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465513" y="4099264"/>
              <a:ext cx="2031421" cy="1484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1" name="Shape 681"/>
          <p:cNvPicPr preferRelativeResize="0"/>
          <p:nvPr/>
        </p:nvPicPr>
        <p:blipFill rotWithShape="1">
          <a:blip r:embed="rId12">
            <a:alphaModFix/>
          </a:blip>
          <a:srcRect b="-10" l="0" r="50614" t="10"/>
          <a:stretch/>
        </p:blipFill>
        <p:spPr>
          <a:xfrm>
            <a:off x="2506263" y="3540038"/>
            <a:ext cx="1003200" cy="14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2" name="Shape 682"/>
          <p:cNvCxnSpPr>
            <a:endCxn id="683" idx="0"/>
          </p:cNvCxnSpPr>
          <p:nvPr/>
        </p:nvCxnSpPr>
        <p:spPr>
          <a:xfrm>
            <a:off x="6712908" y="2262853"/>
            <a:ext cx="0" cy="203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4" name="Shape 684"/>
          <p:cNvCxnSpPr>
            <a:stCxn id="683" idx="3"/>
            <a:endCxn id="685" idx="1"/>
          </p:cNvCxnSpPr>
          <p:nvPr/>
        </p:nvCxnSpPr>
        <p:spPr>
          <a:xfrm>
            <a:off x="68650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6" name="Shape 686"/>
          <p:cNvCxnSpPr/>
          <p:nvPr/>
        </p:nvCxnSpPr>
        <p:spPr>
          <a:xfrm>
            <a:off x="10042508" y="2266303"/>
            <a:ext cx="0" cy="203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7" name="Shape 687"/>
          <p:cNvCxnSpPr/>
          <p:nvPr/>
        </p:nvCxnSpPr>
        <p:spPr>
          <a:xfrm>
            <a:off x="1208863" y="4408625"/>
            <a:ext cx="535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3" name="Shape 683"/>
          <p:cNvSpPr/>
          <p:nvPr/>
        </p:nvSpPr>
        <p:spPr>
          <a:xfrm>
            <a:off x="65608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8" name="Shape 68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748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Shape 685"/>
          <p:cNvSpPr/>
          <p:nvPr/>
        </p:nvSpPr>
        <p:spPr>
          <a:xfrm>
            <a:off x="82794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9" name="Shape 68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3792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Shape 69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272175" y="4097150"/>
            <a:ext cx="6000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Shape 69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932213" y="4097150"/>
            <a:ext cx="6191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Shape 69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0611288" y="4097150"/>
            <a:ext cx="561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Shape 693"/>
          <p:cNvPicPr preferRelativeResize="0"/>
          <p:nvPr/>
        </p:nvPicPr>
        <p:blipFill rotWithShape="1">
          <a:blip r:embed="rId18">
            <a:alphaModFix/>
          </a:blip>
          <a:srcRect b="0" l="-81554" r="0" t="0"/>
          <a:stretch/>
        </p:blipFill>
        <p:spPr>
          <a:xfrm>
            <a:off x="4433900" y="2568700"/>
            <a:ext cx="2075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Shape 694"/>
          <p:cNvPicPr preferRelativeResize="0"/>
          <p:nvPr/>
        </p:nvPicPr>
        <p:blipFill rotWithShape="1">
          <a:blip r:embed="rId19">
            <a:alphaModFix/>
          </a:blip>
          <a:srcRect b="0" l="-79211" r="0" t="0"/>
          <a:stretch/>
        </p:blipFill>
        <p:spPr>
          <a:xfrm>
            <a:off x="7858988" y="2568700"/>
            <a:ext cx="2031425" cy="1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5" name="Shape 695"/>
          <p:cNvCxnSpPr>
            <a:stCxn id="696" idx="3"/>
            <a:endCxn id="697" idx="1"/>
          </p:cNvCxnSpPr>
          <p:nvPr/>
        </p:nvCxnSpPr>
        <p:spPr>
          <a:xfrm>
            <a:off x="101946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8" name="Shape 698"/>
          <p:cNvCxnSpPr/>
          <p:nvPr/>
        </p:nvCxnSpPr>
        <p:spPr>
          <a:xfrm>
            <a:off x="8583788" y="4408625"/>
            <a:ext cx="130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96" name="Shape 696"/>
          <p:cNvSpPr/>
          <p:nvPr/>
        </p:nvSpPr>
        <p:spPr>
          <a:xfrm>
            <a:off x="98904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9" name="Shape 69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0044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Shape 697"/>
          <p:cNvSpPr/>
          <p:nvPr/>
        </p:nvSpPr>
        <p:spPr>
          <a:xfrm>
            <a:off x="116090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0" name="Shape 70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7088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Shape 701"/>
          <p:cNvSpPr/>
          <p:nvPr/>
        </p:nvSpPr>
        <p:spPr>
          <a:xfrm>
            <a:off x="6368513" y="4936737"/>
            <a:ext cx="688800" cy="359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2" name="Shape 70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522400" y="5073425"/>
            <a:ext cx="381000" cy="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Shape 703"/>
          <p:cNvSpPr/>
          <p:nvPr/>
        </p:nvSpPr>
        <p:spPr>
          <a:xfrm>
            <a:off x="6368513" y="5467637"/>
            <a:ext cx="688800" cy="359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4" name="Shape 70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536700" y="5556688"/>
            <a:ext cx="35242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Shape 705"/>
          <p:cNvSpPr/>
          <p:nvPr/>
        </p:nvSpPr>
        <p:spPr>
          <a:xfrm>
            <a:off x="6227213" y="5998525"/>
            <a:ext cx="971400" cy="359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6" name="Shape 706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6336663" y="6120925"/>
            <a:ext cx="752475" cy="11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7" name="Shape 707"/>
          <p:cNvGrpSpPr/>
          <p:nvPr/>
        </p:nvGrpSpPr>
        <p:grpSpPr>
          <a:xfrm>
            <a:off x="3733877" y="7518424"/>
            <a:ext cx="1130650" cy="1151676"/>
            <a:chOff x="2676439" y="5375174"/>
            <a:chExt cx="1130650" cy="1151676"/>
          </a:xfrm>
        </p:grpSpPr>
        <p:sp>
          <p:nvSpPr>
            <p:cNvPr id="708" name="Shape 708"/>
            <p:cNvSpPr/>
            <p:nvPr/>
          </p:nvSpPr>
          <p:spPr>
            <a:xfrm>
              <a:off x="3001889" y="5375174"/>
              <a:ext cx="805200" cy="7665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2828861" y="5550138"/>
              <a:ext cx="824100" cy="78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2676439" y="5742650"/>
              <a:ext cx="824100" cy="78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711" name="Shape 711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506260" y="7843273"/>
            <a:ext cx="715575" cy="5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Shape 712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027738" y="8172125"/>
            <a:ext cx="31432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Shape 713"/>
          <p:cNvSpPr/>
          <p:nvPr/>
        </p:nvSpPr>
        <p:spPr>
          <a:xfrm>
            <a:off x="8124438" y="5108537"/>
            <a:ext cx="688800" cy="359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4" name="Shape 71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8278338" y="5216638"/>
            <a:ext cx="381000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Shape 715"/>
          <p:cNvSpPr/>
          <p:nvPr/>
        </p:nvSpPr>
        <p:spPr>
          <a:xfrm>
            <a:off x="8124438" y="5666987"/>
            <a:ext cx="688800" cy="359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6" name="Shape 716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8225963" y="5775088"/>
            <a:ext cx="4857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Shape 717"/>
          <p:cNvPicPr preferRelativeResize="0"/>
          <p:nvPr/>
        </p:nvPicPr>
        <p:blipFill rotWithShape="1">
          <a:blip r:embed="rId9">
            <a:alphaModFix/>
          </a:blip>
          <a:srcRect b="25922" l="60884" r="30513" t="48808"/>
          <a:stretch/>
        </p:blipFill>
        <p:spPr>
          <a:xfrm>
            <a:off x="6555750" y="6460600"/>
            <a:ext cx="314325" cy="621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Shape 718"/>
          <p:cNvPicPr preferRelativeResize="0"/>
          <p:nvPr/>
        </p:nvPicPr>
        <p:blipFill rotWithShape="1">
          <a:blip r:embed="rId9">
            <a:alphaModFix/>
          </a:blip>
          <a:srcRect b="25922" l="60884" r="30513" t="48808"/>
          <a:stretch/>
        </p:blipFill>
        <p:spPr>
          <a:xfrm>
            <a:off x="8274350" y="6225425"/>
            <a:ext cx="314325" cy="6210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9" name="Shape 719"/>
          <p:cNvCxnSpPr>
            <a:stCxn id="697" idx="3"/>
            <a:endCxn id="720" idx="0"/>
          </p:cNvCxnSpPr>
          <p:nvPr/>
        </p:nvCxnSpPr>
        <p:spPr>
          <a:xfrm>
            <a:off x="11913208" y="4408603"/>
            <a:ext cx="2098800" cy="1617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20" name="Shape 720"/>
          <p:cNvSpPr/>
          <p:nvPr/>
        </p:nvSpPr>
        <p:spPr>
          <a:xfrm>
            <a:off x="13959513" y="6026075"/>
            <a:ext cx="104700" cy="104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21" name="Shape 721"/>
          <p:cNvCxnSpPr>
            <a:stCxn id="720" idx="2"/>
            <a:endCxn id="722" idx="3"/>
          </p:cNvCxnSpPr>
          <p:nvPr/>
        </p:nvCxnSpPr>
        <p:spPr>
          <a:xfrm flipH="1">
            <a:off x="12079113" y="6078425"/>
            <a:ext cx="1880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3" name="Shape 723"/>
          <p:cNvCxnSpPr>
            <a:stCxn id="720" idx="6"/>
            <a:endCxn id="724" idx="1"/>
          </p:cNvCxnSpPr>
          <p:nvPr/>
        </p:nvCxnSpPr>
        <p:spPr>
          <a:xfrm>
            <a:off x="14064213" y="6078425"/>
            <a:ext cx="804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5" name="Shape 725"/>
          <p:cNvCxnSpPr>
            <a:stCxn id="664" idx="1"/>
            <a:endCxn id="664" idx="0"/>
          </p:cNvCxnSpPr>
          <p:nvPr/>
        </p:nvCxnSpPr>
        <p:spPr>
          <a:xfrm flipH="1" rot="10800000">
            <a:off x="5366088" y="3004600"/>
            <a:ext cx="3643800" cy="2172300"/>
          </a:xfrm>
          <a:prstGeom prst="bentConnector4">
            <a:avLst>
              <a:gd fmla="val 118" name="adj1"/>
              <a:gd fmla="val 10002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726" name="Shape 726"/>
          <p:cNvCxnSpPr>
            <a:stCxn id="664" idx="0"/>
          </p:cNvCxnSpPr>
          <p:nvPr/>
        </p:nvCxnSpPr>
        <p:spPr>
          <a:xfrm flipH="1" rot="-5400000">
            <a:off x="9745488" y="2268850"/>
            <a:ext cx="2172300" cy="3643800"/>
          </a:xfrm>
          <a:prstGeom prst="bentConnector4">
            <a:avLst>
              <a:gd fmla="val 37" name="adj1"/>
              <a:gd fmla="val 99998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727" name="Shape 727"/>
          <p:cNvCxnSpPr>
            <a:stCxn id="664" idx="1"/>
            <a:endCxn id="664" idx="2"/>
          </p:cNvCxnSpPr>
          <p:nvPr/>
        </p:nvCxnSpPr>
        <p:spPr>
          <a:xfrm>
            <a:off x="5366088" y="5176900"/>
            <a:ext cx="3643800" cy="2172300"/>
          </a:xfrm>
          <a:prstGeom prst="bentConnector4">
            <a:avLst>
              <a:gd fmla="val -40" name="adj1"/>
              <a:gd fmla="val 99863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728" name="Shape 728"/>
          <p:cNvCxnSpPr>
            <a:stCxn id="664" idx="2"/>
            <a:endCxn id="664" idx="3"/>
          </p:cNvCxnSpPr>
          <p:nvPr/>
        </p:nvCxnSpPr>
        <p:spPr>
          <a:xfrm rot="-5400000">
            <a:off x="9745488" y="4441150"/>
            <a:ext cx="2172300" cy="3643800"/>
          </a:xfrm>
          <a:prstGeom prst="bentConnector4">
            <a:avLst>
              <a:gd fmla="val 137" name="adj1"/>
              <a:gd fmla="val 604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sp>
        <p:nvSpPr>
          <p:cNvPr id="722" name="Shape 722"/>
          <p:cNvSpPr/>
          <p:nvPr/>
        </p:nvSpPr>
        <p:spPr>
          <a:xfrm>
            <a:off x="10997613" y="5908325"/>
            <a:ext cx="1081500" cy="34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9" name="Shape 729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1157363" y="5988225"/>
            <a:ext cx="7620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Shape 724"/>
          <p:cNvSpPr/>
          <p:nvPr/>
        </p:nvSpPr>
        <p:spPr>
          <a:xfrm>
            <a:off x="14869113" y="5802875"/>
            <a:ext cx="1414500" cy="551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0" name="Shape 730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15104875" y="5882488"/>
            <a:ext cx="942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Shape 731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14971538" y="6103650"/>
            <a:ext cx="12096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Shape 732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10535088" y="5949875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Shape 733"/>
          <p:cNvPicPr preferRelativeResize="0"/>
          <p:nvPr/>
        </p:nvPicPr>
        <p:blipFill rotWithShape="1">
          <a:blip r:embed="rId31">
            <a:alphaModFix/>
          </a:blip>
          <a:srcRect b="0" l="-44337" r="-73859" t="-20250"/>
          <a:stretch/>
        </p:blipFill>
        <p:spPr>
          <a:xfrm>
            <a:off x="16612825" y="5826725"/>
            <a:ext cx="166250" cy="1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4" name="Shape 734"/>
          <p:cNvCxnSpPr>
            <a:stCxn id="722" idx="1"/>
          </p:cNvCxnSpPr>
          <p:nvPr/>
        </p:nvCxnSpPr>
        <p:spPr>
          <a:xfrm rot="10800000">
            <a:off x="10073013" y="6078425"/>
            <a:ext cx="924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735" name="Shape 735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485638" y="5732213"/>
            <a:ext cx="10673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Shape 736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15062013" y="4813600"/>
            <a:ext cx="1028700" cy="2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7" name="Shape 737"/>
          <p:cNvCxnSpPr/>
          <p:nvPr/>
        </p:nvCxnSpPr>
        <p:spPr>
          <a:xfrm>
            <a:off x="16283613" y="6078425"/>
            <a:ext cx="80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8" name="Shape 738"/>
          <p:cNvCxnSpPr>
            <a:endCxn id="724" idx="0"/>
          </p:cNvCxnSpPr>
          <p:nvPr/>
        </p:nvCxnSpPr>
        <p:spPr>
          <a:xfrm>
            <a:off x="15576363" y="5205875"/>
            <a:ext cx="0" cy="59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9" name="Shape 739"/>
          <p:cNvCxnSpPr>
            <a:stCxn id="694" idx="0"/>
            <a:endCxn id="733" idx="0"/>
          </p:cNvCxnSpPr>
          <p:nvPr/>
        </p:nvCxnSpPr>
        <p:spPr>
          <a:xfrm flipH="1" rot="-5400000">
            <a:off x="11156351" y="287050"/>
            <a:ext cx="3258000" cy="7821300"/>
          </a:xfrm>
          <a:prstGeom prst="bentConnector3">
            <a:avLst>
              <a:gd fmla="val -1326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0" name="Shape 740"/>
          <p:cNvCxnSpPr>
            <a:stCxn id="693" idx="0"/>
            <a:endCxn id="733" idx="3"/>
          </p:cNvCxnSpPr>
          <p:nvPr/>
        </p:nvCxnSpPr>
        <p:spPr>
          <a:xfrm flipH="1" rot="-5400000">
            <a:off x="9453388" y="-1413200"/>
            <a:ext cx="3343800" cy="11307600"/>
          </a:xfrm>
          <a:prstGeom prst="bentConnector4">
            <a:avLst>
              <a:gd fmla="val -28895" name="adj1"/>
              <a:gd fmla="val 102106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741" name="Shape 741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11291625" y="1237975"/>
            <a:ext cx="4572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Shape 742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13079725" y="1779325"/>
            <a:ext cx="4572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Shape 743"/>
          <p:cNvSpPr txBox="1"/>
          <p:nvPr>
            <p:ph type="title"/>
          </p:nvPr>
        </p:nvSpPr>
        <p:spPr>
          <a:xfrm>
            <a:off x="623400" y="791156"/>
            <a:ext cx="17041200" cy="1017900"/>
          </a:xfrm>
          <a:prstGeom prst="rect">
            <a:avLst/>
          </a:prstGeom>
        </p:spPr>
        <p:txBody>
          <a:bodyPr anchorCtr="0" anchor="t" bIns="173825" lIns="173825" rIns="173825" wrap="square" tIns="1738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pic>
        <p:nvPicPr>
          <p:cNvPr id="744" name="Shape 744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15239675" y="4098650"/>
            <a:ext cx="656574" cy="653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5" name="Shape 745"/>
          <p:cNvGrpSpPr/>
          <p:nvPr/>
        </p:nvGrpSpPr>
        <p:grpSpPr>
          <a:xfrm>
            <a:off x="14212532" y="2762172"/>
            <a:ext cx="656586" cy="1594203"/>
            <a:chOff x="14212532" y="2762172"/>
            <a:chExt cx="656586" cy="1594203"/>
          </a:xfrm>
        </p:grpSpPr>
        <p:pic>
          <p:nvPicPr>
            <p:cNvPr id="746" name="Shape 746"/>
            <p:cNvPicPr preferRelativeResize="0"/>
            <p:nvPr/>
          </p:nvPicPr>
          <p:blipFill>
            <a:blip r:embed="rId36">
              <a:alphaModFix/>
            </a:blip>
            <a:stretch>
              <a:fillRect/>
            </a:stretch>
          </p:blipFill>
          <p:spPr>
            <a:xfrm>
              <a:off x="14488438" y="2762172"/>
              <a:ext cx="104775" cy="1484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7" name="Shape 747"/>
            <p:cNvPicPr preferRelativeResize="0"/>
            <p:nvPr/>
          </p:nvPicPr>
          <p:blipFill>
            <a:blip r:embed="rId37">
              <a:alphaModFix/>
            </a:blip>
            <a:stretch>
              <a:fillRect/>
            </a:stretch>
          </p:blipFill>
          <p:spPr>
            <a:xfrm>
              <a:off x="14212532" y="3007449"/>
              <a:ext cx="656575" cy="55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" name="Shape 748"/>
            <p:cNvPicPr preferRelativeResize="0"/>
            <p:nvPr/>
          </p:nvPicPr>
          <p:blipFill>
            <a:blip r:embed="rId38">
              <a:alphaModFix/>
            </a:blip>
            <a:stretch>
              <a:fillRect/>
            </a:stretch>
          </p:blipFill>
          <p:spPr>
            <a:xfrm>
              <a:off x="14212543" y="3706843"/>
              <a:ext cx="656575" cy="64953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49" name="Shape 749"/>
          <p:cNvCxnSpPr/>
          <p:nvPr/>
        </p:nvCxnSpPr>
        <p:spPr>
          <a:xfrm flipH="1">
            <a:off x="11538363" y="4931825"/>
            <a:ext cx="3516900" cy="976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/>
        </p:nvSpPr>
        <p:spPr>
          <a:xfrm>
            <a:off x="5366088" y="3004600"/>
            <a:ext cx="72873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5" name="Shape 755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774663" y="3917300"/>
            <a:ext cx="10673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Shape 7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5938" y="3225788"/>
            <a:ext cx="1047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Shape 7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70225" y="2779250"/>
            <a:ext cx="762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Shape 7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6338" y="3576150"/>
            <a:ext cx="8572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Shape 7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88438" y="2762172"/>
            <a:ext cx="104775" cy="1484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0" name="Shape 760"/>
          <p:cNvGrpSpPr/>
          <p:nvPr/>
        </p:nvGrpSpPr>
        <p:grpSpPr>
          <a:xfrm>
            <a:off x="2380400" y="6079913"/>
            <a:ext cx="2447088" cy="1076325"/>
            <a:chOff x="513288" y="3364725"/>
            <a:chExt cx="2447088" cy="1076325"/>
          </a:xfrm>
        </p:grpSpPr>
        <p:grpSp>
          <p:nvGrpSpPr>
            <p:cNvPr id="761" name="Shape 761"/>
            <p:cNvGrpSpPr/>
            <p:nvPr/>
          </p:nvGrpSpPr>
          <p:grpSpPr>
            <a:xfrm>
              <a:off x="1752600" y="3364725"/>
              <a:ext cx="1207775" cy="1076325"/>
              <a:chOff x="5633200" y="3085150"/>
              <a:chExt cx="1207775" cy="1076325"/>
            </a:xfrm>
          </p:grpSpPr>
          <p:pic>
            <p:nvPicPr>
              <p:cNvPr id="762" name="Shape 762"/>
              <p:cNvPicPr preferRelativeResize="0"/>
              <p:nvPr/>
            </p:nvPicPr>
            <p:blipFill rotWithShape="1">
              <a:blip r:embed="rId8">
                <a:alphaModFix/>
              </a:blip>
              <a:srcRect b="0" l="24012" r="63062" t="0"/>
              <a:stretch/>
            </p:blipFill>
            <p:spPr>
              <a:xfrm>
                <a:off x="5633200" y="3085150"/>
                <a:ext cx="212975" cy="1076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3" name="Shape 763"/>
              <p:cNvPicPr preferRelativeResize="0"/>
              <p:nvPr/>
            </p:nvPicPr>
            <p:blipFill rotWithShape="1">
              <a:blip r:embed="rId8">
                <a:alphaModFix/>
              </a:blip>
              <a:srcRect b="0" l="92505" r="0" t="0"/>
              <a:stretch/>
            </p:blipFill>
            <p:spPr>
              <a:xfrm>
                <a:off x="6717475" y="3085150"/>
                <a:ext cx="123500" cy="1076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4" name="Shape 764"/>
              <p:cNvPicPr preferRelativeResize="0"/>
              <p:nvPr/>
            </p:nvPicPr>
            <p:blipFill rotWithShape="1">
              <a:blip r:embed="rId8">
                <a:alphaModFix/>
              </a:blip>
              <a:srcRect b="42266" l="10" r="90212" t="38800"/>
              <a:stretch/>
            </p:blipFill>
            <p:spPr>
              <a:xfrm>
                <a:off x="5846175" y="3085150"/>
                <a:ext cx="850944" cy="1076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65" name="Shape 76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13288" y="3581365"/>
              <a:ext cx="1148300" cy="6430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6" name="Shape 766"/>
          <p:cNvGrpSpPr/>
          <p:nvPr/>
        </p:nvGrpSpPr>
        <p:grpSpPr>
          <a:xfrm>
            <a:off x="1202188" y="4641413"/>
            <a:ext cx="3625300" cy="1076325"/>
            <a:chOff x="-1089250" y="4460100"/>
            <a:chExt cx="3625300" cy="1076325"/>
          </a:xfrm>
        </p:grpSpPr>
        <p:pic>
          <p:nvPicPr>
            <p:cNvPr id="767" name="Shape 767"/>
            <p:cNvPicPr preferRelativeResize="0"/>
            <p:nvPr/>
          </p:nvPicPr>
          <p:blipFill rotWithShape="1">
            <a:blip r:embed="rId10">
              <a:alphaModFix/>
            </a:blip>
            <a:srcRect b="0" l="28238" r="0" t="0"/>
            <a:stretch/>
          </p:blipFill>
          <p:spPr>
            <a:xfrm>
              <a:off x="1387750" y="4460100"/>
              <a:ext cx="1148300" cy="1076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" name="Shape 76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-1089250" y="4907775"/>
              <a:ext cx="2324100" cy="180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9" name="Shape 769"/>
          <p:cNvGrpSpPr/>
          <p:nvPr/>
        </p:nvGrpSpPr>
        <p:grpSpPr>
          <a:xfrm>
            <a:off x="1465513" y="4050638"/>
            <a:ext cx="3361975" cy="228600"/>
            <a:chOff x="1465513" y="4050638"/>
            <a:chExt cx="3361975" cy="228600"/>
          </a:xfrm>
        </p:grpSpPr>
        <p:pic>
          <p:nvPicPr>
            <p:cNvPr id="770" name="Shape 770"/>
            <p:cNvPicPr preferRelativeResize="0"/>
            <p:nvPr/>
          </p:nvPicPr>
          <p:blipFill rotWithShape="1">
            <a:blip r:embed="rId12">
              <a:alphaModFix/>
            </a:blip>
            <a:srcRect b="0" l="25289" r="0" t="0"/>
            <a:stretch/>
          </p:blipFill>
          <p:spPr>
            <a:xfrm>
              <a:off x="3745863" y="4050638"/>
              <a:ext cx="1081625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1" name="Shape 77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1465513" y="4099264"/>
              <a:ext cx="2031421" cy="1484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2" name="Shape 772"/>
          <p:cNvPicPr preferRelativeResize="0"/>
          <p:nvPr/>
        </p:nvPicPr>
        <p:blipFill rotWithShape="1">
          <a:blip r:embed="rId13">
            <a:alphaModFix/>
          </a:blip>
          <a:srcRect b="-10" l="0" r="50614" t="10"/>
          <a:stretch/>
        </p:blipFill>
        <p:spPr>
          <a:xfrm>
            <a:off x="2506263" y="3540038"/>
            <a:ext cx="1003200" cy="14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3" name="Shape 773"/>
          <p:cNvCxnSpPr>
            <a:endCxn id="774" idx="0"/>
          </p:cNvCxnSpPr>
          <p:nvPr/>
        </p:nvCxnSpPr>
        <p:spPr>
          <a:xfrm>
            <a:off x="6712908" y="2262853"/>
            <a:ext cx="0" cy="203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5" name="Shape 775"/>
          <p:cNvCxnSpPr>
            <a:stCxn id="774" idx="3"/>
            <a:endCxn id="776" idx="1"/>
          </p:cNvCxnSpPr>
          <p:nvPr/>
        </p:nvCxnSpPr>
        <p:spPr>
          <a:xfrm>
            <a:off x="68650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7" name="Shape 777"/>
          <p:cNvCxnSpPr/>
          <p:nvPr/>
        </p:nvCxnSpPr>
        <p:spPr>
          <a:xfrm>
            <a:off x="10042508" y="2266303"/>
            <a:ext cx="0" cy="203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8" name="Shape 778"/>
          <p:cNvCxnSpPr/>
          <p:nvPr/>
        </p:nvCxnSpPr>
        <p:spPr>
          <a:xfrm>
            <a:off x="1208863" y="4408625"/>
            <a:ext cx="535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74" name="Shape 774"/>
          <p:cNvSpPr/>
          <p:nvPr/>
        </p:nvSpPr>
        <p:spPr>
          <a:xfrm>
            <a:off x="65608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9" name="Shape 77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6748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Shape 776"/>
          <p:cNvSpPr/>
          <p:nvPr/>
        </p:nvSpPr>
        <p:spPr>
          <a:xfrm>
            <a:off x="82794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0" name="Shape 78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3792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Shape 78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272175" y="4097150"/>
            <a:ext cx="6000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Shape 78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932213" y="4097150"/>
            <a:ext cx="6191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Shape 78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0611288" y="4097150"/>
            <a:ext cx="561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Shape 784"/>
          <p:cNvPicPr preferRelativeResize="0"/>
          <p:nvPr/>
        </p:nvPicPr>
        <p:blipFill rotWithShape="1">
          <a:blip r:embed="rId19">
            <a:alphaModFix/>
          </a:blip>
          <a:srcRect b="0" l="-81554" r="0" t="0"/>
          <a:stretch/>
        </p:blipFill>
        <p:spPr>
          <a:xfrm>
            <a:off x="4433900" y="2568700"/>
            <a:ext cx="2075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Shape 785"/>
          <p:cNvPicPr preferRelativeResize="0"/>
          <p:nvPr/>
        </p:nvPicPr>
        <p:blipFill rotWithShape="1">
          <a:blip r:embed="rId20">
            <a:alphaModFix/>
          </a:blip>
          <a:srcRect b="0" l="-79211" r="0" t="0"/>
          <a:stretch/>
        </p:blipFill>
        <p:spPr>
          <a:xfrm>
            <a:off x="7858988" y="2568700"/>
            <a:ext cx="2031425" cy="1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6" name="Shape 786"/>
          <p:cNvCxnSpPr>
            <a:stCxn id="787" idx="3"/>
            <a:endCxn id="788" idx="1"/>
          </p:cNvCxnSpPr>
          <p:nvPr/>
        </p:nvCxnSpPr>
        <p:spPr>
          <a:xfrm>
            <a:off x="101946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9" name="Shape 789"/>
          <p:cNvCxnSpPr/>
          <p:nvPr/>
        </p:nvCxnSpPr>
        <p:spPr>
          <a:xfrm>
            <a:off x="8583788" y="4408625"/>
            <a:ext cx="130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87" name="Shape 787"/>
          <p:cNvSpPr/>
          <p:nvPr/>
        </p:nvSpPr>
        <p:spPr>
          <a:xfrm>
            <a:off x="98904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0" name="Shape 79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0044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Shape 788"/>
          <p:cNvSpPr/>
          <p:nvPr/>
        </p:nvSpPr>
        <p:spPr>
          <a:xfrm>
            <a:off x="116090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1" name="Shape 79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17088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Shape 792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4212532" y="3007449"/>
            <a:ext cx="656575" cy="5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Shape 79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4212543" y="3706843"/>
            <a:ext cx="656575" cy="649532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Shape 794"/>
          <p:cNvSpPr/>
          <p:nvPr/>
        </p:nvSpPr>
        <p:spPr>
          <a:xfrm>
            <a:off x="6368513" y="4936737"/>
            <a:ext cx="688800" cy="359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5" name="Shape 79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522400" y="5073425"/>
            <a:ext cx="381000" cy="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Shape 796"/>
          <p:cNvSpPr/>
          <p:nvPr/>
        </p:nvSpPr>
        <p:spPr>
          <a:xfrm>
            <a:off x="6368513" y="5467637"/>
            <a:ext cx="688800" cy="359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7" name="Shape 79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536700" y="5556688"/>
            <a:ext cx="35242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Shape 798"/>
          <p:cNvSpPr/>
          <p:nvPr/>
        </p:nvSpPr>
        <p:spPr>
          <a:xfrm>
            <a:off x="6227213" y="5998525"/>
            <a:ext cx="971400" cy="359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9" name="Shape 799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336663" y="6120925"/>
            <a:ext cx="752475" cy="11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0" name="Shape 800"/>
          <p:cNvGrpSpPr/>
          <p:nvPr/>
        </p:nvGrpSpPr>
        <p:grpSpPr>
          <a:xfrm>
            <a:off x="3733877" y="7518424"/>
            <a:ext cx="1130650" cy="1151676"/>
            <a:chOff x="2676439" y="5375174"/>
            <a:chExt cx="1130650" cy="1151676"/>
          </a:xfrm>
        </p:grpSpPr>
        <p:sp>
          <p:nvSpPr>
            <p:cNvPr id="801" name="Shape 801"/>
            <p:cNvSpPr/>
            <p:nvPr/>
          </p:nvSpPr>
          <p:spPr>
            <a:xfrm>
              <a:off x="3001889" y="5375174"/>
              <a:ext cx="805200" cy="7665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828861" y="5550138"/>
              <a:ext cx="824100" cy="78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676439" y="5742650"/>
              <a:ext cx="824100" cy="78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4" name="Shape 80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506260" y="7843273"/>
            <a:ext cx="715575" cy="5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Shape 80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4027738" y="8172125"/>
            <a:ext cx="31432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Shape 806"/>
          <p:cNvSpPr/>
          <p:nvPr/>
        </p:nvSpPr>
        <p:spPr>
          <a:xfrm>
            <a:off x="8124438" y="5108537"/>
            <a:ext cx="688800" cy="359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7" name="Shape 807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8278338" y="5216638"/>
            <a:ext cx="381000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Shape 808"/>
          <p:cNvSpPr/>
          <p:nvPr/>
        </p:nvSpPr>
        <p:spPr>
          <a:xfrm>
            <a:off x="8124438" y="5666987"/>
            <a:ext cx="688800" cy="359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9" name="Shape 809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8225963" y="5775088"/>
            <a:ext cx="4857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Shape 810"/>
          <p:cNvPicPr preferRelativeResize="0"/>
          <p:nvPr/>
        </p:nvPicPr>
        <p:blipFill rotWithShape="1">
          <a:blip r:embed="rId10">
            <a:alphaModFix/>
          </a:blip>
          <a:srcRect b="25922" l="60884" r="30513" t="48808"/>
          <a:stretch/>
        </p:blipFill>
        <p:spPr>
          <a:xfrm>
            <a:off x="6555750" y="6460600"/>
            <a:ext cx="314325" cy="621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Shape 811"/>
          <p:cNvPicPr preferRelativeResize="0"/>
          <p:nvPr/>
        </p:nvPicPr>
        <p:blipFill rotWithShape="1">
          <a:blip r:embed="rId10">
            <a:alphaModFix/>
          </a:blip>
          <a:srcRect b="25922" l="60884" r="30513" t="48808"/>
          <a:stretch/>
        </p:blipFill>
        <p:spPr>
          <a:xfrm>
            <a:off x="8274350" y="6225425"/>
            <a:ext cx="314325" cy="6210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2" name="Shape 812"/>
          <p:cNvCxnSpPr>
            <a:stCxn id="788" idx="3"/>
            <a:endCxn id="813" idx="0"/>
          </p:cNvCxnSpPr>
          <p:nvPr/>
        </p:nvCxnSpPr>
        <p:spPr>
          <a:xfrm>
            <a:off x="11913208" y="4408603"/>
            <a:ext cx="2098800" cy="1617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13" name="Shape 813"/>
          <p:cNvSpPr/>
          <p:nvPr/>
        </p:nvSpPr>
        <p:spPr>
          <a:xfrm>
            <a:off x="13959513" y="6026075"/>
            <a:ext cx="104700" cy="104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14" name="Shape 814"/>
          <p:cNvCxnSpPr>
            <a:stCxn id="813" idx="2"/>
            <a:endCxn id="815" idx="3"/>
          </p:cNvCxnSpPr>
          <p:nvPr/>
        </p:nvCxnSpPr>
        <p:spPr>
          <a:xfrm flipH="1">
            <a:off x="12079113" y="6078425"/>
            <a:ext cx="1880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6" name="Shape 816"/>
          <p:cNvCxnSpPr>
            <a:stCxn id="813" idx="6"/>
            <a:endCxn id="817" idx="1"/>
          </p:cNvCxnSpPr>
          <p:nvPr/>
        </p:nvCxnSpPr>
        <p:spPr>
          <a:xfrm>
            <a:off x="14064213" y="6078425"/>
            <a:ext cx="804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8" name="Shape 818"/>
          <p:cNvCxnSpPr>
            <a:stCxn id="754" idx="1"/>
            <a:endCxn id="754" idx="0"/>
          </p:cNvCxnSpPr>
          <p:nvPr/>
        </p:nvCxnSpPr>
        <p:spPr>
          <a:xfrm flipH="1" rot="10800000">
            <a:off x="5366088" y="3004600"/>
            <a:ext cx="3643800" cy="2172300"/>
          </a:xfrm>
          <a:prstGeom prst="bentConnector4">
            <a:avLst>
              <a:gd fmla="val 118" name="adj1"/>
              <a:gd fmla="val 10002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819" name="Shape 819"/>
          <p:cNvCxnSpPr>
            <a:stCxn id="754" idx="0"/>
          </p:cNvCxnSpPr>
          <p:nvPr/>
        </p:nvCxnSpPr>
        <p:spPr>
          <a:xfrm flipH="1" rot="-5400000">
            <a:off x="9745488" y="2268850"/>
            <a:ext cx="2172300" cy="3643800"/>
          </a:xfrm>
          <a:prstGeom prst="bentConnector4">
            <a:avLst>
              <a:gd fmla="val 37" name="adj1"/>
              <a:gd fmla="val 99998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820" name="Shape 820"/>
          <p:cNvCxnSpPr>
            <a:stCxn id="754" idx="1"/>
            <a:endCxn id="754" idx="2"/>
          </p:cNvCxnSpPr>
          <p:nvPr/>
        </p:nvCxnSpPr>
        <p:spPr>
          <a:xfrm>
            <a:off x="5366088" y="5176900"/>
            <a:ext cx="3643800" cy="2172300"/>
          </a:xfrm>
          <a:prstGeom prst="bentConnector4">
            <a:avLst>
              <a:gd fmla="val -40" name="adj1"/>
              <a:gd fmla="val 99863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821" name="Shape 821"/>
          <p:cNvCxnSpPr>
            <a:stCxn id="754" idx="2"/>
            <a:endCxn id="754" idx="3"/>
          </p:cNvCxnSpPr>
          <p:nvPr/>
        </p:nvCxnSpPr>
        <p:spPr>
          <a:xfrm rot="-5400000">
            <a:off x="9745488" y="4441150"/>
            <a:ext cx="2172300" cy="3643800"/>
          </a:xfrm>
          <a:prstGeom prst="bentConnector4">
            <a:avLst>
              <a:gd fmla="val 137" name="adj1"/>
              <a:gd fmla="val 604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sp>
        <p:nvSpPr>
          <p:cNvPr id="815" name="Shape 815"/>
          <p:cNvSpPr/>
          <p:nvPr/>
        </p:nvSpPr>
        <p:spPr>
          <a:xfrm>
            <a:off x="10997613" y="5908325"/>
            <a:ext cx="1081500" cy="34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2" name="Shape 822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11157363" y="5988225"/>
            <a:ext cx="7620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Shape 817"/>
          <p:cNvSpPr/>
          <p:nvPr/>
        </p:nvSpPr>
        <p:spPr>
          <a:xfrm>
            <a:off x="14869113" y="5802875"/>
            <a:ext cx="1414500" cy="551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3" name="Shape 823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15104875" y="5882488"/>
            <a:ext cx="942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Shape 824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14971538" y="6103650"/>
            <a:ext cx="12096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Shape 825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10535088" y="5949875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Shape 826"/>
          <p:cNvPicPr preferRelativeResize="0"/>
          <p:nvPr/>
        </p:nvPicPr>
        <p:blipFill rotWithShape="1">
          <a:blip r:embed="rId34">
            <a:alphaModFix/>
          </a:blip>
          <a:srcRect b="0" l="-44337" r="-73859" t="-20250"/>
          <a:stretch/>
        </p:blipFill>
        <p:spPr>
          <a:xfrm>
            <a:off x="16612825" y="5826725"/>
            <a:ext cx="166250" cy="1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7" name="Shape 827"/>
          <p:cNvCxnSpPr>
            <a:stCxn id="815" idx="1"/>
          </p:cNvCxnSpPr>
          <p:nvPr/>
        </p:nvCxnSpPr>
        <p:spPr>
          <a:xfrm rot="10800000">
            <a:off x="10073013" y="6078425"/>
            <a:ext cx="924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828" name="Shape 828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485638" y="5732213"/>
            <a:ext cx="10673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Shape 829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15062013" y="4813600"/>
            <a:ext cx="1028700" cy="2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0" name="Shape 830"/>
          <p:cNvCxnSpPr/>
          <p:nvPr/>
        </p:nvCxnSpPr>
        <p:spPr>
          <a:xfrm>
            <a:off x="16283613" y="6078425"/>
            <a:ext cx="80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831" name="Shape 831"/>
          <p:cNvGrpSpPr/>
          <p:nvPr/>
        </p:nvGrpSpPr>
        <p:grpSpPr>
          <a:xfrm>
            <a:off x="14830113" y="6601025"/>
            <a:ext cx="1492500" cy="2102082"/>
            <a:chOff x="14830113" y="6601025"/>
            <a:chExt cx="1492500" cy="2102082"/>
          </a:xfrm>
        </p:grpSpPr>
        <p:sp>
          <p:nvSpPr>
            <p:cNvPr id="832" name="Shape 832"/>
            <p:cNvSpPr/>
            <p:nvPr/>
          </p:nvSpPr>
          <p:spPr>
            <a:xfrm>
              <a:off x="14956413" y="7114650"/>
              <a:ext cx="1239900" cy="340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833" name="Shape 833"/>
            <p:cNvPicPr preferRelativeResize="0"/>
            <p:nvPr/>
          </p:nvPicPr>
          <p:blipFill>
            <a:blip r:embed="rId36">
              <a:alphaModFix/>
            </a:blip>
            <a:stretch>
              <a:fillRect/>
            </a:stretch>
          </p:blipFill>
          <p:spPr>
            <a:xfrm>
              <a:off x="15114388" y="7194250"/>
              <a:ext cx="923925" cy="180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4" name="Shape 834"/>
            <p:cNvSpPr/>
            <p:nvPr/>
          </p:nvSpPr>
          <p:spPr>
            <a:xfrm>
              <a:off x="15074763" y="6601025"/>
              <a:ext cx="1003200" cy="340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835" name="Shape 835"/>
            <p:cNvPicPr preferRelativeResize="0"/>
            <p:nvPr/>
          </p:nvPicPr>
          <p:blipFill>
            <a:blip r:embed="rId37">
              <a:alphaModFix/>
            </a:blip>
            <a:stretch>
              <a:fillRect/>
            </a:stretch>
          </p:blipFill>
          <p:spPr>
            <a:xfrm>
              <a:off x="15200125" y="6680638"/>
              <a:ext cx="752475" cy="180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6" name="Shape 836"/>
            <p:cNvSpPr/>
            <p:nvPr/>
          </p:nvSpPr>
          <p:spPr>
            <a:xfrm>
              <a:off x="14830113" y="7628275"/>
              <a:ext cx="1492500" cy="340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837" name="Shape 837"/>
            <p:cNvPicPr preferRelativeResize="0"/>
            <p:nvPr/>
          </p:nvPicPr>
          <p:blipFill>
            <a:blip r:embed="rId38">
              <a:alphaModFix/>
            </a:blip>
            <a:stretch>
              <a:fillRect/>
            </a:stretch>
          </p:blipFill>
          <p:spPr>
            <a:xfrm>
              <a:off x="15023913" y="7707888"/>
              <a:ext cx="1104900" cy="18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8" name="Shape 838"/>
            <p:cNvPicPr preferRelativeResize="0"/>
            <p:nvPr/>
          </p:nvPicPr>
          <p:blipFill rotWithShape="1">
            <a:blip r:embed="rId10">
              <a:alphaModFix/>
            </a:blip>
            <a:srcRect b="25922" l="60884" r="30513" t="48808"/>
            <a:stretch/>
          </p:blipFill>
          <p:spPr>
            <a:xfrm>
              <a:off x="15419200" y="8082050"/>
              <a:ext cx="314325" cy="62105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39" name="Shape 839"/>
          <p:cNvCxnSpPr>
            <a:endCxn id="817" idx="0"/>
          </p:cNvCxnSpPr>
          <p:nvPr/>
        </p:nvCxnSpPr>
        <p:spPr>
          <a:xfrm>
            <a:off x="15576363" y="5205875"/>
            <a:ext cx="0" cy="59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0" name="Shape 840"/>
          <p:cNvCxnSpPr>
            <a:stCxn id="785" idx="0"/>
            <a:endCxn id="826" idx="0"/>
          </p:cNvCxnSpPr>
          <p:nvPr/>
        </p:nvCxnSpPr>
        <p:spPr>
          <a:xfrm flipH="1" rot="-5400000">
            <a:off x="11156351" y="287050"/>
            <a:ext cx="3258000" cy="7821300"/>
          </a:xfrm>
          <a:prstGeom prst="bentConnector3">
            <a:avLst>
              <a:gd fmla="val -1326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1" name="Shape 841"/>
          <p:cNvCxnSpPr>
            <a:stCxn id="784" idx="0"/>
            <a:endCxn id="826" idx="3"/>
          </p:cNvCxnSpPr>
          <p:nvPr/>
        </p:nvCxnSpPr>
        <p:spPr>
          <a:xfrm flipH="1" rot="-5400000">
            <a:off x="9453388" y="-1413200"/>
            <a:ext cx="3343800" cy="11307600"/>
          </a:xfrm>
          <a:prstGeom prst="bentConnector4">
            <a:avLst>
              <a:gd fmla="val -28895" name="adj1"/>
              <a:gd fmla="val 102106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842" name="Shape 842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11291625" y="1237975"/>
            <a:ext cx="4572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Shape 843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13079725" y="1779325"/>
            <a:ext cx="4572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Shape 844"/>
          <p:cNvSpPr txBox="1"/>
          <p:nvPr>
            <p:ph type="title"/>
          </p:nvPr>
        </p:nvSpPr>
        <p:spPr>
          <a:xfrm>
            <a:off x="623400" y="791156"/>
            <a:ext cx="17041200" cy="1017900"/>
          </a:xfrm>
          <a:prstGeom prst="rect">
            <a:avLst/>
          </a:prstGeom>
        </p:spPr>
        <p:txBody>
          <a:bodyPr anchorCtr="0" anchor="t" bIns="173825" lIns="173825" rIns="173825" wrap="square" tIns="1738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pic>
        <p:nvPicPr>
          <p:cNvPr id="845" name="Shape 845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15239675" y="4098650"/>
            <a:ext cx="656574" cy="653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6" name="Shape 846"/>
          <p:cNvCxnSpPr/>
          <p:nvPr/>
        </p:nvCxnSpPr>
        <p:spPr>
          <a:xfrm flipH="1">
            <a:off x="11538363" y="4931825"/>
            <a:ext cx="3516900" cy="976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5366088" y="3004600"/>
            <a:ext cx="72873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2" name="Shape 852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774663" y="3917300"/>
            <a:ext cx="10673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Shape 8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5938" y="3225788"/>
            <a:ext cx="1047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Shape 8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70225" y="2779250"/>
            <a:ext cx="762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Shape 8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6338" y="3576150"/>
            <a:ext cx="8572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Shape 8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88438" y="2762172"/>
            <a:ext cx="104775" cy="1484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7" name="Shape 857"/>
          <p:cNvGrpSpPr/>
          <p:nvPr/>
        </p:nvGrpSpPr>
        <p:grpSpPr>
          <a:xfrm>
            <a:off x="2380400" y="6079913"/>
            <a:ext cx="2447088" cy="1076325"/>
            <a:chOff x="513288" y="3364725"/>
            <a:chExt cx="2447088" cy="1076325"/>
          </a:xfrm>
        </p:grpSpPr>
        <p:grpSp>
          <p:nvGrpSpPr>
            <p:cNvPr id="858" name="Shape 858"/>
            <p:cNvGrpSpPr/>
            <p:nvPr/>
          </p:nvGrpSpPr>
          <p:grpSpPr>
            <a:xfrm>
              <a:off x="1752600" y="3364725"/>
              <a:ext cx="1207775" cy="1076325"/>
              <a:chOff x="5633200" y="3085150"/>
              <a:chExt cx="1207775" cy="1076325"/>
            </a:xfrm>
          </p:grpSpPr>
          <p:pic>
            <p:nvPicPr>
              <p:cNvPr id="859" name="Shape 859"/>
              <p:cNvPicPr preferRelativeResize="0"/>
              <p:nvPr/>
            </p:nvPicPr>
            <p:blipFill rotWithShape="1">
              <a:blip r:embed="rId8">
                <a:alphaModFix/>
              </a:blip>
              <a:srcRect b="0" l="24012" r="63062" t="0"/>
              <a:stretch/>
            </p:blipFill>
            <p:spPr>
              <a:xfrm>
                <a:off x="5633200" y="3085150"/>
                <a:ext cx="212975" cy="1076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0" name="Shape 860"/>
              <p:cNvPicPr preferRelativeResize="0"/>
              <p:nvPr/>
            </p:nvPicPr>
            <p:blipFill rotWithShape="1">
              <a:blip r:embed="rId8">
                <a:alphaModFix/>
              </a:blip>
              <a:srcRect b="0" l="92505" r="0" t="0"/>
              <a:stretch/>
            </p:blipFill>
            <p:spPr>
              <a:xfrm>
                <a:off x="6717475" y="3085150"/>
                <a:ext cx="123500" cy="1076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1" name="Shape 861"/>
              <p:cNvPicPr preferRelativeResize="0"/>
              <p:nvPr/>
            </p:nvPicPr>
            <p:blipFill rotWithShape="1">
              <a:blip r:embed="rId8">
                <a:alphaModFix/>
              </a:blip>
              <a:srcRect b="42266" l="10" r="90212" t="38800"/>
              <a:stretch/>
            </p:blipFill>
            <p:spPr>
              <a:xfrm>
                <a:off x="5846175" y="3085150"/>
                <a:ext cx="850944" cy="1076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62" name="Shape 86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13288" y="3581365"/>
              <a:ext cx="1148300" cy="6430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3" name="Shape 863"/>
          <p:cNvGrpSpPr/>
          <p:nvPr/>
        </p:nvGrpSpPr>
        <p:grpSpPr>
          <a:xfrm>
            <a:off x="1202188" y="4641413"/>
            <a:ext cx="3625300" cy="1076325"/>
            <a:chOff x="-1089250" y="4460100"/>
            <a:chExt cx="3625300" cy="1076325"/>
          </a:xfrm>
        </p:grpSpPr>
        <p:pic>
          <p:nvPicPr>
            <p:cNvPr id="864" name="Shape 864"/>
            <p:cNvPicPr preferRelativeResize="0"/>
            <p:nvPr/>
          </p:nvPicPr>
          <p:blipFill rotWithShape="1">
            <a:blip r:embed="rId10">
              <a:alphaModFix/>
            </a:blip>
            <a:srcRect b="0" l="28238" r="0" t="0"/>
            <a:stretch/>
          </p:blipFill>
          <p:spPr>
            <a:xfrm>
              <a:off x="1387750" y="4460100"/>
              <a:ext cx="1148300" cy="1076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5" name="Shape 86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-1089250" y="4907775"/>
              <a:ext cx="2324100" cy="180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6" name="Shape 866"/>
          <p:cNvGrpSpPr/>
          <p:nvPr/>
        </p:nvGrpSpPr>
        <p:grpSpPr>
          <a:xfrm>
            <a:off x="1465513" y="4050638"/>
            <a:ext cx="3361975" cy="228600"/>
            <a:chOff x="1465513" y="4050638"/>
            <a:chExt cx="3361975" cy="228600"/>
          </a:xfrm>
        </p:grpSpPr>
        <p:pic>
          <p:nvPicPr>
            <p:cNvPr id="867" name="Shape 867"/>
            <p:cNvPicPr preferRelativeResize="0"/>
            <p:nvPr/>
          </p:nvPicPr>
          <p:blipFill rotWithShape="1">
            <a:blip r:embed="rId12">
              <a:alphaModFix/>
            </a:blip>
            <a:srcRect b="0" l="25289" r="0" t="0"/>
            <a:stretch/>
          </p:blipFill>
          <p:spPr>
            <a:xfrm>
              <a:off x="3745863" y="4050638"/>
              <a:ext cx="1081625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8" name="Shape 868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1465513" y="4099264"/>
              <a:ext cx="2031421" cy="1484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69" name="Shape 869"/>
          <p:cNvPicPr preferRelativeResize="0"/>
          <p:nvPr/>
        </p:nvPicPr>
        <p:blipFill rotWithShape="1">
          <a:blip r:embed="rId13">
            <a:alphaModFix/>
          </a:blip>
          <a:srcRect b="-10" l="0" r="50614" t="10"/>
          <a:stretch/>
        </p:blipFill>
        <p:spPr>
          <a:xfrm>
            <a:off x="2506263" y="3540038"/>
            <a:ext cx="1003200" cy="14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0" name="Shape 870"/>
          <p:cNvCxnSpPr>
            <a:endCxn id="871" idx="0"/>
          </p:cNvCxnSpPr>
          <p:nvPr/>
        </p:nvCxnSpPr>
        <p:spPr>
          <a:xfrm>
            <a:off x="6712908" y="2262853"/>
            <a:ext cx="0" cy="203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2" name="Shape 872"/>
          <p:cNvCxnSpPr>
            <a:stCxn id="871" idx="3"/>
            <a:endCxn id="873" idx="1"/>
          </p:cNvCxnSpPr>
          <p:nvPr/>
        </p:nvCxnSpPr>
        <p:spPr>
          <a:xfrm>
            <a:off x="68650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4" name="Shape 874"/>
          <p:cNvCxnSpPr/>
          <p:nvPr/>
        </p:nvCxnSpPr>
        <p:spPr>
          <a:xfrm>
            <a:off x="10042508" y="2266303"/>
            <a:ext cx="0" cy="203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5" name="Shape 875"/>
          <p:cNvCxnSpPr/>
          <p:nvPr/>
        </p:nvCxnSpPr>
        <p:spPr>
          <a:xfrm>
            <a:off x="1208863" y="4408625"/>
            <a:ext cx="535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71" name="Shape 871"/>
          <p:cNvSpPr/>
          <p:nvPr/>
        </p:nvSpPr>
        <p:spPr>
          <a:xfrm>
            <a:off x="65608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6" name="Shape 87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6748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Shape 873"/>
          <p:cNvSpPr/>
          <p:nvPr/>
        </p:nvSpPr>
        <p:spPr>
          <a:xfrm>
            <a:off x="82794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7" name="Shape 87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3792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Shape 87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272175" y="4097150"/>
            <a:ext cx="6000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Shape 87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932213" y="4097150"/>
            <a:ext cx="6191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Shape 88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0611288" y="4097150"/>
            <a:ext cx="561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Shape 881"/>
          <p:cNvPicPr preferRelativeResize="0"/>
          <p:nvPr/>
        </p:nvPicPr>
        <p:blipFill rotWithShape="1">
          <a:blip r:embed="rId19">
            <a:alphaModFix/>
          </a:blip>
          <a:srcRect b="0" l="-81554" r="0" t="0"/>
          <a:stretch/>
        </p:blipFill>
        <p:spPr>
          <a:xfrm>
            <a:off x="4433900" y="2568700"/>
            <a:ext cx="2075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Shape 882"/>
          <p:cNvPicPr preferRelativeResize="0"/>
          <p:nvPr/>
        </p:nvPicPr>
        <p:blipFill rotWithShape="1">
          <a:blip r:embed="rId20">
            <a:alphaModFix/>
          </a:blip>
          <a:srcRect b="0" l="-79211" r="0" t="0"/>
          <a:stretch/>
        </p:blipFill>
        <p:spPr>
          <a:xfrm>
            <a:off x="7858988" y="2568700"/>
            <a:ext cx="2031425" cy="1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3" name="Shape 883"/>
          <p:cNvCxnSpPr>
            <a:stCxn id="884" idx="3"/>
            <a:endCxn id="885" idx="1"/>
          </p:cNvCxnSpPr>
          <p:nvPr/>
        </p:nvCxnSpPr>
        <p:spPr>
          <a:xfrm>
            <a:off x="101946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6" name="Shape 886"/>
          <p:cNvCxnSpPr/>
          <p:nvPr/>
        </p:nvCxnSpPr>
        <p:spPr>
          <a:xfrm>
            <a:off x="8583788" y="4408625"/>
            <a:ext cx="130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84" name="Shape 884"/>
          <p:cNvSpPr/>
          <p:nvPr/>
        </p:nvSpPr>
        <p:spPr>
          <a:xfrm>
            <a:off x="98904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7" name="Shape 88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0044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Shape 885"/>
          <p:cNvSpPr/>
          <p:nvPr/>
        </p:nvSpPr>
        <p:spPr>
          <a:xfrm>
            <a:off x="116090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8" name="Shape 88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17088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Shape 889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4212532" y="3007449"/>
            <a:ext cx="656575" cy="5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Shape 89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4212543" y="3706843"/>
            <a:ext cx="656575" cy="649532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Shape 891"/>
          <p:cNvSpPr/>
          <p:nvPr/>
        </p:nvSpPr>
        <p:spPr>
          <a:xfrm>
            <a:off x="6368513" y="4936737"/>
            <a:ext cx="688800" cy="359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2" name="Shape 892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522400" y="5073425"/>
            <a:ext cx="381000" cy="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Shape 893"/>
          <p:cNvSpPr/>
          <p:nvPr/>
        </p:nvSpPr>
        <p:spPr>
          <a:xfrm>
            <a:off x="6368513" y="5467637"/>
            <a:ext cx="688800" cy="359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4" name="Shape 89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536700" y="5556688"/>
            <a:ext cx="35242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Shape 895"/>
          <p:cNvSpPr/>
          <p:nvPr/>
        </p:nvSpPr>
        <p:spPr>
          <a:xfrm>
            <a:off x="6227213" y="5998525"/>
            <a:ext cx="971400" cy="359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6" name="Shape 896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336663" y="6120925"/>
            <a:ext cx="752475" cy="11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7" name="Shape 897"/>
          <p:cNvGrpSpPr/>
          <p:nvPr/>
        </p:nvGrpSpPr>
        <p:grpSpPr>
          <a:xfrm>
            <a:off x="3733877" y="7518424"/>
            <a:ext cx="1130650" cy="1151676"/>
            <a:chOff x="2676439" y="5375174"/>
            <a:chExt cx="1130650" cy="1151676"/>
          </a:xfrm>
        </p:grpSpPr>
        <p:sp>
          <p:nvSpPr>
            <p:cNvPr id="898" name="Shape 898"/>
            <p:cNvSpPr/>
            <p:nvPr/>
          </p:nvSpPr>
          <p:spPr>
            <a:xfrm>
              <a:off x="3001889" y="5375174"/>
              <a:ext cx="805200" cy="7665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828861" y="5550138"/>
              <a:ext cx="824100" cy="78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676439" y="5742650"/>
              <a:ext cx="824100" cy="78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1" name="Shape 901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506260" y="7843273"/>
            <a:ext cx="715575" cy="5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Shape 90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4027738" y="8172125"/>
            <a:ext cx="31432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Shape 903"/>
          <p:cNvSpPr/>
          <p:nvPr/>
        </p:nvSpPr>
        <p:spPr>
          <a:xfrm>
            <a:off x="8124438" y="5108537"/>
            <a:ext cx="688800" cy="359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4" name="Shape 90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8278338" y="5216638"/>
            <a:ext cx="381000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Shape 905"/>
          <p:cNvSpPr/>
          <p:nvPr/>
        </p:nvSpPr>
        <p:spPr>
          <a:xfrm>
            <a:off x="8124438" y="5666987"/>
            <a:ext cx="688800" cy="359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6" name="Shape 906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8225963" y="5775088"/>
            <a:ext cx="4857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Shape 907"/>
          <p:cNvPicPr preferRelativeResize="0"/>
          <p:nvPr/>
        </p:nvPicPr>
        <p:blipFill rotWithShape="1">
          <a:blip r:embed="rId10">
            <a:alphaModFix/>
          </a:blip>
          <a:srcRect b="25922" l="60884" r="30513" t="48808"/>
          <a:stretch/>
        </p:blipFill>
        <p:spPr>
          <a:xfrm>
            <a:off x="6555750" y="6460600"/>
            <a:ext cx="314325" cy="621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Shape 908"/>
          <p:cNvPicPr preferRelativeResize="0"/>
          <p:nvPr/>
        </p:nvPicPr>
        <p:blipFill rotWithShape="1">
          <a:blip r:embed="rId10">
            <a:alphaModFix/>
          </a:blip>
          <a:srcRect b="25922" l="60884" r="30513" t="48808"/>
          <a:stretch/>
        </p:blipFill>
        <p:spPr>
          <a:xfrm>
            <a:off x="8274350" y="6225425"/>
            <a:ext cx="314325" cy="6210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9" name="Shape 909"/>
          <p:cNvCxnSpPr>
            <a:stCxn id="885" idx="3"/>
            <a:endCxn id="910" idx="0"/>
          </p:cNvCxnSpPr>
          <p:nvPr/>
        </p:nvCxnSpPr>
        <p:spPr>
          <a:xfrm>
            <a:off x="11913208" y="4408603"/>
            <a:ext cx="2098800" cy="1617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10" name="Shape 910"/>
          <p:cNvSpPr/>
          <p:nvPr/>
        </p:nvSpPr>
        <p:spPr>
          <a:xfrm>
            <a:off x="13959513" y="6026075"/>
            <a:ext cx="104700" cy="104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11" name="Shape 911"/>
          <p:cNvCxnSpPr>
            <a:stCxn id="910" idx="2"/>
            <a:endCxn id="912" idx="3"/>
          </p:cNvCxnSpPr>
          <p:nvPr/>
        </p:nvCxnSpPr>
        <p:spPr>
          <a:xfrm flipH="1">
            <a:off x="12079113" y="6078425"/>
            <a:ext cx="1880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3" name="Shape 913"/>
          <p:cNvCxnSpPr>
            <a:stCxn id="910" idx="6"/>
            <a:endCxn id="914" idx="1"/>
          </p:cNvCxnSpPr>
          <p:nvPr/>
        </p:nvCxnSpPr>
        <p:spPr>
          <a:xfrm>
            <a:off x="14064213" y="6078425"/>
            <a:ext cx="804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5" name="Shape 915"/>
          <p:cNvCxnSpPr>
            <a:stCxn id="851" idx="1"/>
            <a:endCxn id="851" idx="0"/>
          </p:cNvCxnSpPr>
          <p:nvPr/>
        </p:nvCxnSpPr>
        <p:spPr>
          <a:xfrm flipH="1" rot="10800000">
            <a:off x="5366088" y="3004600"/>
            <a:ext cx="3643800" cy="2172300"/>
          </a:xfrm>
          <a:prstGeom prst="bentConnector4">
            <a:avLst>
              <a:gd fmla="val 118" name="adj1"/>
              <a:gd fmla="val 10002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916" name="Shape 916"/>
          <p:cNvCxnSpPr>
            <a:stCxn id="851" idx="0"/>
          </p:cNvCxnSpPr>
          <p:nvPr/>
        </p:nvCxnSpPr>
        <p:spPr>
          <a:xfrm flipH="1" rot="-5400000">
            <a:off x="9745488" y="2268850"/>
            <a:ext cx="2172300" cy="3643800"/>
          </a:xfrm>
          <a:prstGeom prst="bentConnector4">
            <a:avLst>
              <a:gd fmla="val 37" name="adj1"/>
              <a:gd fmla="val 99998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917" name="Shape 917"/>
          <p:cNvCxnSpPr>
            <a:stCxn id="851" idx="1"/>
            <a:endCxn id="851" idx="2"/>
          </p:cNvCxnSpPr>
          <p:nvPr/>
        </p:nvCxnSpPr>
        <p:spPr>
          <a:xfrm>
            <a:off x="5366088" y="5176900"/>
            <a:ext cx="3643800" cy="2172300"/>
          </a:xfrm>
          <a:prstGeom prst="bentConnector4">
            <a:avLst>
              <a:gd fmla="val -40" name="adj1"/>
              <a:gd fmla="val 99863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918" name="Shape 918"/>
          <p:cNvCxnSpPr>
            <a:stCxn id="851" idx="2"/>
            <a:endCxn id="851" idx="3"/>
          </p:cNvCxnSpPr>
          <p:nvPr/>
        </p:nvCxnSpPr>
        <p:spPr>
          <a:xfrm rot="-5400000">
            <a:off x="9745488" y="4441150"/>
            <a:ext cx="2172300" cy="3643800"/>
          </a:xfrm>
          <a:prstGeom prst="bentConnector4">
            <a:avLst>
              <a:gd fmla="val 137" name="adj1"/>
              <a:gd fmla="val 604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sp>
        <p:nvSpPr>
          <p:cNvPr id="912" name="Shape 912"/>
          <p:cNvSpPr/>
          <p:nvPr/>
        </p:nvSpPr>
        <p:spPr>
          <a:xfrm>
            <a:off x="10997613" y="5908325"/>
            <a:ext cx="1081500" cy="34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9" name="Shape 919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11157363" y="5988225"/>
            <a:ext cx="7620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Shape 914"/>
          <p:cNvSpPr/>
          <p:nvPr/>
        </p:nvSpPr>
        <p:spPr>
          <a:xfrm>
            <a:off x="14869113" y="5802875"/>
            <a:ext cx="1414500" cy="551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0" name="Shape 920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15104875" y="5882488"/>
            <a:ext cx="942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Shape 921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14971538" y="6103650"/>
            <a:ext cx="12096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Shape 922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10535088" y="5949875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Shape 923"/>
          <p:cNvPicPr preferRelativeResize="0"/>
          <p:nvPr/>
        </p:nvPicPr>
        <p:blipFill rotWithShape="1">
          <a:blip r:embed="rId34">
            <a:alphaModFix/>
          </a:blip>
          <a:srcRect b="0" l="-44337" r="-73859" t="-20250"/>
          <a:stretch/>
        </p:blipFill>
        <p:spPr>
          <a:xfrm>
            <a:off x="16612825" y="5826725"/>
            <a:ext cx="166250" cy="1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4" name="Shape 924"/>
          <p:cNvCxnSpPr>
            <a:stCxn id="912" idx="1"/>
          </p:cNvCxnSpPr>
          <p:nvPr/>
        </p:nvCxnSpPr>
        <p:spPr>
          <a:xfrm rot="10800000">
            <a:off x="10073013" y="6078425"/>
            <a:ext cx="924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925" name="Shape 925"/>
          <p:cNvGrpSpPr/>
          <p:nvPr/>
        </p:nvGrpSpPr>
        <p:grpSpPr>
          <a:xfrm>
            <a:off x="10997613" y="6460588"/>
            <a:ext cx="1081500" cy="2375595"/>
            <a:chOff x="10997613" y="6460588"/>
            <a:chExt cx="1081500" cy="2375595"/>
          </a:xfrm>
        </p:grpSpPr>
        <p:sp>
          <p:nvSpPr>
            <p:cNvPr id="926" name="Shape 926"/>
            <p:cNvSpPr/>
            <p:nvPr/>
          </p:nvSpPr>
          <p:spPr>
            <a:xfrm>
              <a:off x="11308863" y="6460588"/>
              <a:ext cx="459000" cy="340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927" name="Shape 927"/>
            <p:cNvPicPr preferRelativeResize="0"/>
            <p:nvPr/>
          </p:nvPicPr>
          <p:blipFill>
            <a:blip r:embed="rId35">
              <a:alphaModFix/>
            </a:blip>
            <a:stretch>
              <a:fillRect/>
            </a:stretch>
          </p:blipFill>
          <p:spPr>
            <a:xfrm>
              <a:off x="11424963" y="6568775"/>
              <a:ext cx="190500" cy="12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8" name="Shape 928"/>
            <p:cNvSpPr/>
            <p:nvPr/>
          </p:nvSpPr>
          <p:spPr>
            <a:xfrm>
              <a:off x="10997613" y="6920563"/>
              <a:ext cx="1081500" cy="340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929" name="Shape 929"/>
            <p:cNvPicPr preferRelativeResize="0"/>
            <p:nvPr/>
          </p:nvPicPr>
          <p:blipFill>
            <a:blip r:embed="rId36">
              <a:alphaModFix/>
            </a:blip>
            <a:stretch>
              <a:fillRect/>
            </a:stretch>
          </p:blipFill>
          <p:spPr>
            <a:xfrm>
              <a:off x="11152588" y="7019225"/>
              <a:ext cx="771525" cy="142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0" name="Shape 930"/>
            <p:cNvSpPr/>
            <p:nvPr/>
          </p:nvSpPr>
          <p:spPr>
            <a:xfrm>
              <a:off x="11076063" y="7380550"/>
              <a:ext cx="924600" cy="340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931" name="Shape 931"/>
            <p:cNvPicPr preferRelativeResize="0"/>
            <p:nvPr/>
          </p:nvPicPr>
          <p:blipFill>
            <a:blip r:embed="rId37">
              <a:alphaModFix/>
            </a:blip>
            <a:stretch>
              <a:fillRect/>
            </a:stretch>
          </p:blipFill>
          <p:spPr>
            <a:xfrm>
              <a:off x="11290713" y="7479200"/>
              <a:ext cx="495300" cy="142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2" name="Shape 932"/>
            <p:cNvSpPr/>
            <p:nvPr/>
          </p:nvSpPr>
          <p:spPr>
            <a:xfrm>
              <a:off x="11228763" y="7840525"/>
              <a:ext cx="619200" cy="340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933" name="Shape 933"/>
            <p:cNvPicPr preferRelativeResize="0"/>
            <p:nvPr/>
          </p:nvPicPr>
          <p:blipFill>
            <a:blip r:embed="rId38">
              <a:alphaModFix/>
            </a:blip>
            <a:stretch>
              <a:fillRect/>
            </a:stretch>
          </p:blipFill>
          <p:spPr>
            <a:xfrm>
              <a:off x="11343100" y="7939175"/>
              <a:ext cx="390525" cy="14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4" name="Shape 934"/>
            <p:cNvPicPr preferRelativeResize="0"/>
            <p:nvPr/>
          </p:nvPicPr>
          <p:blipFill rotWithShape="1">
            <a:blip r:embed="rId10">
              <a:alphaModFix/>
            </a:blip>
            <a:srcRect b="25922" l="60884" r="30513" t="48808"/>
            <a:stretch/>
          </p:blipFill>
          <p:spPr>
            <a:xfrm>
              <a:off x="11381200" y="8215125"/>
              <a:ext cx="314325" cy="62105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35" name="Shape 935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485638" y="5732213"/>
            <a:ext cx="10673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Shape 936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15062013" y="4813600"/>
            <a:ext cx="1028700" cy="2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7" name="Shape 937"/>
          <p:cNvCxnSpPr/>
          <p:nvPr/>
        </p:nvCxnSpPr>
        <p:spPr>
          <a:xfrm>
            <a:off x="16283613" y="6078425"/>
            <a:ext cx="80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938" name="Shape 938"/>
          <p:cNvGrpSpPr/>
          <p:nvPr/>
        </p:nvGrpSpPr>
        <p:grpSpPr>
          <a:xfrm>
            <a:off x="14830113" y="6601025"/>
            <a:ext cx="1492500" cy="2102082"/>
            <a:chOff x="14830113" y="6601025"/>
            <a:chExt cx="1492500" cy="2102082"/>
          </a:xfrm>
        </p:grpSpPr>
        <p:sp>
          <p:nvSpPr>
            <p:cNvPr id="939" name="Shape 939"/>
            <p:cNvSpPr/>
            <p:nvPr/>
          </p:nvSpPr>
          <p:spPr>
            <a:xfrm>
              <a:off x="14956413" y="7114650"/>
              <a:ext cx="1239900" cy="340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940" name="Shape 940"/>
            <p:cNvPicPr preferRelativeResize="0"/>
            <p:nvPr/>
          </p:nvPicPr>
          <p:blipFill>
            <a:blip r:embed="rId40">
              <a:alphaModFix/>
            </a:blip>
            <a:stretch>
              <a:fillRect/>
            </a:stretch>
          </p:blipFill>
          <p:spPr>
            <a:xfrm>
              <a:off x="15114388" y="7194250"/>
              <a:ext cx="923925" cy="180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1" name="Shape 941"/>
            <p:cNvSpPr/>
            <p:nvPr/>
          </p:nvSpPr>
          <p:spPr>
            <a:xfrm>
              <a:off x="15074763" y="6601025"/>
              <a:ext cx="1003200" cy="340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942" name="Shape 942"/>
            <p:cNvPicPr preferRelativeResize="0"/>
            <p:nvPr/>
          </p:nvPicPr>
          <p:blipFill>
            <a:blip r:embed="rId41">
              <a:alphaModFix/>
            </a:blip>
            <a:stretch>
              <a:fillRect/>
            </a:stretch>
          </p:blipFill>
          <p:spPr>
            <a:xfrm>
              <a:off x="15200125" y="6680638"/>
              <a:ext cx="752475" cy="180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3" name="Shape 943"/>
            <p:cNvSpPr/>
            <p:nvPr/>
          </p:nvSpPr>
          <p:spPr>
            <a:xfrm>
              <a:off x="14830113" y="7628275"/>
              <a:ext cx="1492500" cy="340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944" name="Shape 944"/>
            <p:cNvPicPr preferRelativeResize="0"/>
            <p:nvPr/>
          </p:nvPicPr>
          <p:blipFill>
            <a:blip r:embed="rId42">
              <a:alphaModFix/>
            </a:blip>
            <a:stretch>
              <a:fillRect/>
            </a:stretch>
          </p:blipFill>
          <p:spPr>
            <a:xfrm>
              <a:off x="15023913" y="7707888"/>
              <a:ext cx="1104900" cy="18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5" name="Shape 945"/>
            <p:cNvPicPr preferRelativeResize="0"/>
            <p:nvPr/>
          </p:nvPicPr>
          <p:blipFill rotWithShape="1">
            <a:blip r:embed="rId10">
              <a:alphaModFix/>
            </a:blip>
            <a:srcRect b="25922" l="60884" r="30513" t="48808"/>
            <a:stretch/>
          </p:blipFill>
          <p:spPr>
            <a:xfrm>
              <a:off x="15419200" y="8082050"/>
              <a:ext cx="314325" cy="62105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46" name="Shape 946"/>
          <p:cNvCxnSpPr>
            <a:endCxn id="914" idx="0"/>
          </p:cNvCxnSpPr>
          <p:nvPr/>
        </p:nvCxnSpPr>
        <p:spPr>
          <a:xfrm>
            <a:off x="15576363" y="5205875"/>
            <a:ext cx="0" cy="59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7" name="Shape 947"/>
          <p:cNvCxnSpPr>
            <a:stCxn id="882" idx="0"/>
            <a:endCxn id="923" idx="0"/>
          </p:cNvCxnSpPr>
          <p:nvPr/>
        </p:nvCxnSpPr>
        <p:spPr>
          <a:xfrm flipH="1" rot="-5400000">
            <a:off x="11156351" y="287050"/>
            <a:ext cx="3258000" cy="7821300"/>
          </a:xfrm>
          <a:prstGeom prst="bentConnector3">
            <a:avLst>
              <a:gd fmla="val -1326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8" name="Shape 948"/>
          <p:cNvCxnSpPr>
            <a:stCxn id="881" idx="0"/>
            <a:endCxn id="923" idx="3"/>
          </p:cNvCxnSpPr>
          <p:nvPr/>
        </p:nvCxnSpPr>
        <p:spPr>
          <a:xfrm flipH="1" rot="-5400000">
            <a:off x="9453388" y="-1413200"/>
            <a:ext cx="3343800" cy="11307600"/>
          </a:xfrm>
          <a:prstGeom prst="bentConnector4">
            <a:avLst>
              <a:gd fmla="val -28895" name="adj1"/>
              <a:gd fmla="val 102106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949" name="Shape 949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11291625" y="1237975"/>
            <a:ext cx="4572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Shape 950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13079725" y="1779325"/>
            <a:ext cx="4572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Shape 951"/>
          <p:cNvSpPr txBox="1"/>
          <p:nvPr>
            <p:ph type="title"/>
          </p:nvPr>
        </p:nvSpPr>
        <p:spPr>
          <a:xfrm>
            <a:off x="623400" y="791156"/>
            <a:ext cx="17041200" cy="1017900"/>
          </a:xfrm>
          <a:prstGeom prst="rect">
            <a:avLst/>
          </a:prstGeom>
        </p:spPr>
        <p:txBody>
          <a:bodyPr anchorCtr="0" anchor="t" bIns="173825" lIns="173825" rIns="173825" wrap="square" tIns="1738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pic>
        <p:nvPicPr>
          <p:cNvPr id="952" name="Shape 952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15239675" y="4098650"/>
            <a:ext cx="656574" cy="653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3" name="Shape 953"/>
          <p:cNvCxnSpPr/>
          <p:nvPr/>
        </p:nvCxnSpPr>
        <p:spPr>
          <a:xfrm flipH="1">
            <a:off x="11538363" y="4931825"/>
            <a:ext cx="3516900" cy="976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/>
          <p:nvPr/>
        </p:nvSpPr>
        <p:spPr>
          <a:xfrm>
            <a:off x="5366088" y="3004600"/>
            <a:ext cx="72873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9" name="Shape 959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774663" y="3917300"/>
            <a:ext cx="10673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Shape 9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5938" y="3225788"/>
            <a:ext cx="1047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Shape 9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70225" y="2779250"/>
            <a:ext cx="762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Shape 962"/>
          <p:cNvPicPr preferRelativeResize="0"/>
          <p:nvPr/>
        </p:nvPicPr>
        <p:blipFill rotWithShape="1">
          <a:blip r:embed="rId6">
            <a:alphaModFix/>
          </a:blip>
          <a:srcRect b="0" l="25289" r="0" t="0"/>
          <a:stretch/>
        </p:blipFill>
        <p:spPr>
          <a:xfrm>
            <a:off x="3745863" y="4050638"/>
            <a:ext cx="10816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Shape 9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56338" y="3576150"/>
            <a:ext cx="8572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Shape 9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488438" y="2762172"/>
            <a:ext cx="104775" cy="1484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5" name="Shape 965"/>
          <p:cNvGrpSpPr/>
          <p:nvPr/>
        </p:nvGrpSpPr>
        <p:grpSpPr>
          <a:xfrm>
            <a:off x="2380400" y="6079913"/>
            <a:ext cx="2447088" cy="1076325"/>
            <a:chOff x="513288" y="3364725"/>
            <a:chExt cx="2447088" cy="1076325"/>
          </a:xfrm>
        </p:grpSpPr>
        <p:grpSp>
          <p:nvGrpSpPr>
            <p:cNvPr id="966" name="Shape 966"/>
            <p:cNvGrpSpPr/>
            <p:nvPr/>
          </p:nvGrpSpPr>
          <p:grpSpPr>
            <a:xfrm>
              <a:off x="1752600" y="3364725"/>
              <a:ext cx="1207775" cy="1076325"/>
              <a:chOff x="5633200" y="3085150"/>
              <a:chExt cx="1207775" cy="1076325"/>
            </a:xfrm>
          </p:grpSpPr>
          <p:pic>
            <p:nvPicPr>
              <p:cNvPr id="967" name="Shape 967"/>
              <p:cNvPicPr preferRelativeResize="0"/>
              <p:nvPr/>
            </p:nvPicPr>
            <p:blipFill rotWithShape="1">
              <a:blip r:embed="rId9">
                <a:alphaModFix/>
              </a:blip>
              <a:srcRect b="0" l="24012" r="63062" t="0"/>
              <a:stretch/>
            </p:blipFill>
            <p:spPr>
              <a:xfrm>
                <a:off x="5633200" y="3085150"/>
                <a:ext cx="212975" cy="1076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8" name="Shape 968"/>
              <p:cNvPicPr preferRelativeResize="0"/>
              <p:nvPr/>
            </p:nvPicPr>
            <p:blipFill rotWithShape="1">
              <a:blip r:embed="rId9">
                <a:alphaModFix/>
              </a:blip>
              <a:srcRect b="0" l="92505" r="0" t="0"/>
              <a:stretch/>
            </p:blipFill>
            <p:spPr>
              <a:xfrm>
                <a:off x="6717475" y="3085150"/>
                <a:ext cx="123500" cy="1076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9" name="Shape 969"/>
              <p:cNvPicPr preferRelativeResize="0"/>
              <p:nvPr/>
            </p:nvPicPr>
            <p:blipFill rotWithShape="1">
              <a:blip r:embed="rId9">
                <a:alphaModFix/>
              </a:blip>
              <a:srcRect b="42266" l="10" r="90212" t="38800"/>
              <a:stretch/>
            </p:blipFill>
            <p:spPr>
              <a:xfrm>
                <a:off x="5846175" y="3085150"/>
                <a:ext cx="850944" cy="1076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70" name="Shape 97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13288" y="3581365"/>
              <a:ext cx="1148300" cy="6430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1" name="Shape 971"/>
          <p:cNvGrpSpPr/>
          <p:nvPr/>
        </p:nvGrpSpPr>
        <p:grpSpPr>
          <a:xfrm>
            <a:off x="1202188" y="4641413"/>
            <a:ext cx="3625300" cy="1076325"/>
            <a:chOff x="-1089250" y="4460100"/>
            <a:chExt cx="3625300" cy="1076325"/>
          </a:xfrm>
        </p:grpSpPr>
        <p:pic>
          <p:nvPicPr>
            <p:cNvPr id="972" name="Shape 972"/>
            <p:cNvPicPr preferRelativeResize="0"/>
            <p:nvPr/>
          </p:nvPicPr>
          <p:blipFill rotWithShape="1">
            <a:blip r:embed="rId11">
              <a:alphaModFix/>
            </a:blip>
            <a:srcRect b="0" l="28238" r="0" t="0"/>
            <a:stretch/>
          </p:blipFill>
          <p:spPr>
            <a:xfrm>
              <a:off x="1387750" y="4460100"/>
              <a:ext cx="1148300" cy="1076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" name="Shape 97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1089250" y="4907775"/>
              <a:ext cx="2324100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4" name="Shape 97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65513" y="4099264"/>
            <a:ext cx="2031421" cy="1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Shape 975"/>
          <p:cNvPicPr preferRelativeResize="0"/>
          <p:nvPr/>
        </p:nvPicPr>
        <p:blipFill rotWithShape="1">
          <a:blip r:embed="rId13">
            <a:alphaModFix/>
          </a:blip>
          <a:srcRect b="-10" l="0" r="50614" t="10"/>
          <a:stretch/>
        </p:blipFill>
        <p:spPr>
          <a:xfrm>
            <a:off x="2506263" y="3540038"/>
            <a:ext cx="1003200" cy="14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6" name="Shape 976"/>
          <p:cNvCxnSpPr>
            <a:endCxn id="977" idx="0"/>
          </p:cNvCxnSpPr>
          <p:nvPr/>
        </p:nvCxnSpPr>
        <p:spPr>
          <a:xfrm>
            <a:off x="6735925" y="2253500"/>
            <a:ext cx="0" cy="139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8" name="Shape 978"/>
          <p:cNvCxnSpPr>
            <a:stCxn id="979" idx="3"/>
          </p:cNvCxnSpPr>
          <p:nvPr/>
        </p:nvCxnSpPr>
        <p:spPr>
          <a:xfrm>
            <a:off x="6865008" y="4408603"/>
            <a:ext cx="1107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0" name="Shape 980"/>
          <p:cNvCxnSpPr>
            <a:endCxn id="981" idx="0"/>
          </p:cNvCxnSpPr>
          <p:nvPr/>
        </p:nvCxnSpPr>
        <p:spPr>
          <a:xfrm>
            <a:off x="10046513" y="2306675"/>
            <a:ext cx="0" cy="177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2" name="Shape 982"/>
          <p:cNvCxnSpPr/>
          <p:nvPr/>
        </p:nvCxnSpPr>
        <p:spPr>
          <a:xfrm>
            <a:off x="1208863" y="4408625"/>
            <a:ext cx="4753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79" name="Shape 979"/>
          <p:cNvSpPr/>
          <p:nvPr/>
        </p:nvSpPr>
        <p:spPr>
          <a:xfrm>
            <a:off x="65608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3" name="Shape 98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6748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Shape 984"/>
          <p:cNvSpPr/>
          <p:nvPr/>
        </p:nvSpPr>
        <p:spPr>
          <a:xfrm>
            <a:off x="82794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5" name="Shape 98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3792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Shape 98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992988" y="4097150"/>
            <a:ext cx="6191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Shape 98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0611288" y="4097150"/>
            <a:ext cx="561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Shape 988"/>
          <p:cNvPicPr preferRelativeResize="0"/>
          <p:nvPr/>
        </p:nvPicPr>
        <p:blipFill rotWithShape="1">
          <a:blip r:embed="rId18">
            <a:alphaModFix/>
          </a:blip>
          <a:srcRect b="0" l="-81554" r="0" t="0"/>
          <a:stretch/>
        </p:blipFill>
        <p:spPr>
          <a:xfrm>
            <a:off x="4433900" y="2568700"/>
            <a:ext cx="2075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Shape 989"/>
          <p:cNvPicPr preferRelativeResize="0"/>
          <p:nvPr/>
        </p:nvPicPr>
        <p:blipFill rotWithShape="1">
          <a:blip r:embed="rId19">
            <a:alphaModFix/>
          </a:blip>
          <a:srcRect b="0" l="-79211" r="0" t="0"/>
          <a:stretch/>
        </p:blipFill>
        <p:spPr>
          <a:xfrm>
            <a:off x="7858988" y="2568700"/>
            <a:ext cx="2031425" cy="1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0" name="Shape 990"/>
          <p:cNvCxnSpPr>
            <a:stCxn id="991" idx="3"/>
            <a:endCxn id="992" idx="1"/>
          </p:cNvCxnSpPr>
          <p:nvPr/>
        </p:nvCxnSpPr>
        <p:spPr>
          <a:xfrm>
            <a:off x="10194608" y="4408603"/>
            <a:ext cx="12261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3" name="Shape 993"/>
          <p:cNvCxnSpPr>
            <a:endCxn id="981" idx="1"/>
          </p:cNvCxnSpPr>
          <p:nvPr/>
        </p:nvCxnSpPr>
        <p:spPr>
          <a:xfrm flipH="1" rot="10800000">
            <a:off x="8583713" y="4408625"/>
            <a:ext cx="1118400" cy="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91" name="Shape 991"/>
          <p:cNvSpPr/>
          <p:nvPr/>
        </p:nvSpPr>
        <p:spPr>
          <a:xfrm>
            <a:off x="98904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4" name="Shape 99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0044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Shape 995"/>
          <p:cNvSpPr/>
          <p:nvPr/>
        </p:nvSpPr>
        <p:spPr>
          <a:xfrm>
            <a:off x="116090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6" name="Shape 99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17088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Shape 99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4212532" y="3007449"/>
            <a:ext cx="656575" cy="5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Shape 99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4212543" y="3706843"/>
            <a:ext cx="656575" cy="649532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Shape 999"/>
          <p:cNvSpPr/>
          <p:nvPr/>
        </p:nvSpPr>
        <p:spPr>
          <a:xfrm>
            <a:off x="6368513" y="4936737"/>
            <a:ext cx="688800" cy="359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0" name="Shape 100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6522400" y="5073425"/>
            <a:ext cx="381000" cy="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Shape 1001"/>
          <p:cNvSpPr/>
          <p:nvPr/>
        </p:nvSpPr>
        <p:spPr>
          <a:xfrm>
            <a:off x="6368513" y="5467637"/>
            <a:ext cx="688800" cy="359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2" name="Shape 1002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536700" y="5556688"/>
            <a:ext cx="35242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Shape 1003"/>
          <p:cNvSpPr/>
          <p:nvPr/>
        </p:nvSpPr>
        <p:spPr>
          <a:xfrm>
            <a:off x="6227213" y="5998525"/>
            <a:ext cx="971400" cy="359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4" name="Shape 100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336663" y="6120925"/>
            <a:ext cx="752475" cy="11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5" name="Shape 1005"/>
          <p:cNvGrpSpPr/>
          <p:nvPr/>
        </p:nvGrpSpPr>
        <p:grpSpPr>
          <a:xfrm>
            <a:off x="3733877" y="7518424"/>
            <a:ext cx="1130650" cy="1151676"/>
            <a:chOff x="2676439" y="5375174"/>
            <a:chExt cx="1130650" cy="1151676"/>
          </a:xfrm>
        </p:grpSpPr>
        <p:sp>
          <p:nvSpPr>
            <p:cNvPr id="1006" name="Shape 1006"/>
            <p:cNvSpPr/>
            <p:nvPr/>
          </p:nvSpPr>
          <p:spPr>
            <a:xfrm>
              <a:off x="3001889" y="5375174"/>
              <a:ext cx="805200" cy="7665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828861" y="5550138"/>
              <a:ext cx="824100" cy="78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676439" y="5742650"/>
              <a:ext cx="824100" cy="784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09" name="Shape 1009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2506260" y="7843273"/>
            <a:ext cx="715575" cy="5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Shape 101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4027738" y="8172125"/>
            <a:ext cx="31432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Shape 1011"/>
          <p:cNvSpPr/>
          <p:nvPr/>
        </p:nvSpPr>
        <p:spPr>
          <a:xfrm>
            <a:off x="8124438" y="5108537"/>
            <a:ext cx="688800" cy="359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2" name="Shape 101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8278338" y="5216638"/>
            <a:ext cx="381000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Shape 1013"/>
          <p:cNvSpPr/>
          <p:nvPr/>
        </p:nvSpPr>
        <p:spPr>
          <a:xfrm>
            <a:off x="8124438" y="5666987"/>
            <a:ext cx="688800" cy="359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4" name="Shape 101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8225963" y="5775088"/>
            <a:ext cx="4857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Shape 1015"/>
          <p:cNvPicPr preferRelativeResize="0"/>
          <p:nvPr/>
        </p:nvPicPr>
        <p:blipFill rotWithShape="1">
          <a:blip r:embed="rId11">
            <a:alphaModFix/>
          </a:blip>
          <a:srcRect b="25922" l="60884" r="30513" t="48808"/>
          <a:stretch/>
        </p:blipFill>
        <p:spPr>
          <a:xfrm>
            <a:off x="6555750" y="6460600"/>
            <a:ext cx="314325" cy="621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Shape 1016"/>
          <p:cNvPicPr preferRelativeResize="0"/>
          <p:nvPr/>
        </p:nvPicPr>
        <p:blipFill rotWithShape="1">
          <a:blip r:embed="rId11">
            <a:alphaModFix/>
          </a:blip>
          <a:srcRect b="25922" l="60884" r="30513" t="48808"/>
          <a:stretch/>
        </p:blipFill>
        <p:spPr>
          <a:xfrm>
            <a:off x="8274350" y="6225425"/>
            <a:ext cx="314325" cy="6210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7" name="Shape 1017"/>
          <p:cNvCxnSpPr>
            <a:stCxn id="995" idx="3"/>
            <a:endCxn id="1018" idx="0"/>
          </p:cNvCxnSpPr>
          <p:nvPr/>
        </p:nvCxnSpPr>
        <p:spPr>
          <a:xfrm>
            <a:off x="11913208" y="4408603"/>
            <a:ext cx="2098800" cy="1617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8" name="Shape 1018"/>
          <p:cNvSpPr/>
          <p:nvPr/>
        </p:nvSpPr>
        <p:spPr>
          <a:xfrm>
            <a:off x="13959513" y="6026075"/>
            <a:ext cx="104700" cy="104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19" name="Shape 1019"/>
          <p:cNvCxnSpPr>
            <a:stCxn id="1018" idx="2"/>
            <a:endCxn id="1020" idx="3"/>
          </p:cNvCxnSpPr>
          <p:nvPr/>
        </p:nvCxnSpPr>
        <p:spPr>
          <a:xfrm flipH="1">
            <a:off x="12079113" y="6078425"/>
            <a:ext cx="1880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1" name="Shape 1021"/>
          <p:cNvCxnSpPr>
            <a:stCxn id="1018" idx="6"/>
            <a:endCxn id="1022" idx="1"/>
          </p:cNvCxnSpPr>
          <p:nvPr/>
        </p:nvCxnSpPr>
        <p:spPr>
          <a:xfrm>
            <a:off x="14064213" y="6078425"/>
            <a:ext cx="804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3" name="Shape 1023"/>
          <p:cNvCxnSpPr>
            <a:stCxn id="958" idx="1"/>
            <a:endCxn id="958" idx="0"/>
          </p:cNvCxnSpPr>
          <p:nvPr/>
        </p:nvCxnSpPr>
        <p:spPr>
          <a:xfrm flipH="1" rot="10800000">
            <a:off x="5366088" y="3004600"/>
            <a:ext cx="3643800" cy="2172300"/>
          </a:xfrm>
          <a:prstGeom prst="bentConnector4">
            <a:avLst>
              <a:gd fmla="val 118" name="adj1"/>
              <a:gd fmla="val 10002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1024" name="Shape 1024"/>
          <p:cNvCxnSpPr>
            <a:stCxn id="958" idx="0"/>
          </p:cNvCxnSpPr>
          <p:nvPr/>
        </p:nvCxnSpPr>
        <p:spPr>
          <a:xfrm flipH="1" rot="-5400000">
            <a:off x="9745488" y="2268850"/>
            <a:ext cx="2172300" cy="3643800"/>
          </a:xfrm>
          <a:prstGeom prst="bentConnector4">
            <a:avLst>
              <a:gd fmla="val 37" name="adj1"/>
              <a:gd fmla="val 99998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1025" name="Shape 1025"/>
          <p:cNvCxnSpPr>
            <a:stCxn id="958" idx="1"/>
            <a:endCxn id="958" idx="2"/>
          </p:cNvCxnSpPr>
          <p:nvPr/>
        </p:nvCxnSpPr>
        <p:spPr>
          <a:xfrm>
            <a:off x="5366088" y="5176900"/>
            <a:ext cx="3643800" cy="2172300"/>
          </a:xfrm>
          <a:prstGeom prst="bentConnector4">
            <a:avLst>
              <a:gd fmla="val -40" name="adj1"/>
              <a:gd fmla="val 99863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1026" name="Shape 1026"/>
          <p:cNvCxnSpPr>
            <a:stCxn id="958" idx="2"/>
            <a:endCxn id="958" idx="3"/>
          </p:cNvCxnSpPr>
          <p:nvPr/>
        </p:nvCxnSpPr>
        <p:spPr>
          <a:xfrm rot="-5400000">
            <a:off x="9745488" y="4441150"/>
            <a:ext cx="2172300" cy="3643800"/>
          </a:xfrm>
          <a:prstGeom prst="bentConnector4">
            <a:avLst>
              <a:gd fmla="val 137" name="adj1"/>
              <a:gd fmla="val 604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sp>
        <p:nvSpPr>
          <p:cNvPr id="1020" name="Shape 1020"/>
          <p:cNvSpPr/>
          <p:nvPr/>
        </p:nvSpPr>
        <p:spPr>
          <a:xfrm>
            <a:off x="10997613" y="5908325"/>
            <a:ext cx="1081500" cy="34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7" name="Shape 1027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11157363" y="5988225"/>
            <a:ext cx="7620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Shape 1022"/>
          <p:cNvSpPr/>
          <p:nvPr/>
        </p:nvSpPr>
        <p:spPr>
          <a:xfrm>
            <a:off x="14869113" y="5802875"/>
            <a:ext cx="1414500" cy="551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8" name="Shape 1028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15104875" y="5882488"/>
            <a:ext cx="942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Shape 1029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14971538" y="6103650"/>
            <a:ext cx="12096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Shape 1030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10423438" y="582671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Shape 1031"/>
          <p:cNvPicPr preferRelativeResize="0"/>
          <p:nvPr/>
        </p:nvPicPr>
        <p:blipFill rotWithShape="1">
          <a:blip r:embed="rId33">
            <a:alphaModFix/>
          </a:blip>
          <a:srcRect b="0" l="-44337" r="-73859" t="-20250"/>
          <a:stretch/>
        </p:blipFill>
        <p:spPr>
          <a:xfrm>
            <a:off x="16612825" y="5826725"/>
            <a:ext cx="166250" cy="1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2" name="Shape 1032"/>
          <p:cNvCxnSpPr>
            <a:stCxn id="1020" idx="1"/>
          </p:cNvCxnSpPr>
          <p:nvPr/>
        </p:nvCxnSpPr>
        <p:spPr>
          <a:xfrm rot="10800000">
            <a:off x="10073013" y="6078425"/>
            <a:ext cx="924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3" name="Shape 1033"/>
          <p:cNvSpPr/>
          <p:nvPr/>
        </p:nvSpPr>
        <p:spPr>
          <a:xfrm>
            <a:off x="11308863" y="6460588"/>
            <a:ext cx="459000" cy="34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4" name="Shape 1034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11424963" y="6568775"/>
            <a:ext cx="190500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Shape 1035"/>
          <p:cNvSpPr/>
          <p:nvPr/>
        </p:nvSpPr>
        <p:spPr>
          <a:xfrm>
            <a:off x="10997613" y="6920563"/>
            <a:ext cx="1081500" cy="34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6" name="Shape 1036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11152588" y="7019225"/>
            <a:ext cx="77152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Shape 1037"/>
          <p:cNvSpPr/>
          <p:nvPr/>
        </p:nvSpPr>
        <p:spPr>
          <a:xfrm>
            <a:off x="11076063" y="7380550"/>
            <a:ext cx="924600" cy="34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8" name="Shape 1038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11290713" y="7479200"/>
            <a:ext cx="495300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Shape 1039"/>
          <p:cNvSpPr/>
          <p:nvPr/>
        </p:nvSpPr>
        <p:spPr>
          <a:xfrm>
            <a:off x="11228763" y="7840525"/>
            <a:ext cx="619200" cy="34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0" name="Shape 1040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1343100" y="7939175"/>
            <a:ext cx="39052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Shape 1041"/>
          <p:cNvPicPr preferRelativeResize="0"/>
          <p:nvPr/>
        </p:nvPicPr>
        <p:blipFill rotWithShape="1">
          <a:blip r:embed="rId11">
            <a:alphaModFix/>
          </a:blip>
          <a:srcRect b="25922" l="60884" r="30513" t="48808"/>
          <a:stretch/>
        </p:blipFill>
        <p:spPr>
          <a:xfrm>
            <a:off x="11381200" y="8215125"/>
            <a:ext cx="314325" cy="621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Shape 1042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485638" y="5732213"/>
            <a:ext cx="10673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Shape 1043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15062013" y="4813600"/>
            <a:ext cx="1028700" cy="2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4" name="Shape 1044"/>
          <p:cNvCxnSpPr/>
          <p:nvPr/>
        </p:nvCxnSpPr>
        <p:spPr>
          <a:xfrm>
            <a:off x="16283613" y="6078425"/>
            <a:ext cx="80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5" name="Shape 1045"/>
          <p:cNvSpPr/>
          <p:nvPr/>
        </p:nvSpPr>
        <p:spPr>
          <a:xfrm>
            <a:off x="14956413" y="7114650"/>
            <a:ext cx="1239900" cy="34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6" name="Shape 1046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15114388" y="7194250"/>
            <a:ext cx="92392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Shape 1047"/>
          <p:cNvSpPr/>
          <p:nvPr/>
        </p:nvSpPr>
        <p:spPr>
          <a:xfrm>
            <a:off x="15074763" y="6601025"/>
            <a:ext cx="1003200" cy="34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8" name="Shape 1048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15200125" y="6680638"/>
            <a:ext cx="75247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Shape 1049"/>
          <p:cNvSpPr/>
          <p:nvPr/>
        </p:nvSpPr>
        <p:spPr>
          <a:xfrm>
            <a:off x="14830113" y="7628275"/>
            <a:ext cx="1492500" cy="34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0" name="Shape 1050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15023913" y="7707888"/>
            <a:ext cx="11049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Shape 1051"/>
          <p:cNvPicPr preferRelativeResize="0"/>
          <p:nvPr/>
        </p:nvPicPr>
        <p:blipFill rotWithShape="1">
          <a:blip r:embed="rId11">
            <a:alphaModFix/>
          </a:blip>
          <a:srcRect b="25922" l="60884" r="30513" t="48808"/>
          <a:stretch/>
        </p:blipFill>
        <p:spPr>
          <a:xfrm>
            <a:off x="15419200" y="8082050"/>
            <a:ext cx="314325" cy="6210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2" name="Shape 1052"/>
          <p:cNvCxnSpPr>
            <a:endCxn id="1053" idx="0"/>
          </p:cNvCxnSpPr>
          <p:nvPr/>
        </p:nvCxnSpPr>
        <p:spPr>
          <a:xfrm>
            <a:off x="15576388" y="5205738"/>
            <a:ext cx="0" cy="30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4" name="Shape 1054"/>
          <p:cNvCxnSpPr>
            <a:stCxn id="989" idx="0"/>
            <a:endCxn id="1031" idx="0"/>
          </p:cNvCxnSpPr>
          <p:nvPr/>
        </p:nvCxnSpPr>
        <p:spPr>
          <a:xfrm flipH="1" rot="-5400000">
            <a:off x="11156351" y="287050"/>
            <a:ext cx="3258000" cy="7821300"/>
          </a:xfrm>
          <a:prstGeom prst="bentConnector3">
            <a:avLst>
              <a:gd fmla="val -1326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5" name="Shape 1055"/>
          <p:cNvCxnSpPr>
            <a:stCxn id="988" idx="0"/>
            <a:endCxn id="1031" idx="3"/>
          </p:cNvCxnSpPr>
          <p:nvPr/>
        </p:nvCxnSpPr>
        <p:spPr>
          <a:xfrm flipH="1" rot="-5400000">
            <a:off x="9453388" y="-1413200"/>
            <a:ext cx="3343800" cy="11307600"/>
          </a:xfrm>
          <a:prstGeom prst="bentConnector4">
            <a:avLst>
              <a:gd fmla="val -28895" name="adj1"/>
              <a:gd fmla="val 102106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056" name="Shape 1056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11291625" y="1237975"/>
            <a:ext cx="4572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Shape 1057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13079725" y="1779325"/>
            <a:ext cx="4572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Shape 1058"/>
          <p:cNvSpPr txBox="1"/>
          <p:nvPr>
            <p:ph type="title"/>
          </p:nvPr>
        </p:nvSpPr>
        <p:spPr>
          <a:xfrm>
            <a:off x="623400" y="791156"/>
            <a:ext cx="17041200" cy="1017900"/>
          </a:xfrm>
          <a:prstGeom prst="rect">
            <a:avLst/>
          </a:prstGeom>
        </p:spPr>
        <p:txBody>
          <a:bodyPr anchorCtr="0" anchor="t" bIns="173825" lIns="173825" rIns="173825" wrap="square" tIns="1738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grpSp>
        <p:nvGrpSpPr>
          <p:cNvPr id="1059" name="Shape 1059"/>
          <p:cNvGrpSpPr/>
          <p:nvPr/>
        </p:nvGrpSpPr>
        <p:grpSpPr>
          <a:xfrm>
            <a:off x="5973475" y="3653000"/>
            <a:ext cx="6136175" cy="3541200"/>
            <a:chOff x="5973475" y="3653000"/>
            <a:chExt cx="6136175" cy="3541200"/>
          </a:xfrm>
        </p:grpSpPr>
        <p:sp>
          <p:nvSpPr>
            <p:cNvPr id="992" name="Shape 992"/>
            <p:cNvSpPr/>
            <p:nvPr/>
          </p:nvSpPr>
          <p:spPr>
            <a:xfrm>
              <a:off x="11420850" y="4089388"/>
              <a:ext cx="688800" cy="649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9702113" y="4083875"/>
              <a:ext cx="688800" cy="6495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060" name="Shape 1060"/>
            <p:cNvGrpSpPr/>
            <p:nvPr/>
          </p:nvGrpSpPr>
          <p:grpSpPr>
            <a:xfrm>
              <a:off x="5973475" y="3653000"/>
              <a:ext cx="1524900" cy="3541200"/>
              <a:chOff x="5973475" y="3653000"/>
              <a:chExt cx="1524900" cy="3541200"/>
            </a:xfrm>
          </p:grpSpPr>
          <p:sp>
            <p:nvSpPr>
              <p:cNvPr id="977" name="Shape 977"/>
              <p:cNvSpPr/>
              <p:nvPr/>
            </p:nvSpPr>
            <p:spPr>
              <a:xfrm>
                <a:off x="5973475" y="3653000"/>
                <a:ext cx="1524900" cy="3541200"/>
              </a:xfrm>
              <a:prstGeom prst="rect">
                <a:avLst/>
              </a:prstGeom>
              <a:solidFill>
                <a:srgbClr val="F4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61" name="Shape 1061"/>
              <p:cNvPicPr preferRelativeResize="0"/>
              <p:nvPr/>
            </p:nvPicPr>
            <p:blipFill>
              <a:blip r:embed="rId44">
                <a:alphaModFix/>
              </a:blip>
              <a:stretch>
                <a:fillRect/>
              </a:stretch>
            </p:blipFill>
            <p:spPr>
              <a:xfrm>
                <a:off x="6060438" y="5507400"/>
                <a:ext cx="1304925" cy="142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62" name="Shape 1062"/>
            <p:cNvGrpSpPr/>
            <p:nvPr/>
          </p:nvGrpSpPr>
          <p:grpSpPr>
            <a:xfrm>
              <a:off x="7978999" y="3653000"/>
              <a:ext cx="924000" cy="3541200"/>
              <a:chOff x="7978999" y="3653000"/>
              <a:chExt cx="924000" cy="3541200"/>
            </a:xfrm>
          </p:grpSpPr>
          <p:sp>
            <p:nvSpPr>
              <p:cNvPr id="1063" name="Shape 1063"/>
              <p:cNvSpPr/>
              <p:nvPr/>
            </p:nvSpPr>
            <p:spPr>
              <a:xfrm>
                <a:off x="7978999" y="3653000"/>
                <a:ext cx="924000" cy="35412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64" name="Shape 1064"/>
              <p:cNvPicPr preferRelativeResize="0"/>
              <p:nvPr/>
            </p:nvPicPr>
            <p:blipFill>
              <a:blip r:embed="rId45">
                <a:alphaModFix/>
              </a:blip>
              <a:stretch>
                <a:fillRect/>
              </a:stretch>
            </p:blipFill>
            <p:spPr>
              <a:xfrm>
                <a:off x="8269538" y="5441800"/>
                <a:ext cx="342900" cy="142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5" name="Shape 1065"/>
              <p:cNvPicPr preferRelativeResize="0"/>
              <p:nvPr/>
            </p:nvPicPr>
            <p:blipFill>
              <a:blip r:embed="rId46">
                <a:alphaModFix/>
              </a:blip>
              <a:stretch>
                <a:fillRect/>
              </a:stretch>
            </p:blipFill>
            <p:spPr>
              <a:xfrm>
                <a:off x="8060000" y="5666950"/>
                <a:ext cx="762000" cy="180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066" name="Shape 1066"/>
          <p:cNvGrpSpPr/>
          <p:nvPr/>
        </p:nvGrpSpPr>
        <p:grpSpPr>
          <a:xfrm>
            <a:off x="10786025" y="5467625"/>
            <a:ext cx="1524900" cy="3541200"/>
            <a:chOff x="10786025" y="5467625"/>
            <a:chExt cx="1524900" cy="3541200"/>
          </a:xfrm>
        </p:grpSpPr>
        <p:sp>
          <p:nvSpPr>
            <p:cNvPr id="1067" name="Shape 1067"/>
            <p:cNvSpPr/>
            <p:nvPr/>
          </p:nvSpPr>
          <p:spPr>
            <a:xfrm>
              <a:off x="10786025" y="5467625"/>
              <a:ext cx="1524900" cy="3541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068" name="Shape 1068"/>
            <p:cNvPicPr preferRelativeResize="0"/>
            <p:nvPr/>
          </p:nvPicPr>
          <p:blipFill>
            <a:blip r:embed="rId47">
              <a:alphaModFix/>
            </a:blip>
            <a:stretch>
              <a:fillRect/>
            </a:stretch>
          </p:blipFill>
          <p:spPr>
            <a:xfrm>
              <a:off x="11063038" y="6965138"/>
              <a:ext cx="914400" cy="14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9" name="Shape 1069"/>
            <p:cNvPicPr preferRelativeResize="0"/>
            <p:nvPr/>
          </p:nvPicPr>
          <p:blipFill>
            <a:blip r:embed="rId48">
              <a:alphaModFix/>
            </a:blip>
            <a:stretch>
              <a:fillRect/>
            </a:stretch>
          </p:blipFill>
          <p:spPr>
            <a:xfrm>
              <a:off x="11239250" y="7199875"/>
              <a:ext cx="561975" cy="142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0" name="Shape 1070"/>
          <p:cNvGrpSpPr/>
          <p:nvPr/>
        </p:nvGrpSpPr>
        <p:grpSpPr>
          <a:xfrm>
            <a:off x="14813938" y="5514138"/>
            <a:ext cx="1524900" cy="3541200"/>
            <a:chOff x="14813938" y="5514138"/>
            <a:chExt cx="1524900" cy="3541200"/>
          </a:xfrm>
        </p:grpSpPr>
        <p:sp>
          <p:nvSpPr>
            <p:cNvPr id="1053" name="Shape 1053"/>
            <p:cNvSpPr/>
            <p:nvPr/>
          </p:nvSpPr>
          <p:spPr>
            <a:xfrm>
              <a:off x="14813938" y="5514138"/>
              <a:ext cx="1524900" cy="3541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071" name="Shape 1071"/>
            <p:cNvPicPr preferRelativeResize="0"/>
            <p:nvPr/>
          </p:nvPicPr>
          <p:blipFill>
            <a:blip r:embed="rId49">
              <a:alphaModFix/>
            </a:blip>
            <a:stretch>
              <a:fillRect/>
            </a:stretch>
          </p:blipFill>
          <p:spPr>
            <a:xfrm>
              <a:off x="15390625" y="7019225"/>
              <a:ext cx="371475" cy="14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2" name="Shape 1072"/>
            <p:cNvPicPr preferRelativeResize="0"/>
            <p:nvPr/>
          </p:nvPicPr>
          <p:blipFill>
            <a:blip r:embed="rId50">
              <a:alphaModFix/>
            </a:blip>
            <a:stretch>
              <a:fillRect/>
            </a:stretch>
          </p:blipFill>
          <p:spPr>
            <a:xfrm>
              <a:off x="15214450" y="7222825"/>
              <a:ext cx="723900" cy="123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3" name="Shape 1073"/>
          <p:cNvGrpSpPr/>
          <p:nvPr/>
        </p:nvGrpSpPr>
        <p:grpSpPr>
          <a:xfrm>
            <a:off x="1056850" y="3124575"/>
            <a:ext cx="4066500" cy="5812800"/>
            <a:chOff x="1056850" y="3124575"/>
            <a:chExt cx="4066500" cy="5812800"/>
          </a:xfrm>
        </p:grpSpPr>
        <p:sp>
          <p:nvSpPr>
            <p:cNvPr id="1074" name="Shape 1074"/>
            <p:cNvSpPr/>
            <p:nvPr/>
          </p:nvSpPr>
          <p:spPr>
            <a:xfrm>
              <a:off x="1056850" y="3124575"/>
              <a:ext cx="4066500" cy="58128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075" name="Shape 1075"/>
            <p:cNvPicPr preferRelativeResize="0"/>
            <p:nvPr/>
          </p:nvPicPr>
          <p:blipFill>
            <a:blip r:embed="rId51">
              <a:alphaModFix/>
            </a:blip>
            <a:stretch>
              <a:fillRect/>
            </a:stretch>
          </p:blipFill>
          <p:spPr>
            <a:xfrm>
              <a:off x="2185900" y="5653000"/>
              <a:ext cx="1643956" cy="621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6" name="Shape 1076"/>
          <p:cNvGrpSpPr/>
          <p:nvPr/>
        </p:nvGrpSpPr>
        <p:grpSpPr>
          <a:xfrm>
            <a:off x="12815125" y="2696775"/>
            <a:ext cx="2575500" cy="1659600"/>
            <a:chOff x="12815125" y="2696775"/>
            <a:chExt cx="2575500" cy="1659600"/>
          </a:xfrm>
        </p:grpSpPr>
        <p:sp>
          <p:nvSpPr>
            <p:cNvPr id="1077" name="Shape 1077"/>
            <p:cNvSpPr/>
            <p:nvPr/>
          </p:nvSpPr>
          <p:spPr>
            <a:xfrm>
              <a:off x="12815125" y="2696775"/>
              <a:ext cx="2575500" cy="16596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078" name="Shape 1078"/>
            <p:cNvPicPr preferRelativeResize="0"/>
            <p:nvPr/>
          </p:nvPicPr>
          <p:blipFill>
            <a:blip r:embed="rId52">
              <a:alphaModFix/>
            </a:blip>
            <a:stretch>
              <a:fillRect/>
            </a:stretch>
          </p:blipFill>
          <p:spPr>
            <a:xfrm>
              <a:off x="13149138" y="3343600"/>
              <a:ext cx="1907475" cy="31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9" name="Shape 1079"/>
          <p:cNvGrpSpPr/>
          <p:nvPr/>
        </p:nvGrpSpPr>
        <p:grpSpPr>
          <a:xfrm>
            <a:off x="14759900" y="4642925"/>
            <a:ext cx="1650300" cy="551100"/>
            <a:chOff x="14759900" y="4642925"/>
            <a:chExt cx="1650300" cy="551100"/>
          </a:xfrm>
        </p:grpSpPr>
        <p:sp>
          <p:nvSpPr>
            <p:cNvPr id="1080" name="Shape 1080"/>
            <p:cNvSpPr/>
            <p:nvPr/>
          </p:nvSpPr>
          <p:spPr>
            <a:xfrm>
              <a:off x="14759900" y="4642925"/>
              <a:ext cx="1650300" cy="5511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081" name="Shape 1081"/>
            <p:cNvPicPr preferRelativeResize="0"/>
            <p:nvPr/>
          </p:nvPicPr>
          <p:blipFill>
            <a:blip r:embed="rId53">
              <a:alphaModFix/>
            </a:blip>
            <a:stretch>
              <a:fillRect/>
            </a:stretch>
          </p:blipFill>
          <p:spPr>
            <a:xfrm>
              <a:off x="15173938" y="4809500"/>
              <a:ext cx="804900" cy="25153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6" name="Shape 1086"/>
          <p:cNvGraphicFramePr/>
          <p:nvPr/>
        </p:nvGraphicFramePr>
        <p:xfrm>
          <a:off x="797700" y="23562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{FB5603AC-11D8-4AE4-B55B-069ADD77ECAD}</a:tableStyleId>
              </a:tblPr>
              <a:tblGrid>
                <a:gridCol w="3515350"/>
                <a:gridCol w="3254000"/>
                <a:gridCol w="1888100"/>
                <a:gridCol w="2096700"/>
                <a:gridCol w="2152950"/>
                <a:gridCol w="1805200"/>
                <a:gridCol w="2277500"/>
              </a:tblGrid>
              <a:tr h="942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500"/>
                        <a:t>Input Dimension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0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1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2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3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4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5</a:t>
                      </a:r>
                    </a:p>
                  </a:txBody>
                  <a:tcPr marT="162550" marB="162550" marR="182850" marL="182850"/>
                </a:tc>
              </a:tr>
              <a:tr h="704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500"/>
                        <a:t>Layers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Linear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Conv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Pool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Recurrent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Dropout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Batchnorm</a:t>
                      </a:r>
                    </a:p>
                  </a:txBody>
                  <a:tcPr marT="162550" marB="162550" marR="182850" marL="182850"/>
                </a:tc>
              </a:tr>
              <a:tr h="942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500"/>
                        <a:t>Nonlinearities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Sigmoid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Softmax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tanh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ReLU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PReLU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ELU</a:t>
                      </a:r>
                    </a:p>
                  </a:txBody>
                  <a:tcPr marT="162550" marB="162550" marR="182850" marL="182850"/>
                </a:tc>
              </a:tr>
              <a:tr h="10153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500"/>
                        <a:t>Output Dimension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0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1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2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3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162550" marB="162550" marR="182850" marL="182850"/>
                </a:tc>
              </a:tr>
              <a:tr h="704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500"/>
                        <a:t>Binary Output?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Yes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No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62550" marB="162550" marR="182850" marL="182850"/>
                </a:tc>
              </a:tr>
              <a:tr h="942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500"/>
                        <a:t>Evaluation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Accuracy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F1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Precision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Recall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AUC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62550" marB="162550" marR="182850" marL="182850"/>
                </a:tc>
              </a:tr>
              <a:tr h="1015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500"/>
                        <a:t>Evaluation Metric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Categorical Cross Entropy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Log Loss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Hinge Loss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500"/>
                        <a:t>Squared Loss</a:t>
                      </a:r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62550" marB="1625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162550" marB="162550" marR="182850" marL="182850"/>
                </a:tc>
              </a:tr>
            </a:tbl>
          </a:graphicData>
        </a:graphic>
      </p:graphicFrame>
      <p:sp>
        <p:nvSpPr>
          <p:cNvPr id="1087" name="Shape 1087"/>
          <p:cNvSpPr txBox="1"/>
          <p:nvPr>
            <p:ph type="title"/>
          </p:nvPr>
        </p:nvSpPr>
        <p:spPr>
          <a:xfrm>
            <a:off x="623400" y="791156"/>
            <a:ext cx="17041200" cy="1017900"/>
          </a:xfrm>
          <a:prstGeom prst="rect">
            <a:avLst/>
          </a:prstGeom>
        </p:spPr>
        <p:txBody>
          <a:bodyPr anchorCtr="0" anchor="t" bIns="173825" lIns="173825" rIns="173825" wrap="square" tIns="1738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Classes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b="0" l="25289" r="0" t="0"/>
          <a:stretch/>
        </p:blipFill>
        <p:spPr>
          <a:xfrm>
            <a:off x="3745863" y="4050638"/>
            <a:ext cx="10816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5513" y="4099264"/>
            <a:ext cx="2031421" cy="1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type="title"/>
          </p:nvPr>
        </p:nvSpPr>
        <p:spPr>
          <a:xfrm>
            <a:off x="623400" y="791150"/>
            <a:ext cx="9784200" cy="1017900"/>
          </a:xfrm>
          <a:prstGeom prst="rect">
            <a:avLst/>
          </a:prstGeom>
        </p:spPr>
        <p:txBody>
          <a:bodyPr anchorCtr="0" anchor="t" bIns="173825" lIns="173825" rIns="173825" wrap="square" tIns="1738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grpSp>
        <p:nvGrpSpPr>
          <p:cNvPr id="63" name="Shape 63"/>
          <p:cNvGrpSpPr/>
          <p:nvPr/>
        </p:nvGrpSpPr>
        <p:grpSpPr>
          <a:xfrm>
            <a:off x="10073013" y="5908325"/>
            <a:ext cx="3886500" cy="340200"/>
            <a:chOff x="10073013" y="5908325"/>
            <a:chExt cx="3886500" cy="340200"/>
          </a:xfrm>
        </p:grpSpPr>
        <p:cxnSp>
          <p:nvCxnSpPr>
            <p:cNvPr id="64" name="Shape 64"/>
            <p:cNvCxnSpPr>
              <a:stCxn id="65" idx="2"/>
              <a:endCxn id="66" idx="3"/>
            </p:cNvCxnSpPr>
            <p:nvPr/>
          </p:nvCxnSpPr>
          <p:spPr>
            <a:xfrm flipH="1">
              <a:off x="12079113" y="6078425"/>
              <a:ext cx="18804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66" name="Shape 66"/>
            <p:cNvSpPr/>
            <p:nvPr/>
          </p:nvSpPr>
          <p:spPr>
            <a:xfrm>
              <a:off x="10997613" y="5908325"/>
              <a:ext cx="1081500" cy="340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67" name="Shape 6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157363" y="5988225"/>
              <a:ext cx="762000" cy="18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Shape 6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535088" y="5949875"/>
              <a:ext cx="76200" cy="76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9" name="Shape 69"/>
            <p:cNvCxnSpPr>
              <a:stCxn id="66" idx="1"/>
            </p:cNvCxnSpPr>
            <p:nvPr/>
          </p:nvCxnSpPr>
          <p:spPr>
            <a:xfrm rot="10800000">
              <a:off x="10073013" y="6078425"/>
              <a:ext cx="924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pic>
        <p:nvPicPr>
          <p:cNvPr id="70" name="Shape 70"/>
          <p:cNvPicPr preferRelativeResize="0"/>
          <p:nvPr/>
        </p:nvPicPr>
        <p:blipFill rotWithShape="1">
          <a:blip r:embed="rId7">
            <a:alphaModFix/>
          </a:blip>
          <a:srcRect b="0" l="26280" r="0" t="0"/>
          <a:stretch/>
        </p:blipFill>
        <p:spPr>
          <a:xfrm>
            <a:off x="12485638" y="5732213"/>
            <a:ext cx="1067325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Shape 71"/>
          <p:cNvGrpSpPr/>
          <p:nvPr/>
        </p:nvGrpSpPr>
        <p:grpSpPr>
          <a:xfrm>
            <a:off x="14064213" y="5205875"/>
            <a:ext cx="3021600" cy="1148100"/>
            <a:chOff x="14064213" y="5205875"/>
            <a:chExt cx="3021600" cy="1148100"/>
          </a:xfrm>
        </p:grpSpPr>
        <p:cxnSp>
          <p:nvCxnSpPr>
            <p:cNvPr id="72" name="Shape 72"/>
            <p:cNvCxnSpPr>
              <a:stCxn id="65" idx="6"/>
              <a:endCxn id="73" idx="1"/>
            </p:cNvCxnSpPr>
            <p:nvPr/>
          </p:nvCxnSpPr>
          <p:spPr>
            <a:xfrm>
              <a:off x="14064213" y="6078425"/>
              <a:ext cx="8049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73" name="Shape 73"/>
            <p:cNvSpPr/>
            <p:nvPr/>
          </p:nvSpPr>
          <p:spPr>
            <a:xfrm>
              <a:off x="14869113" y="5802875"/>
              <a:ext cx="1414500" cy="5511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74" name="Shape 7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5104875" y="5882488"/>
              <a:ext cx="942975" cy="18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Shape 7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4971538" y="6103650"/>
              <a:ext cx="1209675" cy="18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Shape 76"/>
            <p:cNvPicPr preferRelativeResize="0"/>
            <p:nvPr/>
          </p:nvPicPr>
          <p:blipFill rotWithShape="1">
            <a:blip r:embed="rId10">
              <a:alphaModFix/>
            </a:blip>
            <a:srcRect b="0" l="-44337" r="-73859" t="-20250"/>
            <a:stretch/>
          </p:blipFill>
          <p:spPr>
            <a:xfrm>
              <a:off x="16612825" y="5826725"/>
              <a:ext cx="166250" cy="171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7" name="Shape 77"/>
            <p:cNvCxnSpPr/>
            <p:nvPr/>
          </p:nvCxnSpPr>
          <p:spPr>
            <a:xfrm>
              <a:off x="16283613" y="6078425"/>
              <a:ext cx="802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78" name="Shape 78"/>
            <p:cNvCxnSpPr>
              <a:endCxn id="73" idx="0"/>
            </p:cNvCxnSpPr>
            <p:nvPr/>
          </p:nvCxnSpPr>
          <p:spPr>
            <a:xfrm>
              <a:off x="15576363" y="5205875"/>
              <a:ext cx="0" cy="597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pic>
        <p:nvPicPr>
          <p:cNvPr id="79" name="Shape 7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062013" y="4813600"/>
            <a:ext cx="10287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239675" y="4098650"/>
            <a:ext cx="656574" cy="653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Shape 81"/>
          <p:cNvGrpSpPr/>
          <p:nvPr/>
        </p:nvGrpSpPr>
        <p:grpSpPr>
          <a:xfrm>
            <a:off x="1208863" y="3004600"/>
            <a:ext cx="13407231" cy="3126175"/>
            <a:chOff x="1208863" y="3004600"/>
            <a:chExt cx="13407231" cy="3126175"/>
          </a:xfrm>
        </p:grpSpPr>
        <p:grpSp>
          <p:nvGrpSpPr>
            <p:cNvPr id="82" name="Shape 82"/>
            <p:cNvGrpSpPr/>
            <p:nvPr/>
          </p:nvGrpSpPr>
          <p:grpSpPr>
            <a:xfrm>
              <a:off x="12573613" y="3611580"/>
              <a:ext cx="2042481" cy="649532"/>
              <a:chOff x="12573613" y="3611580"/>
              <a:chExt cx="2042481" cy="649532"/>
            </a:xfrm>
          </p:grpSpPr>
          <p:pic>
            <p:nvPicPr>
              <p:cNvPr id="83" name="Shape 83"/>
              <p:cNvPicPr preferRelativeResize="0"/>
              <p:nvPr/>
            </p:nvPicPr>
            <p:blipFill rotWithShape="1">
              <a:blip r:embed="rId7">
                <a:alphaModFix/>
              </a:blip>
              <a:srcRect b="0" l="26280" r="0" t="0"/>
              <a:stretch/>
            </p:blipFill>
            <p:spPr>
              <a:xfrm>
                <a:off x="12573613" y="3822050"/>
                <a:ext cx="1067325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Shape 84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13959518" y="3611580"/>
                <a:ext cx="656575" cy="6495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85" name="Shape 85"/>
            <p:cNvCxnSpPr>
              <a:stCxn id="86" idx="3"/>
              <a:endCxn id="65" idx="0"/>
            </p:cNvCxnSpPr>
            <p:nvPr/>
          </p:nvCxnSpPr>
          <p:spPr>
            <a:xfrm>
              <a:off x="12363900" y="4212550"/>
              <a:ext cx="1647900" cy="18135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65" name="Shape 65"/>
            <p:cNvSpPr/>
            <p:nvPr/>
          </p:nvSpPr>
          <p:spPr>
            <a:xfrm>
              <a:off x="13959513" y="6026075"/>
              <a:ext cx="104700" cy="1047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87" name="Shape 87"/>
            <p:cNvGrpSpPr/>
            <p:nvPr/>
          </p:nvGrpSpPr>
          <p:grpSpPr>
            <a:xfrm>
              <a:off x="1208863" y="3004600"/>
              <a:ext cx="11155038" cy="2415900"/>
              <a:chOff x="1208863" y="3004600"/>
              <a:chExt cx="11155038" cy="2415900"/>
            </a:xfrm>
          </p:grpSpPr>
          <p:sp>
            <p:nvSpPr>
              <p:cNvPr id="86" name="Shape 86"/>
              <p:cNvSpPr/>
              <p:nvPr/>
            </p:nvSpPr>
            <p:spPr>
              <a:xfrm>
                <a:off x="5366100" y="3004600"/>
                <a:ext cx="6997800" cy="24159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8" name="Shape 88"/>
              <p:cNvCxnSpPr/>
              <p:nvPr/>
            </p:nvCxnSpPr>
            <p:spPr>
              <a:xfrm>
                <a:off x="1208863" y="4408625"/>
                <a:ext cx="4149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pic>
            <p:nvPicPr>
              <p:cNvPr id="89" name="Shape 89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8908500" y="3715388"/>
                <a:ext cx="471000" cy="99433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90" name="Shape 90"/>
          <p:cNvCxnSpPr>
            <a:endCxn id="66" idx="0"/>
          </p:cNvCxnSpPr>
          <p:nvPr/>
        </p:nvCxnSpPr>
        <p:spPr>
          <a:xfrm flipH="1">
            <a:off x="11538363" y="4931825"/>
            <a:ext cx="3516900" cy="976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5366088" y="3004600"/>
            <a:ext cx="72873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774663" y="3917300"/>
            <a:ext cx="1067325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Shape 97"/>
          <p:cNvGrpSpPr/>
          <p:nvPr/>
        </p:nvGrpSpPr>
        <p:grpSpPr>
          <a:xfrm>
            <a:off x="1465513" y="4050638"/>
            <a:ext cx="3361975" cy="228600"/>
            <a:chOff x="1465513" y="4050638"/>
            <a:chExt cx="3361975" cy="2286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4">
              <a:alphaModFix/>
            </a:blip>
            <a:srcRect b="0" l="25289" r="0" t="0"/>
            <a:stretch/>
          </p:blipFill>
          <p:spPr>
            <a:xfrm>
              <a:off x="3745863" y="4050638"/>
              <a:ext cx="1081625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Shape 9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65513" y="4099264"/>
              <a:ext cx="2031421" cy="1484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0" name="Shape 100"/>
          <p:cNvCxnSpPr>
            <a:endCxn id="101" idx="0"/>
          </p:cNvCxnSpPr>
          <p:nvPr/>
        </p:nvCxnSpPr>
        <p:spPr>
          <a:xfrm>
            <a:off x="6712908" y="2262853"/>
            <a:ext cx="0" cy="203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>
            <a:stCxn id="101" idx="3"/>
            <a:endCxn id="103" idx="1"/>
          </p:cNvCxnSpPr>
          <p:nvPr/>
        </p:nvCxnSpPr>
        <p:spPr>
          <a:xfrm>
            <a:off x="68650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" name="Shape 104"/>
          <p:cNvCxnSpPr/>
          <p:nvPr/>
        </p:nvCxnSpPr>
        <p:spPr>
          <a:xfrm>
            <a:off x="10042508" y="2266303"/>
            <a:ext cx="0" cy="203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" name="Shape 105"/>
          <p:cNvCxnSpPr/>
          <p:nvPr/>
        </p:nvCxnSpPr>
        <p:spPr>
          <a:xfrm>
            <a:off x="1208863" y="4408625"/>
            <a:ext cx="535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" name="Shape 101"/>
          <p:cNvSpPr/>
          <p:nvPr/>
        </p:nvSpPr>
        <p:spPr>
          <a:xfrm>
            <a:off x="65608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48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82794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792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2175" y="4097150"/>
            <a:ext cx="6000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932213" y="4097150"/>
            <a:ext cx="6191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611288" y="4097150"/>
            <a:ext cx="561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11">
            <a:alphaModFix/>
          </a:blip>
          <a:srcRect b="0" l="-81554" r="0" t="0"/>
          <a:stretch/>
        </p:blipFill>
        <p:spPr>
          <a:xfrm>
            <a:off x="4433900" y="2568700"/>
            <a:ext cx="2075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12">
            <a:alphaModFix/>
          </a:blip>
          <a:srcRect b="0" l="-79211" r="0" t="0"/>
          <a:stretch/>
        </p:blipFill>
        <p:spPr>
          <a:xfrm>
            <a:off x="7858988" y="2568700"/>
            <a:ext cx="2031425" cy="1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Shape 113"/>
          <p:cNvCxnSpPr>
            <a:stCxn id="114" idx="3"/>
            <a:endCxn id="115" idx="1"/>
          </p:cNvCxnSpPr>
          <p:nvPr/>
        </p:nvCxnSpPr>
        <p:spPr>
          <a:xfrm>
            <a:off x="101946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/>
          <p:nvPr/>
        </p:nvCxnSpPr>
        <p:spPr>
          <a:xfrm>
            <a:off x="8583788" y="4408625"/>
            <a:ext cx="130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4" name="Shape 114"/>
          <p:cNvSpPr/>
          <p:nvPr/>
        </p:nvSpPr>
        <p:spPr>
          <a:xfrm>
            <a:off x="98904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044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116090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7088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212543" y="3706843"/>
            <a:ext cx="656575" cy="6495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Shape 120"/>
          <p:cNvCxnSpPr>
            <a:stCxn id="115" idx="3"/>
            <a:endCxn id="121" idx="0"/>
          </p:cNvCxnSpPr>
          <p:nvPr/>
        </p:nvCxnSpPr>
        <p:spPr>
          <a:xfrm>
            <a:off x="11913208" y="4408603"/>
            <a:ext cx="2098800" cy="1617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1" name="Shape 121"/>
          <p:cNvSpPr/>
          <p:nvPr/>
        </p:nvSpPr>
        <p:spPr>
          <a:xfrm>
            <a:off x="13959513" y="6026075"/>
            <a:ext cx="104700" cy="104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2" name="Shape 122"/>
          <p:cNvCxnSpPr>
            <a:stCxn id="121" idx="2"/>
            <a:endCxn id="123" idx="3"/>
          </p:cNvCxnSpPr>
          <p:nvPr/>
        </p:nvCxnSpPr>
        <p:spPr>
          <a:xfrm flipH="1">
            <a:off x="12079113" y="6078425"/>
            <a:ext cx="1880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>
            <a:stCxn id="121" idx="6"/>
            <a:endCxn id="125" idx="1"/>
          </p:cNvCxnSpPr>
          <p:nvPr/>
        </p:nvCxnSpPr>
        <p:spPr>
          <a:xfrm>
            <a:off x="14064213" y="6078425"/>
            <a:ext cx="804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" name="Shape 126"/>
          <p:cNvCxnSpPr>
            <a:stCxn id="95" idx="1"/>
            <a:endCxn id="95" idx="0"/>
          </p:cNvCxnSpPr>
          <p:nvPr/>
        </p:nvCxnSpPr>
        <p:spPr>
          <a:xfrm flipH="1" rot="10800000">
            <a:off x="5366088" y="3004600"/>
            <a:ext cx="3643800" cy="2172300"/>
          </a:xfrm>
          <a:prstGeom prst="bentConnector4">
            <a:avLst>
              <a:gd fmla="val 118" name="adj1"/>
              <a:gd fmla="val 10002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127" name="Shape 127"/>
          <p:cNvCxnSpPr>
            <a:stCxn id="95" idx="0"/>
          </p:cNvCxnSpPr>
          <p:nvPr/>
        </p:nvCxnSpPr>
        <p:spPr>
          <a:xfrm flipH="1" rot="-5400000">
            <a:off x="9745488" y="2268850"/>
            <a:ext cx="2172300" cy="3643800"/>
          </a:xfrm>
          <a:prstGeom prst="bentConnector4">
            <a:avLst>
              <a:gd fmla="val 37" name="adj1"/>
              <a:gd fmla="val 99998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128" name="Shape 128"/>
          <p:cNvCxnSpPr>
            <a:stCxn id="95" idx="1"/>
            <a:endCxn id="95" idx="2"/>
          </p:cNvCxnSpPr>
          <p:nvPr/>
        </p:nvCxnSpPr>
        <p:spPr>
          <a:xfrm>
            <a:off x="5366088" y="5176900"/>
            <a:ext cx="3643800" cy="2172300"/>
          </a:xfrm>
          <a:prstGeom prst="bentConnector4">
            <a:avLst>
              <a:gd fmla="val -40" name="adj1"/>
              <a:gd fmla="val 99863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129" name="Shape 129"/>
          <p:cNvCxnSpPr>
            <a:stCxn id="95" idx="2"/>
            <a:endCxn id="95" idx="3"/>
          </p:cNvCxnSpPr>
          <p:nvPr/>
        </p:nvCxnSpPr>
        <p:spPr>
          <a:xfrm rot="-5400000">
            <a:off x="9745488" y="4441150"/>
            <a:ext cx="2172300" cy="3643800"/>
          </a:xfrm>
          <a:prstGeom prst="bentConnector4">
            <a:avLst>
              <a:gd fmla="val 137" name="adj1"/>
              <a:gd fmla="val 604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sp>
        <p:nvSpPr>
          <p:cNvPr id="123" name="Shape 123"/>
          <p:cNvSpPr/>
          <p:nvPr/>
        </p:nvSpPr>
        <p:spPr>
          <a:xfrm>
            <a:off x="10997613" y="5908325"/>
            <a:ext cx="1081500" cy="34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157363" y="5988225"/>
            <a:ext cx="7620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14869113" y="5802875"/>
            <a:ext cx="1414500" cy="551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104875" y="5882488"/>
            <a:ext cx="942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4971538" y="6103650"/>
            <a:ext cx="12096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0535088" y="5949875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18">
            <a:alphaModFix/>
          </a:blip>
          <a:srcRect b="0" l="-44337" r="-73859" t="-20250"/>
          <a:stretch/>
        </p:blipFill>
        <p:spPr>
          <a:xfrm>
            <a:off x="16612825" y="5826725"/>
            <a:ext cx="166250" cy="1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Shape 135"/>
          <p:cNvCxnSpPr>
            <a:stCxn id="123" idx="1"/>
          </p:cNvCxnSpPr>
          <p:nvPr/>
        </p:nvCxnSpPr>
        <p:spPr>
          <a:xfrm rot="10800000">
            <a:off x="10073013" y="6078425"/>
            <a:ext cx="924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485638" y="5732213"/>
            <a:ext cx="10673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5062013" y="4813600"/>
            <a:ext cx="1028700" cy="2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Shape 138"/>
          <p:cNvCxnSpPr/>
          <p:nvPr/>
        </p:nvCxnSpPr>
        <p:spPr>
          <a:xfrm>
            <a:off x="16283613" y="6078425"/>
            <a:ext cx="80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>
            <a:endCxn id="125" idx="0"/>
          </p:cNvCxnSpPr>
          <p:nvPr/>
        </p:nvCxnSpPr>
        <p:spPr>
          <a:xfrm>
            <a:off x="15576363" y="5205875"/>
            <a:ext cx="0" cy="59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0" name="Shape 140"/>
          <p:cNvSpPr txBox="1"/>
          <p:nvPr>
            <p:ph type="title"/>
          </p:nvPr>
        </p:nvSpPr>
        <p:spPr>
          <a:xfrm>
            <a:off x="623400" y="791150"/>
            <a:ext cx="3902700" cy="1017900"/>
          </a:xfrm>
          <a:prstGeom prst="rect">
            <a:avLst/>
          </a:prstGeom>
        </p:spPr>
        <p:txBody>
          <a:bodyPr anchorCtr="0" anchor="t" bIns="173825" lIns="173825" rIns="173825" wrap="square" tIns="1738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5239675" y="4098650"/>
            <a:ext cx="656574" cy="65307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5366100" y="3004600"/>
            <a:ext cx="6997800" cy="241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3" name="Shape 143"/>
          <p:cNvCxnSpPr/>
          <p:nvPr/>
        </p:nvCxnSpPr>
        <p:spPr>
          <a:xfrm flipH="1">
            <a:off x="11538363" y="4931825"/>
            <a:ext cx="3516900" cy="976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5366088" y="3004600"/>
            <a:ext cx="72873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774663" y="3917300"/>
            <a:ext cx="1067325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Shape 150"/>
          <p:cNvGrpSpPr/>
          <p:nvPr/>
        </p:nvGrpSpPr>
        <p:grpSpPr>
          <a:xfrm>
            <a:off x="1465513" y="4050638"/>
            <a:ext cx="3361975" cy="228600"/>
            <a:chOff x="1465513" y="4050638"/>
            <a:chExt cx="3361975" cy="228600"/>
          </a:xfrm>
        </p:grpSpPr>
        <p:pic>
          <p:nvPicPr>
            <p:cNvPr id="151" name="Shape 151"/>
            <p:cNvPicPr preferRelativeResize="0"/>
            <p:nvPr/>
          </p:nvPicPr>
          <p:blipFill rotWithShape="1">
            <a:blip r:embed="rId4">
              <a:alphaModFix/>
            </a:blip>
            <a:srcRect b="0" l="25289" r="0" t="0"/>
            <a:stretch/>
          </p:blipFill>
          <p:spPr>
            <a:xfrm>
              <a:off x="3745863" y="4050638"/>
              <a:ext cx="1081625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Shape 15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65513" y="4099264"/>
              <a:ext cx="2031421" cy="1484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3" name="Shape 153"/>
          <p:cNvCxnSpPr>
            <a:endCxn id="154" idx="0"/>
          </p:cNvCxnSpPr>
          <p:nvPr/>
        </p:nvCxnSpPr>
        <p:spPr>
          <a:xfrm>
            <a:off x="6712908" y="2262853"/>
            <a:ext cx="0" cy="203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>
            <a:stCxn id="154" idx="3"/>
            <a:endCxn id="156" idx="1"/>
          </p:cNvCxnSpPr>
          <p:nvPr/>
        </p:nvCxnSpPr>
        <p:spPr>
          <a:xfrm>
            <a:off x="68650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" name="Shape 157"/>
          <p:cNvCxnSpPr/>
          <p:nvPr/>
        </p:nvCxnSpPr>
        <p:spPr>
          <a:xfrm>
            <a:off x="10042508" y="2266303"/>
            <a:ext cx="0" cy="203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8" name="Shape 158"/>
          <p:cNvCxnSpPr/>
          <p:nvPr/>
        </p:nvCxnSpPr>
        <p:spPr>
          <a:xfrm>
            <a:off x="1208863" y="4408625"/>
            <a:ext cx="535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4" name="Shape 154"/>
          <p:cNvSpPr/>
          <p:nvPr/>
        </p:nvSpPr>
        <p:spPr>
          <a:xfrm>
            <a:off x="65608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48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82794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792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2175" y="4097150"/>
            <a:ext cx="6000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932213" y="4097150"/>
            <a:ext cx="6191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611288" y="4097150"/>
            <a:ext cx="561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11">
            <a:alphaModFix/>
          </a:blip>
          <a:srcRect b="0" l="-81554" r="0" t="0"/>
          <a:stretch/>
        </p:blipFill>
        <p:spPr>
          <a:xfrm>
            <a:off x="4433900" y="2568700"/>
            <a:ext cx="2075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12">
            <a:alphaModFix/>
          </a:blip>
          <a:srcRect b="0" l="-79211" r="0" t="0"/>
          <a:stretch/>
        </p:blipFill>
        <p:spPr>
          <a:xfrm>
            <a:off x="7858988" y="2568700"/>
            <a:ext cx="2031425" cy="1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Shape 166"/>
          <p:cNvCxnSpPr>
            <a:stCxn id="167" idx="3"/>
            <a:endCxn id="168" idx="1"/>
          </p:cNvCxnSpPr>
          <p:nvPr/>
        </p:nvCxnSpPr>
        <p:spPr>
          <a:xfrm>
            <a:off x="101946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9" name="Shape 169"/>
          <p:cNvCxnSpPr/>
          <p:nvPr/>
        </p:nvCxnSpPr>
        <p:spPr>
          <a:xfrm>
            <a:off x="8583788" y="4408625"/>
            <a:ext cx="130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7" name="Shape 167"/>
          <p:cNvSpPr/>
          <p:nvPr/>
        </p:nvSpPr>
        <p:spPr>
          <a:xfrm>
            <a:off x="98904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044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116090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7088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212543" y="3706843"/>
            <a:ext cx="656575" cy="6495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>
            <a:stCxn id="168" idx="3"/>
            <a:endCxn id="174" idx="0"/>
          </p:cNvCxnSpPr>
          <p:nvPr/>
        </p:nvCxnSpPr>
        <p:spPr>
          <a:xfrm>
            <a:off x="11913208" y="4408603"/>
            <a:ext cx="2098800" cy="1617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4" name="Shape 174"/>
          <p:cNvSpPr/>
          <p:nvPr/>
        </p:nvSpPr>
        <p:spPr>
          <a:xfrm>
            <a:off x="13959513" y="6026075"/>
            <a:ext cx="104700" cy="104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5" name="Shape 175"/>
          <p:cNvCxnSpPr>
            <a:stCxn id="174" idx="2"/>
            <a:endCxn id="176" idx="3"/>
          </p:cNvCxnSpPr>
          <p:nvPr/>
        </p:nvCxnSpPr>
        <p:spPr>
          <a:xfrm flipH="1">
            <a:off x="12079113" y="6078425"/>
            <a:ext cx="1880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7" name="Shape 177"/>
          <p:cNvCxnSpPr>
            <a:stCxn id="174" idx="6"/>
            <a:endCxn id="178" idx="1"/>
          </p:cNvCxnSpPr>
          <p:nvPr/>
        </p:nvCxnSpPr>
        <p:spPr>
          <a:xfrm>
            <a:off x="14064213" y="6078425"/>
            <a:ext cx="804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9" name="Shape 179"/>
          <p:cNvCxnSpPr>
            <a:stCxn id="148" idx="1"/>
            <a:endCxn id="148" idx="0"/>
          </p:cNvCxnSpPr>
          <p:nvPr/>
        </p:nvCxnSpPr>
        <p:spPr>
          <a:xfrm flipH="1" rot="10800000">
            <a:off x="5366088" y="3004600"/>
            <a:ext cx="3643800" cy="2172300"/>
          </a:xfrm>
          <a:prstGeom prst="bentConnector4">
            <a:avLst>
              <a:gd fmla="val 118" name="adj1"/>
              <a:gd fmla="val 10002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180" name="Shape 180"/>
          <p:cNvCxnSpPr>
            <a:stCxn id="148" idx="0"/>
          </p:cNvCxnSpPr>
          <p:nvPr/>
        </p:nvCxnSpPr>
        <p:spPr>
          <a:xfrm flipH="1" rot="-5400000">
            <a:off x="9745488" y="2268850"/>
            <a:ext cx="2172300" cy="3643800"/>
          </a:xfrm>
          <a:prstGeom prst="bentConnector4">
            <a:avLst>
              <a:gd fmla="val 37" name="adj1"/>
              <a:gd fmla="val 99998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181" name="Shape 181"/>
          <p:cNvCxnSpPr>
            <a:stCxn id="148" idx="1"/>
            <a:endCxn id="148" idx="2"/>
          </p:cNvCxnSpPr>
          <p:nvPr/>
        </p:nvCxnSpPr>
        <p:spPr>
          <a:xfrm>
            <a:off x="5366088" y="5176900"/>
            <a:ext cx="3643800" cy="2172300"/>
          </a:xfrm>
          <a:prstGeom prst="bentConnector4">
            <a:avLst>
              <a:gd fmla="val -40" name="adj1"/>
              <a:gd fmla="val 99863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182" name="Shape 182"/>
          <p:cNvCxnSpPr>
            <a:stCxn id="148" idx="2"/>
            <a:endCxn id="148" idx="3"/>
          </p:cNvCxnSpPr>
          <p:nvPr/>
        </p:nvCxnSpPr>
        <p:spPr>
          <a:xfrm rot="-5400000">
            <a:off x="9745488" y="4441150"/>
            <a:ext cx="2172300" cy="3643800"/>
          </a:xfrm>
          <a:prstGeom prst="bentConnector4">
            <a:avLst>
              <a:gd fmla="val 137" name="adj1"/>
              <a:gd fmla="val 604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sp>
        <p:nvSpPr>
          <p:cNvPr id="176" name="Shape 176"/>
          <p:cNvSpPr/>
          <p:nvPr/>
        </p:nvSpPr>
        <p:spPr>
          <a:xfrm>
            <a:off x="10997613" y="5908325"/>
            <a:ext cx="1081500" cy="34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157363" y="5988225"/>
            <a:ext cx="7620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14869113" y="5802875"/>
            <a:ext cx="1414500" cy="551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104875" y="5882488"/>
            <a:ext cx="942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4971538" y="6103650"/>
            <a:ext cx="12096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0535088" y="5949875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18">
            <a:alphaModFix/>
          </a:blip>
          <a:srcRect b="0" l="-44337" r="-73859" t="-20250"/>
          <a:stretch/>
        </p:blipFill>
        <p:spPr>
          <a:xfrm>
            <a:off x="16612825" y="5826725"/>
            <a:ext cx="166250" cy="1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Shape 188"/>
          <p:cNvCxnSpPr>
            <a:stCxn id="176" idx="1"/>
          </p:cNvCxnSpPr>
          <p:nvPr/>
        </p:nvCxnSpPr>
        <p:spPr>
          <a:xfrm rot="10800000">
            <a:off x="10073013" y="6078425"/>
            <a:ext cx="924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485638" y="5732213"/>
            <a:ext cx="10673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5062013" y="4813600"/>
            <a:ext cx="1028700" cy="2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Shape 191"/>
          <p:cNvCxnSpPr/>
          <p:nvPr/>
        </p:nvCxnSpPr>
        <p:spPr>
          <a:xfrm>
            <a:off x="16283613" y="6078425"/>
            <a:ext cx="80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2" name="Shape 192"/>
          <p:cNvCxnSpPr>
            <a:endCxn id="178" idx="0"/>
          </p:cNvCxnSpPr>
          <p:nvPr/>
        </p:nvCxnSpPr>
        <p:spPr>
          <a:xfrm>
            <a:off x="15576363" y="5205875"/>
            <a:ext cx="0" cy="59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3" name="Shape 193"/>
          <p:cNvSpPr txBox="1"/>
          <p:nvPr>
            <p:ph type="title"/>
          </p:nvPr>
        </p:nvSpPr>
        <p:spPr>
          <a:xfrm>
            <a:off x="623400" y="791150"/>
            <a:ext cx="3902700" cy="1017900"/>
          </a:xfrm>
          <a:prstGeom prst="rect">
            <a:avLst/>
          </a:prstGeom>
        </p:spPr>
        <p:txBody>
          <a:bodyPr anchorCtr="0" anchor="t" bIns="173825" lIns="173825" rIns="173825" wrap="square" tIns="1738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5239675" y="4098650"/>
            <a:ext cx="656574" cy="65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4212550" y="3705063"/>
            <a:ext cx="656574" cy="653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Shape 196"/>
          <p:cNvCxnSpPr/>
          <p:nvPr/>
        </p:nvCxnSpPr>
        <p:spPr>
          <a:xfrm flipH="1">
            <a:off x="11538363" y="4931825"/>
            <a:ext cx="3516900" cy="976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5366088" y="3004600"/>
            <a:ext cx="72873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774663" y="3917300"/>
            <a:ext cx="1067325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Shape 203"/>
          <p:cNvGrpSpPr/>
          <p:nvPr/>
        </p:nvGrpSpPr>
        <p:grpSpPr>
          <a:xfrm>
            <a:off x="1465513" y="4050638"/>
            <a:ext cx="3361975" cy="228600"/>
            <a:chOff x="1465513" y="4050638"/>
            <a:chExt cx="3361975" cy="228600"/>
          </a:xfrm>
        </p:grpSpPr>
        <p:pic>
          <p:nvPicPr>
            <p:cNvPr id="204" name="Shape 204"/>
            <p:cNvPicPr preferRelativeResize="0"/>
            <p:nvPr/>
          </p:nvPicPr>
          <p:blipFill rotWithShape="1">
            <a:blip r:embed="rId4">
              <a:alphaModFix/>
            </a:blip>
            <a:srcRect b="0" l="25289" r="0" t="0"/>
            <a:stretch/>
          </p:blipFill>
          <p:spPr>
            <a:xfrm>
              <a:off x="3745863" y="4050638"/>
              <a:ext cx="1081625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Shape 20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65513" y="4099264"/>
              <a:ext cx="2031421" cy="1484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06" name="Shape 206"/>
          <p:cNvCxnSpPr>
            <a:endCxn id="207" idx="0"/>
          </p:cNvCxnSpPr>
          <p:nvPr/>
        </p:nvCxnSpPr>
        <p:spPr>
          <a:xfrm>
            <a:off x="6712908" y="2262853"/>
            <a:ext cx="0" cy="203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8" name="Shape 208"/>
          <p:cNvCxnSpPr>
            <a:stCxn id="207" idx="3"/>
            <a:endCxn id="209" idx="1"/>
          </p:cNvCxnSpPr>
          <p:nvPr/>
        </p:nvCxnSpPr>
        <p:spPr>
          <a:xfrm>
            <a:off x="68650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0" name="Shape 210"/>
          <p:cNvCxnSpPr/>
          <p:nvPr/>
        </p:nvCxnSpPr>
        <p:spPr>
          <a:xfrm>
            <a:off x="10042508" y="2266303"/>
            <a:ext cx="0" cy="203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" name="Shape 211"/>
          <p:cNvCxnSpPr/>
          <p:nvPr/>
        </p:nvCxnSpPr>
        <p:spPr>
          <a:xfrm>
            <a:off x="1208863" y="4408625"/>
            <a:ext cx="535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7" name="Shape 207"/>
          <p:cNvSpPr/>
          <p:nvPr/>
        </p:nvSpPr>
        <p:spPr>
          <a:xfrm>
            <a:off x="65608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48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/>
        </p:nvSpPr>
        <p:spPr>
          <a:xfrm>
            <a:off x="82794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792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2175" y="4097150"/>
            <a:ext cx="6000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932213" y="4097150"/>
            <a:ext cx="6191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611288" y="4097150"/>
            <a:ext cx="561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 rotWithShape="1">
          <a:blip r:embed="rId11">
            <a:alphaModFix/>
          </a:blip>
          <a:srcRect b="0" l="-81554" r="0" t="0"/>
          <a:stretch/>
        </p:blipFill>
        <p:spPr>
          <a:xfrm>
            <a:off x="4433900" y="2568700"/>
            <a:ext cx="2075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 rotWithShape="1">
          <a:blip r:embed="rId12">
            <a:alphaModFix/>
          </a:blip>
          <a:srcRect b="0" l="-79211" r="0" t="0"/>
          <a:stretch/>
        </p:blipFill>
        <p:spPr>
          <a:xfrm>
            <a:off x="7858988" y="2568700"/>
            <a:ext cx="2031425" cy="1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Shape 219"/>
          <p:cNvCxnSpPr>
            <a:stCxn id="220" idx="3"/>
            <a:endCxn id="221" idx="1"/>
          </p:cNvCxnSpPr>
          <p:nvPr/>
        </p:nvCxnSpPr>
        <p:spPr>
          <a:xfrm>
            <a:off x="101946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2" name="Shape 222"/>
          <p:cNvCxnSpPr/>
          <p:nvPr/>
        </p:nvCxnSpPr>
        <p:spPr>
          <a:xfrm>
            <a:off x="8583788" y="4408625"/>
            <a:ext cx="130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0" name="Shape 220"/>
          <p:cNvSpPr/>
          <p:nvPr/>
        </p:nvSpPr>
        <p:spPr>
          <a:xfrm>
            <a:off x="98904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044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116090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7088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212543" y="3706843"/>
            <a:ext cx="656575" cy="6495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Shape 226"/>
          <p:cNvCxnSpPr>
            <a:stCxn id="221" idx="3"/>
            <a:endCxn id="227" idx="0"/>
          </p:cNvCxnSpPr>
          <p:nvPr/>
        </p:nvCxnSpPr>
        <p:spPr>
          <a:xfrm>
            <a:off x="11913208" y="4408603"/>
            <a:ext cx="2098800" cy="1617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7" name="Shape 227"/>
          <p:cNvSpPr/>
          <p:nvPr/>
        </p:nvSpPr>
        <p:spPr>
          <a:xfrm>
            <a:off x="13959513" y="6026075"/>
            <a:ext cx="104700" cy="104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8" name="Shape 228"/>
          <p:cNvCxnSpPr>
            <a:stCxn id="227" idx="2"/>
            <a:endCxn id="229" idx="3"/>
          </p:cNvCxnSpPr>
          <p:nvPr/>
        </p:nvCxnSpPr>
        <p:spPr>
          <a:xfrm flipH="1">
            <a:off x="12079113" y="6078425"/>
            <a:ext cx="1880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0" name="Shape 230"/>
          <p:cNvCxnSpPr>
            <a:stCxn id="227" idx="6"/>
            <a:endCxn id="231" idx="1"/>
          </p:cNvCxnSpPr>
          <p:nvPr/>
        </p:nvCxnSpPr>
        <p:spPr>
          <a:xfrm>
            <a:off x="14064213" y="6078425"/>
            <a:ext cx="804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2" name="Shape 232"/>
          <p:cNvCxnSpPr>
            <a:stCxn id="201" idx="1"/>
            <a:endCxn id="201" idx="0"/>
          </p:cNvCxnSpPr>
          <p:nvPr/>
        </p:nvCxnSpPr>
        <p:spPr>
          <a:xfrm flipH="1" rot="10800000">
            <a:off x="5366088" y="3004600"/>
            <a:ext cx="3643800" cy="2172300"/>
          </a:xfrm>
          <a:prstGeom prst="bentConnector4">
            <a:avLst>
              <a:gd fmla="val 118" name="adj1"/>
              <a:gd fmla="val 10002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233" name="Shape 233"/>
          <p:cNvCxnSpPr>
            <a:stCxn id="201" idx="0"/>
          </p:cNvCxnSpPr>
          <p:nvPr/>
        </p:nvCxnSpPr>
        <p:spPr>
          <a:xfrm flipH="1" rot="-5400000">
            <a:off x="9745488" y="2268850"/>
            <a:ext cx="2172300" cy="3643800"/>
          </a:xfrm>
          <a:prstGeom prst="bentConnector4">
            <a:avLst>
              <a:gd fmla="val 37" name="adj1"/>
              <a:gd fmla="val 99998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234" name="Shape 234"/>
          <p:cNvCxnSpPr>
            <a:stCxn id="201" idx="1"/>
            <a:endCxn id="201" idx="2"/>
          </p:cNvCxnSpPr>
          <p:nvPr/>
        </p:nvCxnSpPr>
        <p:spPr>
          <a:xfrm>
            <a:off x="5366088" y="5176900"/>
            <a:ext cx="3643800" cy="2172300"/>
          </a:xfrm>
          <a:prstGeom prst="bentConnector4">
            <a:avLst>
              <a:gd fmla="val -40" name="adj1"/>
              <a:gd fmla="val 99863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235" name="Shape 235"/>
          <p:cNvCxnSpPr>
            <a:stCxn id="201" idx="2"/>
            <a:endCxn id="201" idx="3"/>
          </p:cNvCxnSpPr>
          <p:nvPr/>
        </p:nvCxnSpPr>
        <p:spPr>
          <a:xfrm rot="-5400000">
            <a:off x="9745488" y="4441150"/>
            <a:ext cx="2172300" cy="3643800"/>
          </a:xfrm>
          <a:prstGeom prst="bentConnector4">
            <a:avLst>
              <a:gd fmla="val 137" name="adj1"/>
              <a:gd fmla="val 604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sp>
        <p:nvSpPr>
          <p:cNvPr id="229" name="Shape 229"/>
          <p:cNvSpPr/>
          <p:nvPr/>
        </p:nvSpPr>
        <p:spPr>
          <a:xfrm>
            <a:off x="10997613" y="5908325"/>
            <a:ext cx="1081500" cy="34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157363" y="5988225"/>
            <a:ext cx="7620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14869113" y="5802875"/>
            <a:ext cx="1414500" cy="551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104875" y="5882488"/>
            <a:ext cx="942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4971538" y="6103650"/>
            <a:ext cx="12096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0535088" y="5949875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18">
            <a:alphaModFix/>
          </a:blip>
          <a:srcRect b="0" l="-44337" r="-73859" t="-20250"/>
          <a:stretch/>
        </p:blipFill>
        <p:spPr>
          <a:xfrm>
            <a:off x="16612825" y="5826725"/>
            <a:ext cx="166250" cy="1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Shape 241"/>
          <p:cNvCxnSpPr>
            <a:stCxn id="229" idx="1"/>
          </p:cNvCxnSpPr>
          <p:nvPr/>
        </p:nvCxnSpPr>
        <p:spPr>
          <a:xfrm rot="10800000">
            <a:off x="10073013" y="6078425"/>
            <a:ext cx="924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485638" y="5732213"/>
            <a:ext cx="10673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5062013" y="4813600"/>
            <a:ext cx="1028700" cy="2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Shape 244"/>
          <p:cNvCxnSpPr/>
          <p:nvPr/>
        </p:nvCxnSpPr>
        <p:spPr>
          <a:xfrm>
            <a:off x="16283613" y="6078425"/>
            <a:ext cx="80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5" name="Shape 245"/>
          <p:cNvCxnSpPr>
            <a:endCxn id="231" idx="0"/>
          </p:cNvCxnSpPr>
          <p:nvPr/>
        </p:nvCxnSpPr>
        <p:spPr>
          <a:xfrm>
            <a:off x="15576363" y="5205875"/>
            <a:ext cx="0" cy="59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6" name="Shape 246"/>
          <p:cNvSpPr txBox="1"/>
          <p:nvPr>
            <p:ph type="title"/>
          </p:nvPr>
        </p:nvSpPr>
        <p:spPr>
          <a:xfrm>
            <a:off x="623400" y="791150"/>
            <a:ext cx="3810600" cy="1017900"/>
          </a:xfrm>
          <a:prstGeom prst="rect">
            <a:avLst/>
          </a:prstGeom>
        </p:spPr>
        <p:txBody>
          <a:bodyPr anchorCtr="0" anchor="t" bIns="173825" lIns="173825" rIns="173825" wrap="square" tIns="1738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5239675" y="4098650"/>
            <a:ext cx="656574" cy="653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Shape 248"/>
          <p:cNvCxnSpPr/>
          <p:nvPr/>
        </p:nvCxnSpPr>
        <p:spPr>
          <a:xfrm flipH="1">
            <a:off x="11538363" y="4931825"/>
            <a:ext cx="3516900" cy="976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5366088" y="3004600"/>
            <a:ext cx="72873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774663" y="3917300"/>
            <a:ext cx="1067325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Shape 255"/>
          <p:cNvGrpSpPr/>
          <p:nvPr/>
        </p:nvGrpSpPr>
        <p:grpSpPr>
          <a:xfrm>
            <a:off x="1465513" y="4050638"/>
            <a:ext cx="3361975" cy="228600"/>
            <a:chOff x="1465513" y="4050638"/>
            <a:chExt cx="3361975" cy="228600"/>
          </a:xfrm>
        </p:grpSpPr>
        <p:pic>
          <p:nvPicPr>
            <p:cNvPr id="256" name="Shape 256"/>
            <p:cNvPicPr preferRelativeResize="0"/>
            <p:nvPr/>
          </p:nvPicPr>
          <p:blipFill rotWithShape="1">
            <a:blip r:embed="rId4">
              <a:alphaModFix/>
            </a:blip>
            <a:srcRect b="0" l="25289" r="0" t="0"/>
            <a:stretch/>
          </p:blipFill>
          <p:spPr>
            <a:xfrm>
              <a:off x="3745863" y="4050638"/>
              <a:ext cx="1081625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Shape 25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65513" y="4099264"/>
              <a:ext cx="2031421" cy="1484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8" name="Shape 258"/>
          <p:cNvCxnSpPr>
            <a:endCxn id="259" idx="0"/>
          </p:cNvCxnSpPr>
          <p:nvPr/>
        </p:nvCxnSpPr>
        <p:spPr>
          <a:xfrm>
            <a:off x="6712908" y="2262853"/>
            <a:ext cx="0" cy="203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0" name="Shape 260"/>
          <p:cNvCxnSpPr>
            <a:stCxn id="259" idx="3"/>
            <a:endCxn id="261" idx="1"/>
          </p:cNvCxnSpPr>
          <p:nvPr/>
        </p:nvCxnSpPr>
        <p:spPr>
          <a:xfrm>
            <a:off x="68650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2" name="Shape 262"/>
          <p:cNvCxnSpPr/>
          <p:nvPr/>
        </p:nvCxnSpPr>
        <p:spPr>
          <a:xfrm>
            <a:off x="10042508" y="2266303"/>
            <a:ext cx="0" cy="203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3" name="Shape 263"/>
          <p:cNvCxnSpPr/>
          <p:nvPr/>
        </p:nvCxnSpPr>
        <p:spPr>
          <a:xfrm>
            <a:off x="1208863" y="4408625"/>
            <a:ext cx="535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9" name="Shape 259"/>
          <p:cNvSpPr/>
          <p:nvPr/>
        </p:nvSpPr>
        <p:spPr>
          <a:xfrm>
            <a:off x="65608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48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/>
          <p:nvPr/>
        </p:nvSpPr>
        <p:spPr>
          <a:xfrm>
            <a:off x="82794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792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2175" y="4097150"/>
            <a:ext cx="6000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932213" y="4097150"/>
            <a:ext cx="6191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611288" y="4097150"/>
            <a:ext cx="561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 rotWithShape="1">
          <a:blip r:embed="rId11">
            <a:alphaModFix/>
          </a:blip>
          <a:srcRect b="0" l="-81554" r="0" t="0"/>
          <a:stretch/>
        </p:blipFill>
        <p:spPr>
          <a:xfrm>
            <a:off x="4433900" y="2568700"/>
            <a:ext cx="2075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 rotWithShape="1">
          <a:blip r:embed="rId12">
            <a:alphaModFix/>
          </a:blip>
          <a:srcRect b="0" l="-79211" r="0" t="0"/>
          <a:stretch/>
        </p:blipFill>
        <p:spPr>
          <a:xfrm>
            <a:off x="7858988" y="2568700"/>
            <a:ext cx="2031425" cy="1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Shape 271"/>
          <p:cNvCxnSpPr>
            <a:stCxn id="272" idx="3"/>
            <a:endCxn id="273" idx="1"/>
          </p:cNvCxnSpPr>
          <p:nvPr/>
        </p:nvCxnSpPr>
        <p:spPr>
          <a:xfrm>
            <a:off x="101946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4" name="Shape 274"/>
          <p:cNvCxnSpPr/>
          <p:nvPr/>
        </p:nvCxnSpPr>
        <p:spPr>
          <a:xfrm>
            <a:off x="8583788" y="4408625"/>
            <a:ext cx="130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2" name="Shape 272"/>
          <p:cNvSpPr/>
          <p:nvPr/>
        </p:nvSpPr>
        <p:spPr>
          <a:xfrm>
            <a:off x="98904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044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116090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7088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212543" y="3706843"/>
            <a:ext cx="656575" cy="6495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Shape 278"/>
          <p:cNvCxnSpPr>
            <a:stCxn id="273" idx="3"/>
            <a:endCxn id="279" idx="0"/>
          </p:cNvCxnSpPr>
          <p:nvPr/>
        </p:nvCxnSpPr>
        <p:spPr>
          <a:xfrm>
            <a:off x="11913208" y="4408603"/>
            <a:ext cx="2098800" cy="1617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9" name="Shape 279"/>
          <p:cNvSpPr/>
          <p:nvPr/>
        </p:nvSpPr>
        <p:spPr>
          <a:xfrm>
            <a:off x="13959513" y="6026075"/>
            <a:ext cx="104700" cy="104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80" name="Shape 280"/>
          <p:cNvCxnSpPr>
            <a:stCxn id="279" idx="2"/>
            <a:endCxn id="281" idx="3"/>
          </p:cNvCxnSpPr>
          <p:nvPr/>
        </p:nvCxnSpPr>
        <p:spPr>
          <a:xfrm flipH="1">
            <a:off x="12079113" y="6078425"/>
            <a:ext cx="1880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2" name="Shape 282"/>
          <p:cNvCxnSpPr>
            <a:stCxn id="279" idx="6"/>
            <a:endCxn id="283" idx="1"/>
          </p:cNvCxnSpPr>
          <p:nvPr/>
        </p:nvCxnSpPr>
        <p:spPr>
          <a:xfrm>
            <a:off x="14064213" y="6078425"/>
            <a:ext cx="804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4" name="Shape 284"/>
          <p:cNvCxnSpPr>
            <a:stCxn id="253" idx="1"/>
            <a:endCxn id="253" idx="0"/>
          </p:cNvCxnSpPr>
          <p:nvPr/>
        </p:nvCxnSpPr>
        <p:spPr>
          <a:xfrm flipH="1" rot="10800000">
            <a:off x="5366088" y="3004600"/>
            <a:ext cx="3643800" cy="2172300"/>
          </a:xfrm>
          <a:prstGeom prst="bentConnector4">
            <a:avLst>
              <a:gd fmla="val 118" name="adj1"/>
              <a:gd fmla="val 10002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285" name="Shape 285"/>
          <p:cNvCxnSpPr>
            <a:stCxn id="253" idx="0"/>
          </p:cNvCxnSpPr>
          <p:nvPr/>
        </p:nvCxnSpPr>
        <p:spPr>
          <a:xfrm flipH="1" rot="-5400000">
            <a:off x="9745488" y="2268850"/>
            <a:ext cx="2172300" cy="3643800"/>
          </a:xfrm>
          <a:prstGeom prst="bentConnector4">
            <a:avLst>
              <a:gd fmla="val 37" name="adj1"/>
              <a:gd fmla="val 99998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286" name="Shape 286"/>
          <p:cNvCxnSpPr>
            <a:stCxn id="253" idx="1"/>
            <a:endCxn id="253" idx="2"/>
          </p:cNvCxnSpPr>
          <p:nvPr/>
        </p:nvCxnSpPr>
        <p:spPr>
          <a:xfrm>
            <a:off x="5366088" y="5176900"/>
            <a:ext cx="3643800" cy="2172300"/>
          </a:xfrm>
          <a:prstGeom prst="bentConnector4">
            <a:avLst>
              <a:gd fmla="val -40" name="adj1"/>
              <a:gd fmla="val 99863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287" name="Shape 287"/>
          <p:cNvCxnSpPr>
            <a:stCxn id="253" idx="2"/>
            <a:endCxn id="253" idx="3"/>
          </p:cNvCxnSpPr>
          <p:nvPr/>
        </p:nvCxnSpPr>
        <p:spPr>
          <a:xfrm rot="-5400000">
            <a:off x="9745488" y="4441150"/>
            <a:ext cx="2172300" cy="3643800"/>
          </a:xfrm>
          <a:prstGeom prst="bentConnector4">
            <a:avLst>
              <a:gd fmla="val 137" name="adj1"/>
              <a:gd fmla="val 604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sp>
        <p:nvSpPr>
          <p:cNvPr id="281" name="Shape 281"/>
          <p:cNvSpPr/>
          <p:nvPr/>
        </p:nvSpPr>
        <p:spPr>
          <a:xfrm>
            <a:off x="10997613" y="5908325"/>
            <a:ext cx="1081500" cy="34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8" name="Shape 28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157363" y="5988225"/>
            <a:ext cx="7620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/>
          <p:nvPr/>
        </p:nvSpPr>
        <p:spPr>
          <a:xfrm>
            <a:off x="14869113" y="5802875"/>
            <a:ext cx="1414500" cy="551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9" name="Shape 28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104875" y="5882488"/>
            <a:ext cx="942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4971538" y="6103650"/>
            <a:ext cx="12096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0535088" y="5949875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 rotWithShape="1">
          <a:blip r:embed="rId18">
            <a:alphaModFix/>
          </a:blip>
          <a:srcRect b="0" l="-44337" r="-73859" t="-20250"/>
          <a:stretch/>
        </p:blipFill>
        <p:spPr>
          <a:xfrm>
            <a:off x="16612825" y="5826725"/>
            <a:ext cx="166250" cy="1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Shape 293"/>
          <p:cNvCxnSpPr>
            <a:stCxn id="281" idx="1"/>
          </p:cNvCxnSpPr>
          <p:nvPr/>
        </p:nvCxnSpPr>
        <p:spPr>
          <a:xfrm rot="10800000">
            <a:off x="10073013" y="6078425"/>
            <a:ext cx="924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485638" y="5732213"/>
            <a:ext cx="10673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5062013" y="4813600"/>
            <a:ext cx="1028700" cy="2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Shape 296"/>
          <p:cNvCxnSpPr/>
          <p:nvPr/>
        </p:nvCxnSpPr>
        <p:spPr>
          <a:xfrm>
            <a:off x="16283613" y="6078425"/>
            <a:ext cx="80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7" name="Shape 297"/>
          <p:cNvCxnSpPr>
            <a:endCxn id="283" idx="0"/>
          </p:cNvCxnSpPr>
          <p:nvPr/>
        </p:nvCxnSpPr>
        <p:spPr>
          <a:xfrm>
            <a:off x="15576363" y="5205875"/>
            <a:ext cx="0" cy="59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298" name="Shape 298"/>
          <p:cNvGrpSpPr/>
          <p:nvPr/>
        </p:nvGrpSpPr>
        <p:grpSpPr>
          <a:xfrm>
            <a:off x="5471488" y="1237975"/>
            <a:ext cx="11307600" cy="4674525"/>
            <a:chOff x="5471488" y="1237975"/>
            <a:chExt cx="11307600" cy="4674525"/>
          </a:xfrm>
        </p:grpSpPr>
        <p:cxnSp>
          <p:nvCxnSpPr>
            <p:cNvPr id="299" name="Shape 299"/>
            <p:cNvCxnSpPr>
              <a:stCxn id="270" idx="0"/>
              <a:endCxn id="292" idx="0"/>
            </p:cNvCxnSpPr>
            <p:nvPr/>
          </p:nvCxnSpPr>
          <p:spPr>
            <a:xfrm flipH="1" rot="-5400000">
              <a:off x="11156351" y="287050"/>
              <a:ext cx="3258000" cy="7821300"/>
            </a:xfrm>
            <a:prstGeom prst="bentConnector3">
              <a:avLst>
                <a:gd fmla="val -13260" name="adj1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0" name="Shape 300"/>
            <p:cNvCxnSpPr>
              <a:stCxn id="269" idx="0"/>
              <a:endCxn id="292" idx="3"/>
            </p:cNvCxnSpPr>
            <p:nvPr/>
          </p:nvCxnSpPr>
          <p:spPr>
            <a:xfrm flipH="1" rot="-5400000">
              <a:off x="9453388" y="-1413200"/>
              <a:ext cx="3343800" cy="11307600"/>
            </a:xfrm>
            <a:prstGeom prst="bentConnector4">
              <a:avLst>
                <a:gd fmla="val -28895" name="adj1"/>
                <a:gd fmla="val 102106" name="adj2"/>
              </a:avLst>
            </a:prstGeom>
            <a:noFill/>
            <a:ln cap="flat" cmpd="sng" w="9525">
              <a:solidFill>
                <a:srgbClr val="00FF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pic>
          <p:nvPicPr>
            <p:cNvPr id="301" name="Shape 301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11291625" y="1237975"/>
              <a:ext cx="457200" cy="18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Shape 302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13079725" y="1779325"/>
              <a:ext cx="457200" cy="180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" name="Shape 303"/>
          <p:cNvSpPr txBox="1"/>
          <p:nvPr>
            <p:ph type="title"/>
          </p:nvPr>
        </p:nvSpPr>
        <p:spPr>
          <a:xfrm>
            <a:off x="623400" y="791150"/>
            <a:ext cx="3810600" cy="1017900"/>
          </a:xfrm>
          <a:prstGeom prst="rect">
            <a:avLst/>
          </a:prstGeom>
        </p:spPr>
        <p:txBody>
          <a:bodyPr anchorCtr="0" anchor="t" bIns="173825" lIns="173825" rIns="173825" wrap="square" tIns="1738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239675" y="4098650"/>
            <a:ext cx="656574" cy="653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Shape 305"/>
          <p:cNvCxnSpPr/>
          <p:nvPr/>
        </p:nvCxnSpPr>
        <p:spPr>
          <a:xfrm flipH="1">
            <a:off x="11538363" y="4931825"/>
            <a:ext cx="3516900" cy="976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5366088" y="3004600"/>
            <a:ext cx="72873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774663" y="3917300"/>
            <a:ext cx="1067325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Shape 312"/>
          <p:cNvGrpSpPr/>
          <p:nvPr/>
        </p:nvGrpSpPr>
        <p:grpSpPr>
          <a:xfrm>
            <a:off x="1465513" y="4050638"/>
            <a:ext cx="3361975" cy="228600"/>
            <a:chOff x="1465513" y="4050638"/>
            <a:chExt cx="3361975" cy="228600"/>
          </a:xfrm>
        </p:grpSpPr>
        <p:pic>
          <p:nvPicPr>
            <p:cNvPr id="313" name="Shape 313"/>
            <p:cNvPicPr preferRelativeResize="0"/>
            <p:nvPr/>
          </p:nvPicPr>
          <p:blipFill rotWithShape="1">
            <a:blip r:embed="rId4">
              <a:alphaModFix/>
            </a:blip>
            <a:srcRect b="0" l="25289" r="0" t="0"/>
            <a:stretch/>
          </p:blipFill>
          <p:spPr>
            <a:xfrm>
              <a:off x="3745863" y="4050638"/>
              <a:ext cx="1081625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Shape 3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65513" y="4099264"/>
              <a:ext cx="2031421" cy="1484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5" name="Shape 315"/>
          <p:cNvCxnSpPr>
            <a:endCxn id="316" idx="0"/>
          </p:cNvCxnSpPr>
          <p:nvPr/>
        </p:nvCxnSpPr>
        <p:spPr>
          <a:xfrm>
            <a:off x="6712908" y="2262853"/>
            <a:ext cx="0" cy="203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7" name="Shape 317"/>
          <p:cNvCxnSpPr>
            <a:stCxn id="316" idx="3"/>
            <a:endCxn id="318" idx="1"/>
          </p:cNvCxnSpPr>
          <p:nvPr/>
        </p:nvCxnSpPr>
        <p:spPr>
          <a:xfrm>
            <a:off x="68650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9" name="Shape 319"/>
          <p:cNvCxnSpPr/>
          <p:nvPr/>
        </p:nvCxnSpPr>
        <p:spPr>
          <a:xfrm>
            <a:off x="10042508" y="2266303"/>
            <a:ext cx="0" cy="203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0" name="Shape 320"/>
          <p:cNvCxnSpPr/>
          <p:nvPr/>
        </p:nvCxnSpPr>
        <p:spPr>
          <a:xfrm>
            <a:off x="1208863" y="4408625"/>
            <a:ext cx="535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6" name="Shape 316"/>
          <p:cNvSpPr/>
          <p:nvPr/>
        </p:nvSpPr>
        <p:spPr>
          <a:xfrm>
            <a:off x="65608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1" name="Shape 3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48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x="82794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2" name="Shape 3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792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2175" y="4097150"/>
            <a:ext cx="6000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932213" y="4097150"/>
            <a:ext cx="6191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611288" y="4097150"/>
            <a:ext cx="561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11">
            <a:alphaModFix/>
          </a:blip>
          <a:srcRect b="0" l="-81554" r="0" t="0"/>
          <a:stretch/>
        </p:blipFill>
        <p:spPr>
          <a:xfrm>
            <a:off x="4433900" y="2568700"/>
            <a:ext cx="2075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 rotWithShape="1">
          <a:blip r:embed="rId12">
            <a:alphaModFix/>
          </a:blip>
          <a:srcRect b="0" l="-79211" r="0" t="0"/>
          <a:stretch/>
        </p:blipFill>
        <p:spPr>
          <a:xfrm>
            <a:off x="7858988" y="2568700"/>
            <a:ext cx="2031425" cy="1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Shape 328"/>
          <p:cNvCxnSpPr>
            <a:stCxn id="329" idx="3"/>
            <a:endCxn id="330" idx="1"/>
          </p:cNvCxnSpPr>
          <p:nvPr/>
        </p:nvCxnSpPr>
        <p:spPr>
          <a:xfrm>
            <a:off x="101946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1" name="Shape 331"/>
          <p:cNvCxnSpPr/>
          <p:nvPr/>
        </p:nvCxnSpPr>
        <p:spPr>
          <a:xfrm>
            <a:off x="8583788" y="4408625"/>
            <a:ext cx="130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9" name="Shape 329"/>
          <p:cNvSpPr/>
          <p:nvPr/>
        </p:nvSpPr>
        <p:spPr>
          <a:xfrm>
            <a:off x="98904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2" name="Shape 3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044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/>
          <p:nvPr/>
        </p:nvSpPr>
        <p:spPr>
          <a:xfrm>
            <a:off x="116090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3" name="Shape 3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7088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212543" y="3706843"/>
            <a:ext cx="656575" cy="6495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Shape 335"/>
          <p:cNvCxnSpPr>
            <a:stCxn id="330" idx="3"/>
            <a:endCxn id="336" idx="0"/>
          </p:cNvCxnSpPr>
          <p:nvPr/>
        </p:nvCxnSpPr>
        <p:spPr>
          <a:xfrm>
            <a:off x="11913208" y="4408603"/>
            <a:ext cx="2098800" cy="1617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6" name="Shape 336"/>
          <p:cNvSpPr/>
          <p:nvPr/>
        </p:nvSpPr>
        <p:spPr>
          <a:xfrm>
            <a:off x="13959513" y="6026075"/>
            <a:ext cx="104700" cy="104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7" name="Shape 337"/>
          <p:cNvCxnSpPr>
            <a:stCxn id="336" idx="2"/>
            <a:endCxn id="338" idx="3"/>
          </p:cNvCxnSpPr>
          <p:nvPr/>
        </p:nvCxnSpPr>
        <p:spPr>
          <a:xfrm flipH="1">
            <a:off x="12079113" y="6078425"/>
            <a:ext cx="1880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9" name="Shape 339"/>
          <p:cNvCxnSpPr>
            <a:stCxn id="336" idx="6"/>
            <a:endCxn id="340" idx="1"/>
          </p:cNvCxnSpPr>
          <p:nvPr/>
        </p:nvCxnSpPr>
        <p:spPr>
          <a:xfrm>
            <a:off x="14064213" y="6078425"/>
            <a:ext cx="804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1" name="Shape 341"/>
          <p:cNvCxnSpPr>
            <a:stCxn id="310" idx="1"/>
            <a:endCxn id="310" idx="0"/>
          </p:cNvCxnSpPr>
          <p:nvPr/>
        </p:nvCxnSpPr>
        <p:spPr>
          <a:xfrm flipH="1" rot="10800000">
            <a:off x="5366088" y="3004600"/>
            <a:ext cx="3643800" cy="2172300"/>
          </a:xfrm>
          <a:prstGeom prst="bentConnector4">
            <a:avLst>
              <a:gd fmla="val 118" name="adj1"/>
              <a:gd fmla="val 10002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342" name="Shape 342"/>
          <p:cNvCxnSpPr>
            <a:stCxn id="310" idx="0"/>
          </p:cNvCxnSpPr>
          <p:nvPr/>
        </p:nvCxnSpPr>
        <p:spPr>
          <a:xfrm flipH="1" rot="-5400000">
            <a:off x="9745488" y="2268850"/>
            <a:ext cx="2172300" cy="3643800"/>
          </a:xfrm>
          <a:prstGeom prst="bentConnector4">
            <a:avLst>
              <a:gd fmla="val 37" name="adj1"/>
              <a:gd fmla="val 99998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343" name="Shape 343"/>
          <p:cNvCxnSpPr>
            <a:stCxn id="310" idx="1"/>
            <a:endCxn id="310" idx="2"/>
          </p:cNvCxnSpPr>
          <p:nvPr/>
        </p:nvCxnSpPr>
        <p:spPr>
          <a:xfrm>
            <a:off x="5366088" y="5176900"/>
            <a:ext cx="3643800" cy="2172300"/>
          </a:xfrm>
          <a:prstGeom prst="bentConnector4">
            <a:avLst>
              <a:gd fmla="val -40" name="adj1"/>
              <a:gd fmla="val 99863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344" name="Shape 344"/>
          <p:cNvCxnSpPr>
            <a:stCxn id="310" idx="2"/>
            <a:endCxn id="310" idx="3"/>
          </p:cNvCxnSpPr>
          <p:nvPr/>
        </p:nvCxnSpPr>
        <p:spPr>
          <a:xfrm rot="-5400000">
            <a:off x="9745488" y="4441150"/>
            <a:ext cx="2172300" cy="3643800"/>
          </a:xfrm>
          <a:prstGeom prst="bentConnector4">
            <a:avLst>
              <a:gd fmla="val 137" name="adj1"/>
              <a:gd fmla="val 604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sp>
        <p:nvSpPr>
          <p:cNvPr id="338" name="Shape 338"/>
          <p:cNvSpPr/>
          <p:nvPr/>
        </p:nvSpPr>
        <p:spPr>
          <a:xfrm>
            <a:off x="10997613" y="5908325"/>
            <a:ext cx="1081500" cy="34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5" name="Shape 34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157363" y="5988225"/>
            <a:ext cx="7620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/>
          <p:nvPr/>
        </p:nvSpPr>
        <p:spPr>
          <a:xfrm>
            <a:off x="14869113" y="5802875"/>
            <a:ext cx="1414500" cy="551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6" name="Shape 34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104875" y="5882488"/>
            <a:ext cx="942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4971538" y="6103650"/>
            <a:ext cx="12096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0535088" y="5949875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18">
            <a:alphaModFix/>
          </a:blip>
          <a:srcRect b="0" l="-44337" r="-73859" t="-20250"/>
          <a:stretch/>
        </p:blipFill>
        <p:spPr>
          <a:xfrm>
            <a:off x="16612825" y="5826725"/>
            <a:ext cx="166250" cy="1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Shape 350"/>
          <p:cNvCxnSpPr>
            <a:stCxn id="338" idx="1"/>
          </p:cNvCxnSpPr>
          <p:nvPr/>
        </p:nvCxnSpPr>
        <p:spPr>
          <a:xfrm rot="10800000">
            <a:off x="10073013" y="6078425"/>
            <a:ext cx="924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351" name="Shape 351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485638" y="5732213"/>
            <a:ext cx="10673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5062013" y="4813600"/>
            <a:ext cx="1028700" cy="2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Shape 353"/>
          <p:cNvCxnSpPr/>
          <p:nvPr/>
        </p:nvCxnSpPr>
        <p:spPr>
          <a:xfrm>
            <a:off x="16283613" y="6078425"/>
            <a:ext cx="80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4" name="Shape 354"/>
          <p:cNvCxnSpPr>
            <a:endCxn id="340" idx="0"/>
          </p:cNvCxnSpPr>
          <p:nvPr/>
        </p:nvCxnSpPr>
        <p:spPr>
          <a:xfrm>
            <a:off x="15576363" y="5205875"/>
            <a:ext cx="0" cy="59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5" name="Shape 355"/>
          <p:cNvCxnSpPr>
            <a:stCxn id="327" idx="0"/>
            <a:endCxn id="349" idx="0"/>
          </p:cNvCxnSpPr>
          <p:nvPr/>
        </p:nvCxnSpPr>
        <p:spPr>
          <a:xfrm flipH="1" rot="-5400000">
            <a:off x="11156351" y="287050"/>
            <a:ext cx="3258000" cy="7821300"/>
          </a:xfrm>
          <a:prstGeom prst="bentConnector3">
            <a:avLst>
              <a:gd fmla="val -1326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6" name="Shape 356"/>
          <p:cNvCxnSpPr>
            <a:stCxn id="326" idx="0"/>
            <a:endCxn id="349" idx="3"/>
          </p:cNvCxnSpPr>
          <p:nvPr/>
        </p:nvCxnSpPr>
        <p:spPr>
          <a:xfrm flipH="1" rot="-5400000">
            <a:off x="9453388" y="-1413200"/>
            <a:ext cx="3343800" cy="11307600"/>
          </a:xfrm>
          <a:prstGeom prst="bentConnector4">
            <a:avLst>
              <a:gd fmla="val -28895" name="adj1"/>
              <a:gd fmla="val 102106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357" name="Shape 35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1291625" y="1237975"/>
            <a:ext cx="4572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3079725" y="1779325"/>
            <a:ext cx="4572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>
            <p:ph type="title"/>
          </p:nvPr>
        </p:nvSpPr>
        <p:spPr>
          <a:xfrm>
            <a:off x="623400" y="791150"/>
            <a:ext cx="3810600" cy="1017900"/>
          </a:xfrm>
          <a:prstGeom prst="rect">
            <a:avLst/>
          </a:prstGeom>
        </p:spPr>
        <p:txBody>
          <a:bodyPr anchorCtr="0" anchor="t" bIns="173825" lIns="173825" rIns="173825" wrap="square" tIns="1738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pic>
        <p:nvPicPr>
          <p:cNvPr id="360" name="Shape 36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239675" y="4098650"/>
            <a:ext cx="656574" cy="65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4212550" y="3705063"/>
            <a:ext cx="656574" cy="653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2" name="Shape 362"/>
          <p:cNvCxnSpPr/>
          <p:nvPr/>
        </p:nvCxnSpPr>
        <p:spPr>
          <a:xfrm flipH="1">
            <a:off x="11538363" y="4931825"/>
            <a:ext cx="3516900" cy="976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5366088" y="3004600"/>
            <a:ext cx="72873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774663" y="3917300"/>
            <a:ext cx="1067325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Shape 369"/>
          <p:cNvGrpSpPr/>
          <p:nvPr/>
        </p:nvGrpSpPr>
        <p:grpSpPr>
          <a:xfrm>
            <a:off x="1465513" y="4050638"/>
            <a:ext cx="3361975" cy="228600"/>
            <a:chOff x="1465513" y="4050638"/>
            <a:chExt cx="3361975" cy="228600"/>
          </a:xfrm>
        </p:grpSpPr>
        <p:pic>
          <p:nvPicPr>
            <p:cNvPr id="370" name="Shape 370"/>
            <p:cNvPicPr preferRelativeResize="0"/>
            <p:nvPr/>
          </p:nvPicPr>
          <p:blipFill rotWithShape="1">
            <a:blip r:embed="rId4">
              <a:alphaModFix/>
            </a:blip>
            <a:srcRect b="0" l="25289" r="0" t="0"/>
            <a:stretch/>
          </p:blipFill>
          <p:spPr>
            <a:xfrm>
              <a:off x="3745863" y="4050638"/>
              <a:ext cx="1081625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Shape 37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65513" y="4099264"/>
              <a:ext cx="2031421" cy="1484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72" name="Shape 372"/>
          <p:cNvCxnSpPr>
            <a:endCxn id="373" idx="0"/>
          </p:cNvCxnSpPr>
          <p:nvPr/>
        </p:nvCxnSpPr>
        <p:spPr>
          <a:xfrm>
            <a:off x="6712908" y="2262853"/>
            <a:ext cx="0" cy="203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4" name="Shape 374"/>
          <p:cNvCxnSpPr>
            <a:stCxn id="373" idx="3"/>
            <a:endCxn id="375" idx="1"/>
          </p:cNvCxnSpPr>
          <p:nvPr/>
        </p:nvCxnSpPr>
        <p:spPr>
          <a:xfrm>
            <a:off x="68650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6" name="Shape 376"/>
          <p:cNvCxnSpPr/>
          <p:nvPr/>
        </p:nvCxnSpPr>
        <p:spPr>
          <a:xfrm>
            <a:off x="10042508" y="2266303"/>
            <a:ext cx="0" cy="203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7" name="Shape 377"/>
          <p:cNvCxnSpPr/>
          <p:nvPr/>
        </p:nvCxnSpPr>
        <p:spPr>
          <a:xfrm>
            <a:off x="1208863" y="4408625"/>
            <a:ext cx="535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3" name="Shape 373"/>
          <p:cNvSpPr/>
          <p:nvPr/>
        </p:nvSpPr>
        <p:spPr>
          <a:xfrm>
            <a:off x="65608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8" name="Shape 3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48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/>
          <p:nvPr/>
        </p:nvSpPr>
        <p:spPr>
          <a:xfrm>
            <a:off x="82794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9" name="Shape 3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792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2175" y="4097150"/>
            <a:ext cx="6000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932213" y="4097150"/>
            <a:ext cx="6191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611288" y="4097150"/>
            <a:ext cx="561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 rotWithShape="1">
          <a:blip r:embed="rId11">
            <a:alphaModFix/>
          </a:blip>
          <a:srcRect b="0" l="-81554" r="0" t="0"/>
          <a:stretch/>
        </p:blipFill>
        <p:spPr>
          <a:xfrm>
            <a:off x="4433900" y="2568700"/>
            <a:ext cx="2075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12">
            <a:alphaModFix/>
          </a:blip>
          <a:srcRect b="0" l="-79211" r="0" t="0"/>
          <a:stretch/>
        </p:blipFill>
        <p:spPr>
          <a:xfrm>
            <a:off x="7858988" y="2568700"/>
            <a:ext cx="2031425" cy="1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" name="Shape 385"/>
          <p:cNvCxnSpPr>
            <a:stCxn id="386" idx="3"/>
            <a:endCxn id="387" idx="1"/>
          </p:cNvCxnSpPr>
          <p:nvPr/>
        </p:nvCxnSpPr>
        <p:spPr>
          <a:xfrm>
            <a:off x="101946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8" name="Shape 388"/>
          <p:cNvCxnSpPr/>
          <p:nvPr/>
        </p:nvCxnSpPr>
        <p:spPr>
          <a:xfrm>
            <a:off x="8583788" y="4408625"/>
            <a:ext cx="130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6" name="Shape 386"/>
          <p:cNvSpPr/>
          <p:nvPr/>
        </p:nvSpPr>
        <p:spPr>
          <a:xfrm>
            <a:off x="98904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89" name="Shape 3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044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/>
          <p:nvPr/>
        </p:nvSpPr>
        <p:spPr>
          <a:xfrm>
            <a:off x="116090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0" name="Shape 3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7088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212543" y="3706843"/>
            <a:ext cx="656575" cy="6495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Shape 392"/>
          <p:cNvCxnSpPr>
            <a:stCxn id="387" idx="3"/>
            <a:endCxn id="393" idx="0"/>
          </p:cNvCxnSpPr>
          <p:nvPr/>
        </p:nvCxnSpPr>
        <p:spPr>
          <a:xfrm>
            <a:off x="11913208" y="4408603"/>
            <a:ext cx="2098800" cy="1617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3" name="Shape 393"/>
          <p:cNvSpPr/>
          <p:nvPr/>
        </p:nvSpPr>
        <p:spPr>
          <a:xfrm>
            <a:off x="13959513" y="6026075"/>
            <a:ext cx="104700" cy="104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4" name="Shape 394"/>
          <p:cNvCxnSpPr>
            <a:stCxn id="393" idx="2"/>
            <a:endCxn id="395" idx="3"/>
          </p:cNvCxnSpPr>
          <p:nvPr/>
        </p:nvCxnSpPr>
        <p:spPr>
          <a:xfrm flipH="1">
            <a:off x="12079113" y="6078425"/>
            <a:ext cx="1880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6" name="Shape 396"/>
          <p:cNvCxnSpPr>
            <a:stCxn id="393" idx="6"/>
            <a:endCxn id="397" idx="1"/>
          </p:cNvCxnSpPr>
          <p:nvPr/>
        </p:nvCxnSpPr>
        <p:spPr>
          <a:xfrm>
            <a:off x="14064213" y="6078425"/>
            <a:ext cx="804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8" name="Shape 398"/>
          <p:cNvCxnSpPr>
            <a:stCxn id="367" idx="1"/>
            <a:endCxn id="367" idx="0"/>
          </p:cNvCxnSpPr>
          <p:nvPr/>
        </p:nvCxnSpPr>
        <p:spPr>
          <a:xfrm flipH="1" rot="10800000">
            <a:off x="5366088" y="3004600"/>
            <a:ext cx="3643800" cy="2172300"/>
          </a:xfrm>
          <a:prstGeom prst="bentConnector4">
            <a:avLst>
              <a:gd fmla="val 118" name="adj1"/>
              <a:gd fmla="val 10002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399" name="Shape 399"/>
          <p:cNvCxnSpPr>
            <a:stCxn id="367" idx="0"/>
          </p:cNvCxnSpPr>
          <p:nvPr/>
        </p:nvCxnSpPr>
        <p:spPr>
          <a:xfrm flipH="1" rot="-5400000">
            <a:off x="9745488" y="2268850"/>
            <a:ext cx="2172300" cy="3643800"/>
          </a:xfrm>
          <a:prstGeom prst="bentConnector4">
            <a:avLst>
              <a:gd fmla="val 37" name="adj1"/>
              <a:gd fmla="val 99998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400" name="Shape 400"/>
          <p:cNvCxnSpPr>
            <a:stCxn id="367" idx="1"/>
            <a:endCxn id="367" idx="2"/>
          </p:cNvCxnSpPr>
          <p:nvPr/>
        </p:nvCxnSpPr>
        <p:spPr>
          <a:xfrm>
            <a:off x="5366088" y="5176900"/>
            <a:ext cx="3643800" cy="2172300"/>
          </a:xfrm>
          <a:prstGeom prst="bentConnector4">
            <a:avLst>
              <a:gd fmla="val -40" name="adj1"/>
              <a:gd fmla="val 99863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401" name="Shape 401"/>
          <p:cNvCxnSpPr>
            <a:stCxn id="367" idx="2"/>
            <a:endCxn id="367" idx="3"/>
          </p:cNvCxnSpPr>
          <p:nvPr/>
        </p:nvCxnSpPr>
        <p:spPr>
          <a:xfrm rot="-5400000">
            <a:off x="9745488" y="4441150"/>
            <a:ext cx="2172300" cy="3643800"/>
          </a:xfrm>
          <a:prstGeom prst="bentConnector4">
            <a:avLst>
              <a:gd fmla="val 137" name="adj1"/>
              <a:gd fmla="val 604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sp>
        <p:nvSpPr>
          <p:cNvPr id="395" name="Shape 395"/>
          <p:cNvSpPr/>
          <p:nvPr/>
        </p:nvSpPr>
        <p:spPr>
          <a:xfrm>
            <a:off x="10997613" y="5908325"/>
            <a:ext cx="1081500" cy="34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02" name="Shape 40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157363" y="5988225"/>
            <a:ext cx="7620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/>
          <p:nvPr/>
        </p:nvSpPr>
        <p:spPr>
          <a:xfrm>
            <a:off x="14869113" y="5802875"/>
            <a:ext cx="1414500" cy="551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03" name="Shape 40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104875" y="5882488"/>
            <a:ext cx="942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Shape 40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4971538" y="6103650"/>
            <a:ext cx="12096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Shape 40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0535088" y="5949875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/>
          <p:cNvPicPr preferRelativeResize="0"/>
          <p:nvPr/>
        </p:nvPicPr>
        <p:blipFill rotWithShape="1">
          <a:blip r:embed="rId18">
            <a:alphaModFix/>
          </a:blip>
          <a:srcRect b="0" l="-44337" r="-73859" t="-20250"/>
          <a:stretch/>
        </p:blipFill>
        <p:spPr>
          <a:xfrm>
            <a:off x="16612825" y="5826725"/>
            <a:ext cx="166250" cy="1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Shape 407"/>
          <p:cNvCxnSpPr>
            <a:stCxn id="395" idx="1"/>
          </p:cNvCxnSpPr>
          <p:nvPr/>
        </p:nvCxnSpPr>
        <p:spPr>
          <a:xfrm rot="10800000">
            <a:off x="10073013" y="6078425"/>
            <a:ext cx="924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408" name="Shape 408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485638" y="5732213"/>
            <a:ext cx="10673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5062013" y="4813600"/>
            <a:ext cx="1028700" cy="2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0" name="Shape 410"/>
          <p:cNvCxnSpPr/>
          <p:nvPr/>
        </p:nvCxnSpPr>
        <p:spPr>
          <a:xfrm>
            <a:off x="16283613" y="6078425"/>
            <a:ext cx="80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1" name="Shape 411"/>
          <p:cNvCxnSpPr>
            <a:endCxn id="397" idx="0"/>
          </p:cNvCxnSpPr>
          <p:nvPr/>
        </p:nvCxnSpPr>
        <p:spPr>
          <a:xfrm>
            <a:off x="15576363" y="5205875"/>
            <a:ext cx="0" cy="59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2" name="Shape 412"/>
          <p:cNvCxnSpPr>
            <a:stCxn id="384" idx="0"/>
            <a:endCxn id="406" idx="0"/>
          </p:cNvCxnSpPr>
          <p:nvPr/>
        </p:nvCxnSpPr>
        <p:spPr>
          <a:xfrm flipH="1" rot="-5400000">
            <a:off x="11156351" y="287050"/>
            <a:ext cx="3258000" cy="7821300"/>
          </a:xfrm>
          <a:prstGeom prst="bentConnector3">
            <a:avLst>
              <a:gd fmla="val -1326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3" name="Shape 413"/>
          <p:cNvCxnSpPr>
            <a:stCxn id="383" idx="0"/>
            <a:endCxn id="406" idx="3"/>
          </p:cNvCxnSpPr>
          <p:nvPr/>
        </p:nvCxnSpPr>
        <p:spPr>
          <a:xfrm flipH="1" rot="-5400000">
            <a:off x="9453388" y="-1413200"/>
            <a:ext cx="3343800" cy="11307600"/>
          </a:xfrm>
          <a:prstGeom prst="bentConnector4">
            <a:avLst>
              <a:gd fmla="val -28895" name="adj1"/>
              <a:gd fmla="val 102106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414" name="Shape 4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1291625" y="1237975"/>
            <a:ext cx="4572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Shape 41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3079725" y="1779325"/>
            <a:ext cx="4572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/>
          <p:nvPr>
            <p:ph type="title"/>
          </p:nvPr>
        </p:nvSpPr>
        <p:spPr>
          <a:xfrm>
            <a:off x="623400" y="791150"/>
            <a:ext cx="3810600" cy="1017900"/>
          </a:xfrm>
          <a:prstGeom prst="rect">
            <a:avLst/>
          </a:prstGeom>
        </p:spPr>
        <p:txBody>
          <a:bodyPr anchorCtr="0" anchor="t" bIns="173825" lIns="173825" rIns="173825" wrap="square" tIns="1738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pic>
        <p:nvPicPr>
          <p:cNvPr id="417" name="Shape 41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239675" y="4098650"/>
            <a:ext cx="656574" cy="653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Shape 418"/>
          <p:cNvCxnSpPr/>
          <p:nvPr/>
        </p:nvCxnSpPr>
        <p:spPr>
          <a:xfrm flipH="1">
            <a:off x="11538363" y="4931825"/>
            <a:ext cx="3516900" cy="976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/>
        </p:nvSpPr>
        <p:spPr>
          <a:xfrm>
            <a:off x="5366088" y="3004600"/>
            <a:ext cx="72873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774663" y="3917300"/>
            <a:ext cx="1067325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5" name="Shape 425"/>
          <p:cNvGrpSpPr/>
          <p:nvPr/>
        </p:nvGrpSpPr>
        <p:grpSpPr>
          <a:xfrm>
            <a:off x="1465513" y="4050638"/>
            <a:ext cx="3361975" cy="228600"/>
            <a:chOff x="1465513" y="4050638"/>
            <a:chExt cx="3361975" cy="228600"/>
          </a:xfrm>
        </p:grpSpPr>
        <p:pic>
          <p:nvPicPr>
            <p:cNvPr id="426" name="Shape 426"/>
            <p:cNvPicPr preferRelativeResize="0"/>
            <p:nvPr/>
          </p:nvPicPr>
          <p:blipFill rotWithShape="1">
            <a:blip r:embed="rId4">
              <a:alphaModFix/>
            </a:blip>
            <a:srcRect b="0" l="25289" r="0" t="0"/>
            <a:stretch/>
          </p:blipFill>
          <p:spPr>
            <a:xfrm>
              <a:off x="3745863" y="4050638"/>
              <a:ext cx="1081625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Shape 4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65513" y="4099264"/>
              <a:ext cx="2031421" cy="1484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28" name="Shape 428"/>
          <p:cNvCxnSpPr>
            <a:endCxn id="429" idx="0"/>
          </p:cNvCxnSpPr>
          <p:nvPr/>
        </p:nvCxnSpPr>
        <p:spPr>
          <a:xfrm>
            <a:off x="6712908" y="2262853"/>
            <a:ext cx="0" cy="203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0" name="Shape 430"/>
          <p:cNvCxnSpPr>
            <a:stCxn id="429" idx="3"/>
            <a:endCxn id="431" idx="1"/>
          </p:cNvCxnSpPr>
          <p:nvPr/>
        </p:nvCxnSpPr>
        <p:spPr>
          <a:xfrm>
            <a:off x="68650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2" name="Shape 432"/>
          <p:cNvCxnSpPr/>
          <p:nvPr/>
        </p:nvCxnSpPr>
        <p:spPr>
          <a:xfrm>
            <a:off x="10042508" y="2266303"/>
            <a:ext cx="0" cy="203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3" name="Shape 433"/>
          <p:cNvCxnSpPr/>
          <p:nvPr/>
        </p:nvCxnSpPr>
        <p:spPr>
          <a:xfrm>
            <a:off x="1208863" y="4408625"/>
            <a:ext cx="535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9" name="Shape 429"/>
          <p:cNvSpPr/>
          <p:nvPr/>
        </p:nvSpPr>
        <p:spPr>
          <a:xfrm>
            <a:off x="65608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4" name="Shape 4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48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/>
          <p:nvPr/>
        </p:nvSpPr>
        <p:spPr>
          <a:xfrm>
            <a:off x="82794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5" name="Shape 4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792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Shape 4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2175" y="4097150"/>
            <a:ext cx="6000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Shape 4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932213" y="4097150"/>
            <a:ext cx="6191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Shape 4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611288" y="4097150"/>
            <a:ext cx="561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Shape 439"/>
          <p:cNvPicPr preferRelativeResize="0"/>
          <p:nvPr/>
        </p:nvPicPr>
        <p:blipFill rotWithShape="1">
          <a:blip r:embed="rId11">
            <a:alphaModFix/>
          </a:blip>
          <a:srcRect b="0" l="-81554" r="0" t="0"/>
          <a:stretch/>
        </p:blipFill>
        <p:spPr>
          <a:xfrm>
            <a:off x="4433900" y="2568700"/>
            <a:ext cx="2075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 rotWithShape="1">
          <a:blip r:embed="rId12">
            <a:alphaModFix/>
          </a:blip>
          <a:srcRect b="0" l="-79211" r="0" t="0"/>
          <a:stretch/>
        </p:blipFill>
        <p:spPr>
          <a:xfrm>
            <a:off x="7858988" y="2568700"/>
            <a:ext cx="2031425" cy="1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1" name="Shape 441"/>
          <p:cNvCxnSpPr>
            <a:stCxn id="442" idx="3"/>
            <a:endCxn id="443" idx="1"/>
          </p:cNvCxnSpPr>
          <p:nvPr/>
        </p:nvCxnSpPr>
        <p:spPr>
          <a:xfrm>
            <a:off x="10194608" y="4408603"/>
            <a:ext cx="14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4" name="Shape 444"/>
          <p:cNvCxnSpPr/>
          <p:nvPr/>
        </p:nvCxnSpPr>
        <p:spPr>
          <a:xfrm>
            <a:off x="8583788" y="4408625"/>
            <a:ext cx="130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2" name="Shape 442"/>
          <p:cNvSpPr/>
          <p:nvPr/>
        </p:nvSpPr>
        <p:spPr>
          <a:xfrm>
            <a:off x="9890408" y="4301953"/>
            <a:ext cx="304200" cy="21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5" name="Shape 4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04413" y="4370513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/>
          <p:nvPr/>
        </p:nvSpPr>
        <p:spPr>
          <a:xfrm>
            <a:off x="11609008" y="4301953"/>
            <a:ext cx="304200" cy="21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6" name="Shape 4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708858" y="4370513"/>
            <a:ext cx="10477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Shape 44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212543" y="3706843"/>
            <a:ext cx="656575" cy="6495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" name="Shape 448"/>
          <p:cNvGrpSpPr/>
          <p:nvPr/>
        </p:nvGrpSpPr>
        <p:grpSpPr>
          <a:xfrm>
            <a:off x="1202188" y="3540038"/>
            <a:ext cx="3662339" cy="5130063"/>
            <a:chOff x="1202188" y="3540038"/>
            <a:chExt cx="3662339" cy="5130063"/>
          </a:xfrm>
        </p:grpSpPr>
        <p:pic>
          <p:nvPicPr>
            <p:cNvPr id="449" name="Shape 449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256338" y="3576150"/>
              <a:ext cx="85725" cy="76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50" name="Shape 450"/>
            <p:cNvGrpSpPr/>
            <p:nvPr/>
          </p:nvGrpSpPr>
          <p:grpSpPr>
            <a:xfrm>
              <a:off x="2380400" y="6079913"/>
              <a:ext cx="2447088" cy="1076325"/>
              <a:chOff x="513288" y="3364725"/>
              <a:chExt cx="2447088" cy="1076325"/>
            </a:xfrm>
          </p:grpSpPr>
          <p:grpSp>
            <p:nvGrpSpPr>
              <p:cNvPr id="451" name="Shape 451"/>
              <p:cNvGrpSpPr/>
              <p:nvPr/>
            </p:nvGrpSpPr>
            <p:grpSpPr>
              <a:xfrm>
                <a:off x="1752600" y="3364725"/>
                <a:ext cx="1207775" cy="1076325"/>
                <a:chOff x="5633200" y="3085150"/>
                <a:chExt cx="1207775" cy="1076325"/>
              </a:xfrm>
            </p:grpSpPr>
            <p:pic>
              <p:nvPicPr>
                <p:cNvPr id="452" name="Shape 452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24012" r="63062" t="0"/>
                <a:stretch/>
              </p:blipFill>
              <p:spPr>
                <a:xfrm>
                  <a:off x="5633200" y="3085150"/>
                  <a:ext cx="212975" cy="10763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53" name="Shape 453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92505" r="0" t="0"/>
                <a:stretch/>
              </p:blipFill>
              <p:spPr>
                <a:xfrm>
                  <a:off x="6717475" y="3085150"/>
                  <a:ext cx="123500" cy="10763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54" name="Shape 454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42266" l="10" r="90212" t="38800"/>
                <a:stretch/>
              </p:blipFill>
              <p:spPr>
                <a:xfrm>
                  <a:off x="5846175" y="3085150"/>
                  <a:ext cx="850944" cy="10763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455" name="Shape 455"/>
              <p:cNvPicPr preferRelativeResize="0"/>
              <p:nvPr/>
            </p:nvPicPr>
            <p:blipFill>
              <a:blip r:embed="rId16">
                <a:alphaModFix/>
              </a:blip>
              <a:stretch>
                <a:fillRect/>
              </a:stretch>
            </p:blipFill>
            <p:spPr>
              <a:xfrm>
                <a:off x="513288" y="3581365"/>
                <a:ext cx="1148300" cy="6430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6" name="Shape 456"/>
            <p:cNvGrpSpPr/>
            <p:nvPr/>
          </p:nvGrpSpPr>
          <p:grpSpPr>
            <a:xfrm>
              <a:off x="1202188" y="4641413"/>
              <a:ext cx="3625300" cy="1076325"/>
              <a:chOff x="-1089250" y="4460100"/>
              <a:chExt cx="3625300" cy="1076325"/>
            </a:xfrm>
          </p:grpSpPr>
          <p:pic>
            <p:nvPicPr>
              <p:cNvPr id="457" name="Shape 457"/>
              <p:cNvPicPr preferRelativeResize="0"/>
              <p:nvPr/>
            </p:nvPicPr>
            <p:blipFill rotWithShape="1">
              <a:blip r:embed="rId17">
                <a:alphaModFix/>
              </a:blip>
              <a:srcRect b="0" l="28238" r="0" t="0"/>
              <a:stretch/>
            </p:blipFill>
            <p:spPr>
              <a:xfrm>
                <a:off x="1387750" y="4460100"/>
                <a:ext cx="1148300" cy="1076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8" name="Shape 458"/>
              <p:cNvPicPr preferRelativeResize="0"/>
              <p:nvPr/>
            </p:nvPicPr>
            <p:blipFill>
              <a:blip r:embed="rId18">
                <a:alphaModFix/>
              </a:blip>
              <a:stretch>
                <a:fillRect/>
              </a:stretch>
            </p:blipFill>
            <p:spPr>
              <a:xfrm>
                <a:off x="-1089250" y="4907775"/>
                <a:ext cx="2324100" cy="180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59" name="Shape 459"/>
            <p:cNvPicPr preferRelativeResize="0"/>
            <p:nvPr/>
          </p:nvPicPr>
          <p:blipFill rotWithShape="1">
            <a:blip r:embed="rId5">
              <a:alphaModFix/>
            </a:blip>
            <a:srcRect b="-10" l="0" r="50614" t="10"/>
            <a:stretch/>
          </p:blipFill>
          <p:spPr>
            <a:xfrm>
              <a:off x="2506263" y="3540038"/>
              <a:ext cx="1003200" cy="1484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0" name="Shape 460"/>
            <p:cNvGrpSpPr/>
            <p:nvPr/>
          </p:nvGrpSpPr>
          <p:grpSpPr>
            <a:xfrm>
              <a:off x="3733877" y="7518424"/>
              <a:ext cx="1130650" cy="1151676"/>
              <a:chOff x="2676439" y="5375174"/>
              <a:chExt cx="1130650" cy="1151676"/>
            </a:xfrm>
          </p:grpSpPr>
          <p:sp>
            <p:nvSpPr>
              <p:cNvPr id="461" name="Shape 461"/>
              <p:cNvSpPr/>
              <p:nvPr/>
            </p:nvSpPr>
            <p:spPr>
              <a:xfrm>
                <a:off x="3001889" y="5375174"/>
                <a:ext cx="805200" cy="7665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Shape 462"/>
              <p:cNvSpPr/>
              <p:nvPr/>
            </p:nvSpPr>
            <p:spPr>
              <a:xfrm>
                <a:off x="2828861" y="5550138"/>
                <a:ext cx="824100" cy="784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Shape 463"/>
              <p:cNvSpPr/>
              <p:nvPr/>
            </p:nvSpPr>
            <p:spPr>
              <a:xfrm>
                <a:off x="2676439" y="5742650"/>
                <a:ext cx="824100" cy="7842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464" name="Shape 46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2506260" y="7843273"/>
              <a:ext cx="715575" cy="501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Shape 465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027738" y="8172125"/>
              <a:ext cx="3143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6" name="Shape 466"/>
          <p:cNvCxnSpPr>
            <a:stCxn id="443" idx="3"/>
            <a:endCxn id="467" idx="0"/>
          </p:cNvCxnSpPr>
          <p:nvPr/>
        </p:nvCxnSpPr>
        <p:spPr>
          <a:xfrm>
            <a:off x="11913208" y="4408603"/>
            <a:ext cx="2098800" cy="1617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7" name="Shape 467"/>
          <p:cNvSpPr/>
          <p:nvPr/>
        </p:nvSpPr>
        <p:spPr>
          <a:xfrm>
            <a:off x="13959513" y="6026075"/>
            <a:ext cx="104700" cy="104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8" name="Shape 468"/>
          <p:cNvCxnSpPr>
            <a:stCxn id="467" idx="2"/>
            <a:endCxn id="469" idx="3"/>
          </p:cNvCxnSpPr>
          <p:nvPr/>
        </p:nvCxnSpPr>
        <p:spPr>
          <a:xfrm flipH="1">
            <a:off x="12079113" y="6078425"/>
            <a:ext cx="1880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0" name="Shape 470"/>
          <p:cNvCxnSpPr>
            <a:stCxn id="467" idx="6"/>
            <a:endCxn id="471" idx="1"/>
          </p:cNvCxnSpPr>
          <p:nvPr/>
        </p:nvCxnSpPr>
        <p:spPr>
          <a:xfrm>
            <a:off x="14064213" y="6078425"/>
            <a:ext cx="804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2" name="Shape 472"/>
          <p:cNvCxnSpPr>
            <a:stCxn id="423" idx="1"/>
            <a:endCxn id="423" idx="0"/>
          </p:cNvCxnSpPr>
          <p:nvPr/>
        </p:nvCxnSpPr>
        <p:spPr>
          <a:xfrm flipH="1" rot="10800000">
            <a:off x="5366088" y="3004600"/>
            <a:ext cx="3643800" cy="2172300"/>
          </a:xfrm>
          <a:prstGeom prst="bentConnector4">
            <a:avLst>
              <a:gd fmla="val 118" name="adj1"/>
              <a:gd fmla="val 10002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473" name="Shape 473"/>
          <p:cNvCxnSpPr>
            <a:stCxn id="423" idx="0"/>
          </p:cNvCxnSpPr>
          <p:nvPr/>
        </p:nvCxnSpPr>
        <p:spPr>
          <a:xfrm flipH="1" rot="-5400000">
            <a:off x="9745488" y="2268850"/>
            <a:ext cx="2172300" cy="3643800"/>
          </a:xfrm>
          <a:prstGeom prst="bentConnector4">
            <a:avLst>
              <a:gd fmla="val 37" name="adj1"/>
              <a:gd fmla="val 99998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474" name="Shape 474"/>
          <p:cNvCxnSpPr>
            <a:stCxn id="423" idx="1"/>
            <a:endCxn id="423" idx="2"/>
          </p:cNvCxnSpPr>
          <p:nvPr/>
        </p:nvCxnSpPr>
        <p:spPr>
          <a:xfrm>
            <a:off x="5366088" y="5176900"/>
            <a:ext cx="3643800" cy="2172300"/>
          </a:xfrm>
          <a:prstGeom prst="bentConnector4">
            <a:avLst>
              <a:gd fmla="val -40" name="adj1"/>
              <a:gd fmla="val 99863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475" name="Shape 475"/>
          <p:cNvCxnSpPr>
            <a:stCxn id="423" idx="2"/>
            <a:endCxn id="423" idx="3"/>
          </p:cNvCxnSpPr>
          <p:nvPr/>
        </p:nvCxnSpPr>
        <p:spPr>
          <a:xfrm rot="-5400000">
            <a:off x="9745488" y="4441150"/>
            <a:ext cx="2172300" cy="3643800"/>
          </a:xfrm>
          <a:prstGeom prst="bentConnector4">
            <a:avLst>
              <a:gd fmla="val 137" name="adj1"/>
              <a:gd fmla="val 6049" name="adj2"/>
            </a:avLst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lg" w="lg" type="none"/>
            <a:tailEnd len="lg" w="lg" type="none"/>
          </a:ln>
        </p:spPr>
      </p:cxnSp>
      <p:sp>
        <p:nvSpPr>
          <p:cNvPr id="469" name="Shape 469"/>
          <p:cNvSpPr/>
          <p:nvPr/>
        </p:nvSpPr>
        <p:spPr>
          <a:xfrm>
            <a:off x="10997613" y="5908325"/>
            <a:ext cx="1081500" cy="34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76" name="Shape 47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1157363" y="5988225"/>
            <a:ext cx="7620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/>
          <p:nvPr/>
        </p:nvSpPr>
        <p:spPr>
          <a:xfrm>
            <a:off x="14869113" y="5802875"/>
            <a:ext cx="1414500" cy="551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77" name="Shape 47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104875" y="5882488"/>
            <a:ext cx="942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Shape 478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4971538" y="6103650"/>
            <a:ext cx="12096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Shape 47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0535088" y="5949875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Shape 480"/>
          <p:cNvPicPr preferRelativeResize="0"/>
          <p:nvPr/>
        </p:nvPicPr>
        <p:blipFill rotWithShape="1">
          <a:blip r:embed="rId25">
            <a:alphaModFix/>
          </a:blip>
          <a:srcRect b="0" l="-44337" r="-73859" t="-20250"/>
          <a:stretch/>
        </p:blipFill>
        <p:spPr>
          <a:xfrm>
            <a:off x="16612825" y="5826725"/>
            <a:ext cx="166250" cy="1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1" name="Shape 481"/>
          <p:cNvCxnSpPr>
            <a:stCxn id="469" idx="1"/>
          </p:cNvCxnSpPr>
          <p:nvPr/>
        </p:nvCxnSpPr>
        <p:spPr>
          <a:xfrm rot="10800000">
            <a:off x="10073013" y="6078425"/>
            <a:ext cx="924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482" name="Shape 482"/>
          <p:cNvPicPr preferRelativeResize="0"/>
          <p:nvPr/>
        </p:nvPicPr>
        <p:blipFill rotWithShape="1">
          <a:blip r:embed="rId3">
            <a:alphaModFix/>
          </a:blip>
          <a:srcRect b="0" l="26280" r="0" t="0"/>
          <a:stretch/>
        </p:blipFill>
        <p:spPr>
          <a:xfrm>
            <a:off x="12485638" y="5732213"/>
            <a:ext cx="10673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Shape 483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5062013" y="4813600"/>
            <a:ext cx="1028700" cy="2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4" name="Shape 484"/>
          <p:cNvCxnSpPr/>
          <p:nvPr/>
        </p:nvCxnSpPr>
        <p:spPr>
          <a:xfrm>
            <a:off x="16283613" y="6078425"/>
            <a:ext cx="80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5" name="Shape 485"/>
          <p:cNvCxnSpPr>
            <a:endCxn id="471" idx="0"/>
          </p:cNvCxnSpPr>
          <p:nvPr/>
        </p:nvCxnSpPr>
        <p:spPr>
          <a:xfrm>
            <a:off x="15576363" y="5205875"/>
            <a:ext cx="0" cy="59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6" name="Shape 486"/>
          <p:cNvCxnSpPr>
            <a:stCxn id="440" idx="0"/>
            <a:endCxn id="480" idx="0"/>
          </p:cNvCxnSpPr>
          <p:nvPr/>
        </p:nvCxnSpPr>
        <p:spPr>
          <a:xfrm flipH="1" rot="-5400000">
            <a:off x="11156351" y="287050"/>
            <a:ext cx="3258000" cy="7821300"/>
          </a:xfrm>
          <a:prstGeom prst="bentConnector3">
            <a:avLst>
              <a:gd fmla="val -1326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7" name="Shape 487"/>
          <p:cNvCxnSpPr>
            <a:stCxn id="439" idx="0"/>
            <a:endCxn id="480" idx="3"/>
          </p:cNvCxnSpPr>
          <p:nvPr/>
        </p:nvCxnSpPr>
        <p:spPr>
          <a:xfrm flipH="1" rot="-5400000">
            <a:off x="9453388" y="-1413200"/>
            <a:ext cx="3343800" cy="11307600"/>
          </a:xfrm>
          <a:prstGeom prst="bentConnector4">
            <a:avLst>
              <a:gd fmla="val -28895" name="adj1"/>
              <a:gd fmla="val 102106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488" name="Shape 488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1291625" y="1237975"/>
            <a:ext cx="4572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Shape 489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13079725" y="1779325"/>
            <a:ext cx="4572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Shape 490"/>
          <p:cNvSpPr txBox="1"/>
          <p:nvPr>
            <p:ph type="title"/>
          </p:nvPr>
        </p:nvSpPr>
        <p:spPr>
          <a:xfrm>
            <a:off x="623400" y="791156"/>
            <a:ext cx="17041200" cy="1017900"/>
          </a:xfrm>
          <a:prstGeom prst="rect">
            <a:avLst/>
          </a:prstGeom>
        </p:spPr>
        <p:txBody>
          <a:bodyPr anchorCtr="0" anchor="t" bIns="173825" lIns="173825" rIns="173825" wrap="square" tIns="1738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pic>
        <p:nvPicPr>
          <p:cNvPr id="491" name="Shape 491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15239675" y="4098650"/>
            <a:ext cx="656574" cy="653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" name="Shape 492"/>
          <p:cNvCxnSpPr/>
          <p:nvPr/>
        </p:nvCxnSpPr>
        <p:spPr>
          <a:xfrm flipH="1">
            <a:off x="11538363" y="4931825"/>
            <a:ext cx="3516900" cy="976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