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git.scm.com/download/w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101</a:t>
            </a:r>
            <a:endParaRPr lang="en-US" dirty="0"/>
          </a:p>
        </p:txBody>
      </p:sp>
      <p:sp>
        <p:nvSpPr>
          <p:cNvPr id="3" name="Subtitle 2"/>
          <p:cNvSpPr>
            <a:spLocks noGrp="1"/>
          </p:cNvSpPr>
          <p:nvPr>
            <p:ph type="subTitle" idx="1"/>
          </p:nvPr>
        </p:nvSpPr>
        <p:spPr/>
        <p:txBody>
          <a:bodyPr/>
          <a:lstStyle/>
          <a:p>
            <a:r>
              <a:rPr lang="en-US" dirty="0" smtClean="0"/>
              <a:t>A general overview</a:t>
            </a:r>
            <a:endParaRPr lang="en-US" dirty="0"/>
          </a:p>
        </p:txBody>
      </p:sp>
    </p:spTree>
    <p:extLst>
      <p:ext uri="{BB962C8B-B14F-4D97-AF65-F5344CB8AC3E}">
        <p14:creationId xmlns:p14="http://schemas.microsoft.com/office/powerpoint/2010/main" val="246740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 of repository</a:t>
            </a:r>
          </a:p>
        </p:txBody>
      </p:sp>
      <p:sp>
        <p:nvSpPr>
          <p:cNvPr id="3" name="Content Placeholder 2"/>
          <p:cNvSpPr>
            <a:spLocks noGrp="1"/>
          </p:cNvSpPr>
          <p:nvPr>
            <p:ph idx="1"/>
          </p:nvPr>
        </p:nvSpPr>
        <p:spPr/>
        <p:txBody>
          <a:bodyPr/>
          <a:lstStyle/>
          <a:p>
            <a:r>
              <a:rPr lang="en-US" dirty="0" smtClean="0"/>
              <a:t>Apply </a:t>
            </a:r>
            <a:r>
              <a:rPr lang="en-US" smtClean="0"/>
              <a:t>for access @ idm.cable.Comcast.com</a:t>
            </a:r>
          </a:p>
          <a:p>
            <a:r>
              <a:rPr lang="en-US" dirty="0" smtClean="0"/>
              <a:t>Open </a:t>
            </a:r>
            <a:r>
              <a:rPr lang="en-US" dirty="0"/>
              <a:t>and account with </a:t>
            </a:r>
            <a:r>
              <a:rPr lang="en-US" sz="2800" dirty="0"/>
              <a:t>https://github.comcast.com/</a:t>
            </a:r>
            <a:r>
              <a:rPr lang="en-US" dirty="0"/>
              <a:t>.</a:t>
            </a:r>
            <a:endParaRPr lang="en-US" dirty="0" smtClean="0"/>
          </a:p>
          <a:p>
            <a:pPr marL="457200" lvl="1" indent="0">
              <a:buNone/>
            </a:pPr>
            <a:r>
              <a:rPr lang="en-US" dirty="0" smtClean="0"/>
              <a:t>Example: </a:t>
            </a:r>
          </a:p>
          <a:p>
            <a:pPr lvl="2"/>
            <a:r>
              <a:rPr lang="en-US" dirty="0"/>
              <a:t> </a:t>
            </a:r>
            <a:r>
              <a:rPr lang="en-US" dirty="0" smtClean="0"/>
              <a:t>User: </a:t>
            </a:r>
            <a:r>
              <a:rPr lang="en-US" dirty="0" smtClean="0"/>
              <a:t>NTID, </a:t>
            </a:r>
            <a:r>
              <a:rPr lang="en-US" dirty="0" smtClean="0"/>
              <a:t>may skip </a:t>
            </a:r>
            <a:r>
              <a:rPr lang="en-US" dirty="0"/>
              <a:t>the form, verify your e-mail. </a:t>
            </a:r>
            <a:endParaRPr lang="en-US" dirty="0" smtClean="0"/>
          </a:p>
          <a:p>
            <a:pPr lvl="2"/>
            <a:r>
              <a:rPr lang="en-US" dirty="0" smtClean="0"/>
              <a:t>Click on: Create a new repository.</a:t>
            </a:r>
          </a:p>
          <a:p>
            <a:pPr lvl="2"/>
            <a:r>
              <a:rPr lang="en-US" dirty="0" smtClean="0"/>
              <a:t>Initialize with readme file.</a:t>
            </a:r>
          </a:p>
          <a:p>
            <a:pPr lvl="2"/>
            <a:r>
              <a:rPr lang="en-US" dirty="0" smtClean="0"/>
              <a:t>Add </a:t>
            </a:r>
            <a:r>
              <a:rPr lang="en-US" dirty="0" err="1" smtClean="0"/>
              <a:t>git</a:t>
            </a:r>
            <a:r>
              <a:rPr lang="en-US" dirty="0" smtClean="0"/>
              <a:t>-ignore and create repo.</a:t>
            </a:r>
          </a:p>
          <a:p>
            <a:pPr lvl="2"/>
            <a:r>
              <a:rPr lang="en-US" dirty="0" smtClean="0"/>
              <a:t>Click on: Clone or download.</a:t>
            </a:r>
            <a:endParaRPr lang="en-US" dirty="0"/>
          </a:p>
        </p:txBody>
      </p:sp>
    </p:spTree>
    <p:extLst>
      <p:ext uri="{BB962C8B-B14F-4D97-AF65-F5344CB8AC3E}">
        <p14:creationId xmlns:p14="http://schemas.microsoft.com/office/powerpoint/2010/main" val="339386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 </a:t>
            </a:r>
            <a:r>
              <a:rPr lang="en-US" dirty="0" smtClean="0"/>
              <a:t>local host</a:t>
            </a:r>
            <a:endParaRPr lang="en-US" dirty="0"/>
          </a:p>
        </p:txBody>
      </p:sp>
      <p:sp>
        <p:nvSpPr>
          <p:cNvPr id="3" name="Content Placeholder 2"/>
          <p:cNvSpPr>
            <a:spLocks noGrp="1"/>
          </p:cNvSpPr>
          <p:nvPr>
            <p:ph idx="1"/>
          </p:nvPr>
        </p:nvSpPr>
        <p:spPr/>
        <p:txBody>
          <a:bodyPr>
            <a:normAutofit/>
          </a:bodyPr>
          <a:lstStyle/>
          <a:p>
            <a:r>
              <a:rPr lang="en-US" sz="2800" dirty="0" smtClean="0"/>
              <a:t>Linux Ubuntu run command:</a:t>
            </a:r>
          </a:p>
          <a:p>
            <a:pPr lvl="1"/>
            <a:r>
              <a:rPr lang="en-US" sz="2400" dirty="0" err="1" smtClean="0"/>
              <a:t>Sudo</a:t>
            </a:r>
            <a:r>
              <a:rPr lang="en-US" sz="2400" dirty="0" smtClean="0"/>
              <a:t> apt-get install </a:t>
            </a:r>
            <a:r>
              <a:rPr lang="en-US" sz="2400" dirty="0" err="1" smtClean="0"/>
              <a:t>git</a:t>
            </a:r>
            <a:endParaRPr lang="en-US" sz="2400" dirty="0" smtClean="0"/>
          </a:p>
          <a:p>
            <a:r>
              <a:rPr lang="en-US" sz="2800" dirty="0" smtClean="0"/>
              <a:t>For windows:</a:t>
            </a:r>
          </a:p>
          <a:p>
            <a:pPr lvl="1"/>
            <a:r>
              <a:rPr lang="en-US" sz="2400" dirty="0" smtClean="0">
                <a:hlinkClick r:id="rId2"/>
              </a:rPr>
              <a:t>http://git.scm.com/download/win</a:t>
            </a:r>
            <a:endParaRPr lang="en-US" sz="2400" dirty="0" smtClean="0"/>
          </a:p>
          <a:p>
            <a:r>
              <a:rPr lang="en-US" sz="2600" dirty="0" smtClean="0"/>
              <a:t>Create a directory and cd to it.</a:t>
            </a:r>
          </a:p>
          <a:p>
            <a:r>
              <a:rPr lang="en-US" sz="2600" dirty="0" smtClean="0"/>
              <a:t>Clone the </a:t>
            </a:r>
            <a:r>
              <a:rPr lang="en-US" sz="2600" dirty="0" err="1" smtClean="0"/>
              <a:t>Github</a:t>
            </a:r>
            <a:r>
              <a:rPr lang="en-US" sz="2600" dirty="0" smtClean="0"/>
              <a:t> directory:</a:t>
            </a:r>
          </a:p>
          <a:p>
            <a:pPr lvl="1"/>
            <a:r>
              <a:rPr lang="en-US" sz="2400" dirty="0" err="1" smtClean="0"/>
              <a:t>Sudo</a:t>
            </a:r>
            <a:r>
              <a:rPr lang="en-US" sz="2400" dirty="0" smtClean="0"/>
              <a:t> </a:t>
            </a:r>
            <a:r>
              <a:rPr lang="en-US" sz="2400" dirty="0" err="1" smtClean="0"/>
              <a:t>git</a:t>
            </a:r>
            <a:r>
              <a:rPr lang="en-US" sz="2400" dirty="0" smtClean="0"/>
              <a:t> </a:t>
            </a:r>
            <a:r>
              <a:rPr lang="en-US" sz="2400" dirty="0"/>
              <a:t>clone https://github.com/rjrosag/dev.git</a:t>
            </a:r>
            <a:endParaRPr lang="en-US" sz="2400" dirty="0" smtClean="0"/>
          </a:p>
        </p:txBody>
      </p:sp>
    </p:spTree>
    <p:extLst>
      <p:ext uri="{BB962C8B-B14F-4D97-AF65-F5344CB8AC3E}">
        <p14:creationId xmlns:p14="http://schemas.microsoft.com/office/powerpoint/2010/main" val="178941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files to repository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Use an editor to create a file, add some content and save it.</a:t>
            </a:r>
          </a:p>
          <a:p>
            <a:r>
              <a:rPr lang="en-US" dirty="0" smtClean="0"/>
              <a:t>Stage the file: temporary local repo for modified files.</a:t>
            </a:r>
          </a:p>
          <a:p>
            <a:pPr lvl="1"/>
            <a:r>
              <a:rPr lang="en-US" dirty="0" err="1" smtClean="0"/>
              <a:t>Sudo</a:t>
            </a:r>
            <a:r>
              <a:rPr lang="en-US" dirty="0" smtClean="0"/>
              <a:t> </a:t>
            </a:r>
            <a:r>
              <a:rPr lang="en-US" dirty="0" err="1" smtClean="0"/>
              <a:t>git</a:t>
            </a:r>
            <a:r>
              <a:rPr lang="en-US" dirty="0"/>
              <a:t> </a:t>
            </a:r>
            <a:r>
              <a:rPr lang="en-US" dirty="0" smtClean="0"/>
              <a:t>status</a:t>
            </a:r>
          </a:p>
          <a:p>
            <a:pPr lvl="1"/>
            <a:r>
              <a:rPr lang="en-US" dirty="0" err="1" smtClean="0"/>
              <a:t>Sudo</a:t>
            </a:r>
            <a:r>
              <a:rPr lang="en-US" dirty="0" smtClean="0"/>
              <a:t> </a:t>
            </a:r>
            <a:r>
              <a:rPr lang="en-US" dirty="0" err="1" smtClean="0"/>
              <a:t>git</a:t>
            </a:r>
            <a:r>
              <a:rPr lang="en-US" dirty="0" smtClean="0"/>
              <a:t> add –A     or    </a:t>
            </a:r>
            <a:r>
              <a:rPr lang="en-US" dirty="0" err="1" smtClean="0"/>
              <a:t>Sudo</a:t>
            </a:r>
            <a:r>
              <a:rPr lang="en-US" dirty="0" smtClean="0"/>
              <a:t> </a:t>
            </a:r>
            <a:r>
              <a:rPr lang="en-US" dirty="0" err="1"/>
              <a:t>git</a:t>
            </a:r>
            <a:r>
              <a:rPr lang="en-US" dirty="0"/>
              <a:t> add index.html </a:t>
            </a:r>
            <a:endParaRPr lang="en-US" dirty="0" smtClean="0"/>
          </a:p>
          <a:p>
            <a:pPr lvl="1"/>
            <a:r>
              <a:rPr lang="en-US" dirty="0" err="1" smtClean="0"/>
              <a:t>Sudo</a:t>
            </a:r>
            <a:r>
              <a:rPr lang="en-US" dirty="0" smtClean="0"/>
              <a:t> </a:t>
            </a:r>
            <a:r>
              <a:rPr lang="en-US" dirty="0" err="1" smtClean="0"/>
              <a:t>git</a:t>
            </a:r>
            <a:r>
              <a:rPr lang="en-US" dirty="0" smtClean="0"/>
              <a:t> status</a:t>
            </a:r>
          </a:p>
          <a:p>
            <a:r>
              <a:rPr lang="en-US" dirty="0" smtClean="0"/>
              <a:t>Commit changes:  candidates for publication.</a:t>
            </a:r>
          </a:p>
          <a:p>
            <a:pPr lvl="1"/>
            <a:r>
              <a:rPr lang="en-US" dirty="0" err="1" smtClean="0"/>
              <a:t>Sudo</a:t>
            </a:r>
            <a:r>
              <a:rPr lang="en-US" dirty="0" smtClean="0"/>
              <a:t> </a:t>
            </a:r>
            <a:r>
              <a:rPr lang="en-US" dirty="0" err="1" smtClean="0"/>
              <a:t>git</a:t>
            </a:r>
            <a:r>
              <a:rPr lang="en-US" dirty="0" smtClean="0"/>
              <a:t> commit –m “My fist commit”</a:t>
            </a:r>
          </a:p>
          <a:p>
            <a:pPr lvl="1" fontAlgn="base"/>
            <a:r>
              <a:rPr lang="en-US" dirty="0" err="1"/>
              <a:t>Sudo</a:t>
            </a:r>
            <a:r>
              <a:rPr lang="en-US" dirty="0"/>
              <a:t> </a:t>
            </a:r>
            <a:r>
              <a:rPr lang="en-US" dirty="0" err="1"/>
              <a:t>git</a:t>
            </a:r>
            <a:r>
              <a:rPr lang="en-US" dirty="0"/>
              <a:t> –global </a:t>
            </a:r>
            <a:r>
              <a:rPr lang="en-US" dirty="0" err="1"/>
              <a:t>user.email</a:t>
            </a:r>
            <a:r>
              <a:rPr lang="en-US" dirty="0"/>
              <a:t> “rj.rosag@gmail.com” </a:t>
            </a:r>
            <a:endParaRPr lang="en-US" sz="3800" dirty="0"/>
          </a:p>
          <a:p>
            <a:pPr lvl="1" fontAlgn="base"/>
            <a:r>
              <a:rPr lang="en-US" dirty="0" err="1"/>
              <a:t>Sudo</a:t>
            </a:r>
            <a:r>
              <a:rPr lang="en-US" dirty="0"/>
              <a:t> </a:t>
            </a:r>
            <a:r>
              <a:rPr lang="en-US" dirty="0" err="1"/>
              <a:t>git</a:t>
            </a:r>
            <a:r>
              <a:rPr lang="en-US" dirty="0"/>
              <a:t> –global user.name “Robinson Rosa” </a:t>
            </a:r>
            <a:endParaRPr lang="en-US" sz="3800" dirty="0"/>
          </a:p>
        </p:txBody>
      </p:sp>
    </p:spTree>
    <p:extLst>
      <p:ext uri="{BB962C8B-B14F-4D97-AF65-F5344CB8AC3E}">
        <p14:creationId xmlns:p14="http://schemas.microsoft.com/office/powerpoint/2010/main" val="252337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files to repository </a:t>
            </a:r>
          </a:p>
        </p:txBody>
      </p:sp>
      <p:sp>
        <p:nvSpPr>
          <p:cNvPr id="3" name="Content Placeholder 2"/>
          <p:cNvSpPr>
            <a:spLocks noGrp="1"/>
          </p:cNvSpPr>
          <p:nvPr>
            <p:ph idx="1"/>
          </p:nvPr>
        </p:nvSpPr>
        <p:spPr/>
        <p:txBody>
          <a:bodyPr/>
          <a:lstStyle/>
          <a:p>
            <a:r>
              <a:rPr lang="en-US" dirty="0"/>
              <a:t>Publish your functional modules:</a:t>
            </a:r>
          </a:p>
          <a:p>
            <a:pPr lvl="1"/>
            <a:r>
              <a:rPr lang="en-US" dirty="0" err="1"/>
              <a:t>Sudo</a:t>
            </a:r>
            <a:r>
              <a:rPr lang="en-US" dirty="0"/>
              <a:t> </a:t>
            </a:r>
            <a:r>
              <a:rPr lang="en-US" dirty="0" err="1"/>
              <a:t>git</a:t>
            </a:r>
            <a:r>
              <a:rPr lang="en-US" dirty="0"/>
              <a:t> status</a:t>
            </a:r>
          </a:p>
          <a:p>
            <a:pPr lvl="1"/>
            <a:r>
              <a:rPr lang="en-US" dirty="0" err="1"/>
              <a:t>Sudo</a:t>
            </a:r>
            <a:r>
              <a:rPr lang="en-US" dirty="0"/>
              <a:t> </a:t>
            </a:r>
            <a:r>
              <a:rPr lang="en-US" dirty="0" err="1"/>
              <a:t>git</a:t>
            </a:r>
            <a:r>
              <a:rPr lang="en-US" dirty="0"/>
              <a:t> </a:t>
            </a:r>
            <a:r>
              <a:rPr lang="en-US" dirty="0" smtClean="0"/>
              <a:t>push</a:t>
            </a:r>
          </a:p>
          <a:p>
            <a:pPr lvl="2"/>
            <a:r>
              <a:rPr lang="en-US" dirty="0"/>
              <a:t>Type: User / Password</a:t>
            </a:r>
          </a:p>
          <a:p>
            <a:pPr lvl="1"/>
            <a:r>
              <a:rPr lang="en-US" dirty="0" err="1"/>
              <a:t>Sudo</a:t>
            </a:r>
            <a:r>
              <a:rPr lang="en-US" dirty="0"/>
              <a:t> </a:t>
            </a:r>
            <a:r>
              <a:rPr lang="en-US" dirty="0" err="1"/>
              <a:t>git</a:t>
            </a:r>
            <a:r>
              <a:rPr lang="en-US" dirty="0"/>
              <a:t> status</a:t>
            </a:r>
          </a:p>
          <a:p>
            <a:pPr marL="0" indent="0">
              <a:buNone/>
            </a:pPr>
            <a:endParaRPr lang="en-US" dirty="0"/>
          </a:p>
        </p:txBody>
      </p:sp>
    </p:spTree>
    <p:extLst>
      <p:ext uri="{BB962C8B-B14F-4D97-AF65-F5344CB8AC3E}">
        <p14:creationId xmlns:p14="http://schemas.microsoft.com/office/powerpoint/2010/main" val="194965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code from the </a:t>
            </a:r>
            <a:r>
              <a:rPr lang="en-US" dirty="0" smtClean="0"/>
              <a:t>Cloud repo</a:t>
            </a:r>
            <a:endParaRPr lang="en-US" dirty="0"/>
          </a:p>
        </p:txBody>
      </p:sp>
      <p:sp>
        <p:nvSpPr>
          <p:cNvPr id="3" name="Content Placeholder 2"/>
          <p:cNvSpPr>
            <a:spLocks noGrp="1"/>
          </p:cNvSpPr>
          <p:nvPr>
            <p:ph idx="1"/>
          </p:nvPr>
        </p:nvSpPr>
        <p:spPr/>
        <p:txBody>
          <a:bodyPr/>
          <a:lstStyle/>
          <a:p>
            <a:r>
              <a:rPr lang="en-US" dirty="0" err="1"/>
              <a:t>Sudo</a:t>
            </a:r>
            <a:r>
              <a:rPr lang="en-US" dirty="0"/>
              <a:t> </a:t>
            </a:r>
            <a:r>
              <a:rPr lang="en-US" dirty="0" err="1"/>
              <a:t>git</a:t>
            </a:r>
            <a:r>
              <a:rPr lang="en-US" dirty="0"/>
              <a:t> pull         </a:t>
            </a:r>
            <a:endParaRPr lang="en-US" dirty="0" smtClean="0"/>
          </a:p>
          <a:p>
            <a:pPr lvl="1"/>
            <a:r>
              <a:rPr lang="en-US" dirty="0" smtClean="0"/>
              <a:t>This </a:t>
            </a:r>
            <a:r>
              <a:rPr lang="en-US" dirty="0"/>
              <a:t>command only works inside of </a:t>
            </a:r>
            <a:r>
              <a:rPr lang="en-US" dirty="0" err="1" smtClean="0"/>
              <a:t>git</a:t>
            </a:r>
            <a:r>
              <a:rPr lang="en-US" dirty="0"/>
              <a:t> directory in your local </a:t>
            </a:r>
            <a:r>
              <a:rPr lang="en-US" dirty="0" smtClean="0"/>
              <a:t>host.</a:t>
            </a:r>
            <a:r>
              <a:rPr lang="en-US" dirty="0"/>
              <a:t> </a:t>
            </a:r>
          </a:p>
        </p:txBody>
      </p:sp>
    </p:spTree>
    <p:extLst>
      <p:ext uri="{BB962C8B-B14F-4D97-AF65-F5344CB8AC3E}">
        <p14:creationId xmlns:p14="http://schemas.microsoft.com/office/powerpoint/2010/main" val="215042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&amp; help:</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Best practices: </a:t>
            </a:r>
          </a:p>
          <a:p>
            <a:pPr lvl="1" fontAlgn="base"/>
            <a:r>
              <a:rPr lang="en-US" dirty="0"/>
              <a:t>A) </a:t>
            </a:r>
            <a:r>
              <a:rPr lang="en-US" dirty="0" err="1"/>
              <a:t>Git</a:t>
            </a:r>
            <a:r>
              <a:rPr lang="en-US" dirty="0"/>
              <a:t> flow: </a:t>
            </a:r>
          </a:p>
          <a:p>
            <a:pPr lvl="2" fontAlgn="base"/>
            <a:r>
              <a:rPr lang="en-US" dirty="0"/>
              <a:t>1) get the </a:t>
            </a:r>
            <a:r>
              <a:rPr lang="en-US" dirty="0" smtClean="0"/>
              <a:t>pulls at the beginning of your work day.</a:t>
            </a:r>
            <a:r>
              <a:rPr lang="en-US" dirty="0"/>
              <a:t> </a:t>
            </a:r>
          </a:p>
          <a:p>
            <a:pPr lvl="2" fontAlgn="base"/>
            <a:r>
              <a:rPr lang="en-US" dirty="0"/>
              <a:t>2) Make your </a:t>
            </a:r>
            <a:r>
              <a:rPr lang="en-US" dirty="0" smtClean="0"/>
              <a:t>changes and stage it:</a:t>
            </a:r>
            <a:r>
              <a:rPr lang="en-US" dirty="0"/>
              <a:t>   </a:t>
            </a:r>
          </a:p>
          <a:p>
            <a:pPr lvl="3" fontAlgn="base"/>
            <a:r>
              <a:rPr lang="en-US" dirty="0"/>
              <a:t>Add commits throughout the day </a:t>
            </a:r>
          </a:p>
          <a:p>
            <a:pPr lvl="2" fontAlgn="base"/>
            <a:r>
              <a:rPr lang="en-US" dirty="0"/>
              <a:t>3) Sync your </a:t>
            </a:r>
            <a:r>
              <a:rPr lang="en-US" dirty="0" smtClean="0"/>
              <a:t>files.</a:t>
            </a:r>
            <a:r>
              <a:rPr lang="en-US" dirty="0"/>
              <a:t>  </a:t>
            </a:r>
          </a:p>
          <a:p>
            <a:pPr lvl="3" fontAlgn="base"/>
            <a:r>
              <a:rPr lang="en-US" dirty="0"/>
              <a:t>Every few hours sync the files. </a:t>
            </a:r>
            <a:endParaRPr lang="en-US" dirty="0" smtClean="0"/>
          </a:p>
          <a:p>
            <a:pPr lvl="1" fontAlgn="base"/>
            <a:r>
              <a:rPr lang="en-US" dirty="0" smtClean="0"/>
              <a:t>B) Only </a:t>
            </a:r>
            <a:r>
              <a:rPr lang="en-US" dirty="0" err="1" smtClean="0"/>
              <a:t>publis</a:t>
            </a:r>
            <a:r>
              <a:rPr lang="en-US" dirty="0" smtClean="0"/>
              <a:t> </a:t>
            </a:r>
            <a:r>
              <a:rPr lang="en-US" dirty="0"/>
              <a:t>completed/functional programs.  </a:t>
            </a:r>
            <a:endParaRPr lang="en-US" sz="3800" dirty="0"/>
          </a:p>
          <a:p>
            <a:pPr lvl="1" fontAlgn="base"/>
            <a:r>
              <a:rPr lang="en-US" dirty="0" smtClean="0"/>
              <a:t>C) Comment </a:t>
            </a:r>
            <a:r>
              <a:rPr lang="en-US" dirty="0"/>
              <a:t>to your first commit as follow: </a:t>
            </a:r>
            <a:endParaRPr lang="en-US" dirty="0" smtClean="0"/>
          </a:p>
          <a:p>
            <a:pPr lvl="2" fontAlgn="base"/>
            <a:r>
              <a:rPr lang="en-US" dirty="0" err="1" smtClean="0"/>
              <a:t>git</a:t>
            </a:r>
            <a:r>
              <a:rPr lang="en-US" dirty="0"/>
              <a:t> commit  -m “v0.0 First commit” </a:t>
            </a:r>
            <a:endParaRPr lang="en-US" sz="3600" dirty="0"/>
          </a:p>
          <a:p>
            <a:pPr fontAlgn="base"/>
            <a:r>
              <a:rPr lang="en-US" dirty="0" smtClean="0"/>
              <a:t>For help just type:</a:t>
            </a:r>
          </a:p>
          <a:p>
            <a:pPr lvl="1" fontAlgn="base"/>
            <a:r>
              <a:rPr lang="en-US" dirty="0" err="1" smtClean="0"/>
              <a:t>Git</a:t>
            </a:r>
            <a:r>
              <a:rPr lang="en-US" dirty="0" smtClean="0"/>
              <a:t> </a:t>
            </a:r>
            <a:endParaRPr lang="en-US" dirty="0"/>
          </a:p>
          <a:p>
            <a:endParaRPr lang="en-US" dirty="0"/>
          </a:p>
        </p:txBody>
      </p:sp>
    </p:spTree>
    <p:extLst>
      <p:ext uri="{BB962C8B-B14F-4D97-AF65-F5344CB8AC3E}">
        <p14:creationId xmlns:p14="http://schemas.microsoft.com/office/powerpoint/2010/main" val="369654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28700" dirty="0" smtClean="0"/>
              <a:t>Q+A</a:t>
            </a:r>
            <a:endParaRPr lang="en-US" dirty="0"/>
          </a:p>
        </p:txBody>
      </p:sp>
    </p:spTree>
    <p:extLst>
      <p:ext uri="{BB962C8B-B14F-4D97-AF65-F5344CB8AC3E}">
        <p14:creationId xmlns:p14="http://schemas.microsoft.com/office/powerpoint/2010/main" val="276487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101</a:t>
            </a:r>
          </a:p>
        </p:txBody>
      </p:sp>
      <p:sp>
        <p:nvSpPr>
          <p:cNvPr id="3" name="Content Placeholder 2"/>
          <p:cNvSpPr>
            <a:spLocks noGrp="1"/>
          </p:cNvSpPr>
          <p:nvPr>
            <p:ph idx="1"/>
          </p:nvPr>
        </p:nvSpPr>
        <p:spPr/>
        <p:txBody>
          <a:bodyPr>
            <a:normAutofit fontScale="92500" lnSpcReduction="20000"/>
          </a:bodyPr>
          <a:lstStyle/>
          <a:p>
            <a:r>
              <a:rPr lang="en-US" dirty="0" smtClean="0"/>
              <a:t>Next session content: “</a:t>
            </a:r>
            <a:r>
              <a:rPr lang="en-US" dirty="0" err="1" smtClean="0"/>
              <a:t>Github</a:t>
            </a:r>
            <a:r>
              <a:rPr lang="en-US" dirty="0" smtClean="0"/>
              <a:t> Intermediate”</a:t>
            </a:r>
          </a:p>
          <a:p>
            <a:pPr lvl="1"/>
            <a:r>
              <a:rPr lang="en-US" dirty="0"/>
              <a:t>Merge </a:t>
            </a:r>
            <a:r>
              <a:rPr lang="en-US" dirty="0" smtClean="0"/>
              <a:t>conflict</a:t>
            </a:r>
          </a:p>
          <a:p>
            <a:pPr lvl="1"/>
            <a:r>
              <a:rPr lang="en-US" dirty="0" smtClean="0"/>
              <a:t>Local </a:t>
            </a:r>
            <a:r>
              <a:rPr lang="en-US" dirty="0" err="1"/>
              <a:t>git</a:t>
            </a:r>
            <a:r>
              <a:rPr lang="en-US" dirty="0"/>
              <a:t> repository </a:t>
            </a:r>
            <a:r>
              <a:rPr lang="en-US" dirty="0" smtClean="0"/>
              <a:t>initialization</a:t>
            </a:r>
          </a:p>
          <a:p>
            <a:pPr lvl="1"/>
            <a:r>
              <a:rPr lang="en-US" dirty="0" smtClean="0"/>
              <a:t>Branching</a:t>
            </a:r>
          </a:p>
          <a:p>
            <a:pPr lvl="1"/>
            <a:r>
              <a:rPr lang="en-US" dirty="0" err="1" smtClean="0"/>
              <a:t>Git</a:t>
            </a:r>
            <a:r>
              <a:rPr lang="en-US" dirty="0" smtClean="0"/>
              <a:t> graph</a:t>
            </a:r>
          </a:p>
          <a:p>
            <a:pPr lvl="1"/>
            <a:r>
              <a:rPr lang="en-US" dirty="0" smtClean="0"/>
              <a:t>Fast forward merge &amp; 3 way merge</a:t>
            </a:r>
          </a:p>
          <a:p>
            <a:pPr lvl="1"/>
            <a:r>
              <a:rPr lang="en-US" dirty="0" smtClean="0"/>
              <a:t>Braches deletion</a:t>
            </a:r>
          </a:p>
          <a:p>
            <a:pPr lvl="1"/>
            <a:r>
              <a:rPr lang="en-US" dirty="0" smtClean="0"/>
              <a:t>Detached head</a:t>
            </a:r>
          </a:p>
          <a:p>
            <a:pPr lvl="1"/>
            <a:r>
              <a:rPr lang="en-US" dirty="0" smtClean="0"/>
              <a:t>Stash</a:t>
            </a:r>
          </a:p>
          <a:p>
            <a:pPr lvl="1"/>
            <a:r>
              <a:rPr lang="en-US" dirty="0" smtClean="0"/>
              <a:t>Key configuration</a:t>
            </a:r>
          </a:p>
          <a:p>
            <a:pPr lvl="1"/>
            <a:r>
              <a:rPr lang="en-US" dirty="0" smtClean="0"/>
              <a:t>Black listing</a:t>
            </a:r>
          </a:p>
          <a:p>
            <a:pPr lvl="1"/>
            <a:r>
              <a:rPr lang="en-US" dirty="0" smtClean="0"/>
              <a:t>Head rebase</a:t>
            </a:r>
          </a:p>
          <a:p>
            <a:pPr lvl="1"/>
            <a:endParaRPr lang="en-US" dirty="0"/>
          </a:p>
        </p:txBody>
      </p:sp>
    </p:spTree>
    <p:extLst>
      <p:ext uri="{BB962C8B-B14F-4D97-AF65-F5344CB8AC3E}">
        <p14:creationId xmlns:p14="http://schemas.microsoft.com/office/powerpoint/2010/main" val="288656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topics</a:t>
            </a:r>
            <a:endParaRPr lang="en-US" dirty="0"/>
          </a:p>
        </p:txBody>
      </p:sp>
      <p:sp>
        <p:nvSpPr>
          <p:cNvPr id="3" name="Content Placeholder 2"/>
          <p:cNvSpPr>
            <a:spLocks noGrp="1"/>
          </p:cNvSpPr>
          <p:nvPr>
            <p:ph idx="1"/>
          </p:nvPr>
        </p:nvSpPr>
        <p:spPr/>
        <p:txBody>
          <a:bodyPr/>
          <a:lstStyle/>
          <a:p>
            <a:pPr fontAlgn="base"/>
            <a:r>
              <a:rPr lang="en-US" dirty="0"/>
              <a:t>What, Why and Benefits of source control </a:t>
            </a:r>
          </a:p>
          <a:p>
            <a:pPr fontAlgn="base"/>
            <a:r>
              <a:rPr lang="en-US" dirty="0"/>
              <a:t>Tools </a:t>
            </a:r>
            <a:r>
              <a:rPr lang="en-US" dirty="0" err="1" smtClean="0"/>
              <a:t>availabel</a:t>
            </a:r>
            <a:endParaRPr lang="en-US" dirty="0"/>
          </a:p>
          <a:p>
            <a:pPr fontAlgn="base"/>
            <a:r>
              <a:rPr lang="en-US" dirty="0" smtClean="0"/>
              <a:t>Basic concepts</a:t>
            </a:r>
            <a:r>
              <a:rPr lang="en-US" dirty="0"/>
              <a:t> </a:t>
            </a:r>
          </a:p>
          <a:p>
            <a:pPr fontAlgn="base"/>
            <a:r>
              <a:rPr lang="en-US" dirty="0"/>
              <a:t>Creation of repository </a:t>
            </a:r>
          </a:p>
          <a:p>
            <a:pPr fontAlgn="base"/>
            <a:r>
              <a:rPr lang="en-US" dirty="0"/>
              <a:t>Installation @ client side </a:t>
            </a:r>
          </a:p>
          <a:p>
            <a:pPr fontAlgn="base"/>
            <a:r>
              <a:rPr lang="en-US" dirty="0"/>
              <a:t>Adding files to repository </a:t>
            </a:r>
          </a:p>
          <a:p>
            <a:pPr fontAlgn="base"/>
            <a:r>
              <a:rPr lang="en-US" dirty="0"/>
              <a:t>Extracting code from the repository </a:t>
            </a:r>
          </a:p>
          <a:p>
            <a:pPr fontAlgn="base"/>
            <a:r>
              <a:rPr lang="en-US" dirty="0"/>
              <a:t>Obtaining help </a:t>
            </a:r>
          </a:p>
          <a:p>
            <a:pPr marL="0" indent="0">
              <a:buNone/>
            </a:pPr>
            <a:endParaRPr lang="en-US" dirty="0"/>
          </a:p>
        </p:txBody>
      </p:sp>
    </p:spTree>
    <p:extLst>
      <p:ext uri="{BB962C8B-B14F-4D97-AF65-F5344CB8AC3E}">
        <p14:creationId xmlns:p14="http://schemas.microsoft.com/office/powerpoint/2010/main" val="27946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version control?</a:t>
            </a:r>
          </a:p>
        </p:txBody>
      </p:sp>
      <p:sp>
        <p:nvSpPr>
          <p:cNvPr id="3" name="Content Placeholder 2"/>
          <p:cNvSpPr>
            <a:spLocks noGrp="1"/>
          </p:cNvSpPr>
          <p:nvPr>
            <p:ph idx="1"/>
          </p:nvPr>
        </p:nvSpPr>
        <p:spPr/>
        <p:txBody>
          <a:bodyPr>
            <a:normAutofit/>
          </a:bodyPr>
          <a:lstStyle/>
          <a:p>
            <a:r>
              <a:rPr lang="en-US" sz="3200" dirty="0" smtClean="0"/>
              <a:t>System used to  </a:t>
            </a:r>
            <a:r>
              <a:rPr lang="en-US" sz="3200" dirty="0"/>
              <a:t>the management of changes to documents, computers programs. Large web sites, and other collections of information.  </a:t>
            </a:r>
          </a:p>
        </p:txBody>
      </p:sp>
    </p:spTree>
    <p:extLst>
      <p:ext uri="{BB962C8B-B14F-4D97-AF65-F5344CB8AC3E}">
        <p14:creationId xmlns:p14="http://schemas.microsoft.com/office/powerpoint/2010/main" val="126897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source control?</a:t>
            </a:r>
          </a:p>
        </p:txBody>
      </p:sp>
      <p:sp>
        <p:nvSpPr>
          <p:cNvPr id="3" name="Content Placeholder 2"/>
          <p:cNvSpPr>
            <a:spLocks noGrp="1"/>
          </p:cNvSpPr>
          <p:nvPr>
            <p:ph idx="1"/>
          </p:nvPr>
        </p:nvSpPr>
        <p:spPr/>
        <p:txBody>
          <a:bodyPr/>
          <a:lstStyle/>
          <a:p>
            <a:r>
              <a:rPr lang="en-US" sz="3200" dirty="0"/>
              <a:t>To bring teams together to work through problems in collaboration fashion, move ideas forward, and learn from each other along the way, Snapshots of all versions are properly documented and store, help to analyze projects. </a:t>
            </a:r>
            <a:endParaRPr lang="en-US" dirty="0"/>
          </a:p>
        </p:txBody>
      </p:sp>
    </p:spTree>
    <p:extLst>
      <p:ext uri="{BB962C8B-B14F-4D97-AF65-F5344CB8AC3E}">
        <p14:creationId xmlns:p14="http://schemas.microsoft.com/office/powerpoint/2010/main" val="7447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normAutofit/>
          </a:bodyPr>
          <a:lstStyle/>
          <a:p>
            <a:r>
              <a:rPr lang="en-US" sz="2800" dirty="0" smtClean="0"/>
              <a:t>It helps to write </a:t>
            </a:r>
            <a:r>
              <a:rPr lang="en-US" sz="2800" dirty="0"/>
              <a:t>better </a:t>
            </a:r>
            <a:r>
              <a:rPr lang="en-US" sz="2800" dirty="0" smtClean="0"/>
              <a:t>code.</a:t>
            </a:r>
          </a:p>
          <a:p>
            <a:r>
              <a:rPr lang="en-US" sz="2800" dirty="0" smtClean="0"/>
              <a:t>Manage </a:t>
            </a:r>
            <a:r>
              <a:rPr lang="en-US" sz="2800" dirty="0"/>
              <a:t>chaos by involving the right resource to mitigate </a:t>
            </a:r>
            <a:r>
              <a:rPr lang="en-US" sz="2800" dirty="0" smtClean="0"/>
              <a:t>it.</a:t>
            </a:r>
          </a:p>
          <a:p>
            <a:r>
              <a:rPr lang="en-US" sz="2800" dirty="0" smtClean="0"/>
              <a:t>Easy </a:t>
            </a:r>
            <a:r>
              <a:rPr lang="en-US" sz="2800" dirty="0"/>
              <a:t>access to tools by discovering new favorites and start using them in </a:t>
            </a:r>
            <a:r>
              <a:rPr lang="en-US" sz="2800" dirty="0" smtClean="0"/>
              <a:t>minutes</a:t>
            </a:r>
          </a:p>
          <a:p>
            <a:r>
              <a:rPr lang="en-US" sz="2800" dirty="0" smtClean="0"/>
              <a:t>Code </a:t>
            </a:r>
            <a:r>
              <a:rPr lang="en-US" sz="2800" dirty="0"/>
              <a:t>security and access controlled.  </a:t>
            </a:r>
          </a:p>
        </p:txBody>
      </p:sp>
    </p:spTree>
    <p:extLst>
      <p:ext uri="{BB962C8B-B14F-4D97-AF65-F5344CB8AC3E}">
        <p14:creationId xmlns:p14="http://schemas.microsoft.com/office/powerpoint/2010/main" val="361510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common used </a:t>
            </a:r>
            <a:r>
              <a:rPr lang="en-US" dirty="0"/>
              <a:t>t</a:t>
            </a:r>
            <a:r>
              <a:rPr lang="en-US" dirty="0" smtClean="0"/>
              <a:t>ools</a:t>
            </a:r>
            <a:r>
              <a:rPr lang="en-US" dirty="0"/>
              <a:t>: </a:t>
            </a:r>
          </a:p>
        </p:txBody>
      </p:sp>
      <p:sp>
        <p:nvSpPr>
          <p:cNvPr id="3" name="Content Placeholder 2"/>
          <p:cNvSpPr>
            <a:spLocks noGrp="1"/>
          </p:cNvSpPr>
          <p:nvPr>
            <p:ph idx="1"/>
          </p:nvPr>
        </p:nvSpPr>
        <p:spPr/>
        <p:txBody>
          <a:bodyPr/>
          <a:lstStyle/>
          <a:p>
            <a:r>
              <a:rPr lang="en-US" sz="3600" dirty="0" err="1" smtClean="0"/>
              <a:t>Git</a:t>
            </a:r>
            <a:endParaRPr lang="en-US" sz="3600" dirty="0" smtClean="0"/>
          </a:p>
          <a:p>
            <a:r>
              <a:rPr lang="en-US" sz="3600" dirty="0" smtClean="0"/>
              <a:t>Subversion</a:t>
            </a:r>
          </a:p>
          <a:p>
            <a:r>
              <a:rPr lang="en-US" sz="3600" dirty="0" smtClean="0"/>
              <a:t>CVS</a:t>
            </a:r>
          </a:p>
          <a:p>
            <a:r>
              <a:rPr lang="en-US" sz="3600" dirty="0" smtClean="0"/>
              <a:t>Mercurial</a:t>
            </a:r>
            <a:r>
              <a:rPr lang="en-US" sz="3600" dirty="0"/>
              <a:t>.</a:t>
            </a:r>
            <a:r>
              <a:rPr lang="en-US" dirty="0"/>
              <a:t> </a:t>
            </a:r>
          </a:p>
        </p:txBody>
      </p:sp>
    </p:spTree>
    <p:extLst>
      <p:ext uri="{BB962C8B-B14F-4D97-AF65-F5344CB8AC3E}">
        <p14:creationId xmlns:p14="http://schemas.microsoft.com/office/powerpoint/2010/main" val="359619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a:t>
            </a:r>
          </a:p>
        </p:txBody>
      </p:sp>
      <p:sp>
        <p:nvSpPr>
          <p:cNvPr id="3" name="Content Placeholder 2"/>
          <p:cNvSpPr>
            <a:spLocks noGrp="1"/>
          </p:cNvSpPr>
          <p:nvPr>
            <p:ph idx="1"/>
          </p:nvPr>
        </p:nvSpPr>
        <p:spPr/>
        <p:txBody>
          <a:bodyPr/>
          <a:lstStyle/>
          <a:p>
            <a:r>
              <a:rPr lang="en-US" sz="2400" dirty="0" err="1"/>
              <a:t>Github</a:t>
            </a:r>
            <a:r>
              <a:rPr lang="en-US" sz="2400" dirty="0"/>
              <a:t>:  it is the central repo. It is a company to allow you host your central repo in a remote server</a:t>
            </a:r>
            <a:r>
              <a:rPr lang="en-US" sz="2400" dirty="0" smtClean="0"/>
              <a:t>.</a:t>
            </a:r>
          </a:p>
          <a:p>
            <a:r>
              <a:rPr lang="en-US" sz="2400" dirty="0" err="1"/>
              <a:t>Git</a:t>
            </a:r>
            <a:r>
              <a:rPr lang="en-US" sz="2400" dirty="0" smtClean="0"/>
              <a:t>: </a:t>
            </a:r>
            <a:r>
              <a:rPr lang="en-US" sz="2400" dirty="0"/>
              <a:t>tool will allow you to create your local repo. It is version control management tool will allow you to fetch and push data to/from the central repo.  It is a distributed version control tool that supports distributed non-linear data assurance for developing quality software</a:t>
            </a:r>
            <a:r>
              <a:rPr lang="en-US" sz="2400" dirty="0" smtClean="0"/>
              <a:t>.</a:t>
            </a:r>
          </a:p>
          <a:p>
            <a:pPr lvl="1"/>
            <a:r>
              <a:rPr lang="en-US" sz="2000" dirty="0" err="1"/>
              <a:t>Git</a:t>
            </a:r>
            <a:r>
              <a:rPr lang="en-US" sz="2000" dirty="0"/>
              <a:t> features: distributed, compatible, non-linear, branching, lightweight, speed, open source, secure, economical, reliable</a:t>
            </a:r>
            <a:r>
              <a:rPr lang="en-US" sz="2000" dirty="0" smtClean="0"/>
              <a:t>.</a:t>
            </a:r>
          </a:p>
          <a:p>
            <a:pPr marL="0" indent="0">
              <a:buNone/>
            </a:pPr>
            <a:endParaRPr lang="en-US" dirty="0"/>
          </a:p>
        </p:txBody>
      </p:sp>
    </p:spTree>
    <p:extLst>
      <p:ext uri="{BB962C8B-B14F-4D97-AF65-F5344CB8AC3E}">
        <p14:creationId xmlns:p14="http://schemas.microsoft.com/office/powerpoint/2010/main" val="236196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a:t>
            </a:r>
          </a:p>
        </p:txBody>
      </p:sp>
      <p:sp>
        <p:nvSpPr>
          <p:cNvPr id="3" name="Content Placeholder 2"/>
          <p:cNvSpPr>
            <a:spLocks noGrp="1"/>
          </p:cNvSpPr>
          <p:nvPr>
            <p:ph idx="1"/>
          </p:nvPr>
        </p:nvSpPr>
        <p:spPr/>
        <p:txBody>
          <a:bodyPr/>
          <a:lstStyle/>
          <a:p>
            <a:r>
              <a:rPr lang="en-US" sz="2400" dirty="0"/>
              <a:t>Repository: a directory or storage space where your projects can live. It can be local to al folder on your computer, or it can be in the cloud storage space on GitHub</a:t>
            </a:r>
            <a:r>
              <a:rPr lang="en-US" dirty="0"/>
              <a:t>  </a:t>
            </a:r>
          </a:p>
        </p:txBody>
      </p:sp>
    </p:spTree>
    <p:extLst>
      <p:ext uri="{BB962C8B-B14F-4D97-AF65-F5344CB8AC3E}">
        <p14:creationId xmlns:p14="http://schemas.microsoft.com/office/powerpoint/2010/main" val="347940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8000" dirty="0" smtClean="0"/>
              <a:t>Hands on training</a:t>
            </a:r>
            <a:endParaRPr lang="en-US" dirty="0"/>
          </a:p>
        </p:txBody>
      </p:sp>
    </p:spTree>
    <p:extLst>
      <p:ext uri="{BB962C8B-B14F-4D97-AF65-F5344CB8AC3E}">
        <p14:creationId xmlns:p14="http://schemas.microsoft.com/office/powerpoint/2010/main" val="80330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TotalTime>
  <Words>281</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Github 101</vt:lpstr>
      <vt:lpstr>To topics</vt:lpstr>
      <vt:lpstr>What is version control?</vt:lpstr>
      <vt:lpstr>Why source control?</vt:lpstr>
      <vt:lpstr>Benefits:</vt:lpstr>
      <vt:lpstr>Must common used tools: </vt:lpstr>
      <vt:lpstr>Basic concepts</vt:lpstr>
      <vt:lpstr>Basic concepts</vt:lpstr>
      <vt:lpstr>PowerPoint Presentation</vt:lpstr>
      <vt:lpstr>Creation of repository</vt:lpstr>
      <vt:lpstr>Installation @ local host</vt:lpstr>
      <vt:lpstr>Adding files to repository  </vt:lpstr>
      <vt:lpstr>Adding files to repository </vt:lpstr>
      <vt:lpstr>Extracting code from the Cloud repo</vt:lpstr>
      <vt:lpstr>Best practices &amp; help:</vt:lpstr>
      <vt:lpstr>PowerPoint Presentation</vt:lpstr>
      <vt:lpstr>Github 101</vt:lpstr>
    </vt:vector>
  </TitlesOfParts>
  <Company>Comcast Cable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101</dc:title>
  <dc:creator>Robinson Rosa</dc:creator>
  <cp:lastModifiedBy>Rosa, Robinson (Contractor)</cp:lastModifiedBy>
  <cp:revision>10</cp:revision>
  <dcterms:created xsi:type="dcterms:W3CDTF">2019-01-18T02:24:09Z</dcterms:created>
  <dcterms:modified xsi:type="dcterms:W3CDTF">2019-01-25T16:42:39Z</dcterms:modified>
</cp:coreProperties>
</file>