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608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3CCE-7E36-5B48-820C-45A9D92F5599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4896-85AF-0E41-9297-B9C933B7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50" y="88299"/>
            <a:ext cx="743951" cy="1146925"/>
          </a:xfrm>
          <a:prstGeom prst="rect">
            <a:avLst/>
          </a:prstGeom>
        </p:spPr>
      </p:pic>
      <p:sp>
        <p:nvSpPr>
          <p:cNvPr id="7" name="Magnetic Disk 6"/>
          <p:cNvSpPr/>
          <p:nvPr/>
        </p:nvSpPr>
        <p:spPr>
          <a:xfrm>
            <a:off x="521623" y="274218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519206" y="381396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521623" y="3261522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508913" y="4909086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508913" y="4361523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143951" y="2251984"/>
            <a:ext cx="1428796" cy="354949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88299"/>
            <a:ext cx="743951" cy="1146925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2769806" y="259636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9806" y="313919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master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7" name="Magnetic Disk 26"/>
          <p:cNvSpPr/>
          <p:nvPr/>
        </p:nvSpPr>
        <p:spPr>
          <a:xfrm>
            <a:off x="2084963" y="4054519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8607" y="4559379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Magnetic Disk 28"/>
          <p:cNvSpPr/>
          <p:nvPr/>
        </p:nvSpPr>
        <p:spPr>
          <a:xfrm>
            <a:off x="3353289" y="403235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53289" y="457518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3" name="Straight Arrow Connector 32"/>
          <p:cNvCxnSpPr>
            <a:stCxn id="22" idx="3"/>
            <a:endCxn id="27" idx="1"/>
          </p:cNvCxnSpPr>
          <p:nvPr/>
        </p:nvCxnSpPr>
        <p:spPr>
          <a:xfrm flipH="1">
            <a:off x="2584931" y="3671784"/>
            <a:ext cx="684843" cy="38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269774" y="3671784"/>
            <a:ext cx="583483" cy="36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h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83" y="2319539"/>
            <a:ext cx="1342170" cy="1883966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2431665" y="5374441"/>
            <a:ext cx="6356554" cy="2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paddedtableau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63" y="5801474"/>
            <a:ext cx="1308818" cy="453943"/>
          </a:xfrm>
          <a:prstGeom prst="rect">
            <a:avLst/>
          </a:prstGeom>
        </p:spPr>
      </p:pic>
      <p:pic>
        <p:nvPicPr>
          <p:cNvPr id="46" name="Picture 45" descr="mysql-workbench-logo-14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42" y="5637796"/>
            <a:ext cx="752925" cy="742169"/>
          </a:xfrm>
          <a:prstGeom prst="rect">
            <a:avLst/>
          </a:prstGeom>
        </p:spPr>
      </p:pic>
      <p:pic>
        <p:nvPicPr>
          <p:cNvPr id="47" name="Picture 46" descr="hbase_logo-3-300x9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97" y="2976242"/>
            <a:ext cx="1755458" cy="532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153" y="5648489"/>
            <a:ext cx="725052" cy="7250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9960" y="5648883"/>
            <a:ext cx="1009346" cy="826198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>
            <a:off x="4007875" y="3090188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368373" y="3139192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flipV="1">
            <a:off x="1678266" y="3090189"/>
            <a:ext cx="906665" cy="17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agnetic Disk 56"/>
          <p:cNvSpPr/>
          <p:nvPr/>
        </p:nvSpPr>
        <p:spPr>
          <a:xfrm>
            <a:off x="7916807" y="211048"/>
            <a:ext cx="999936" cy="95884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16808" y="66176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Web logs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1049" y="1765962"/>
            <a:ext cx="1202002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Apache Kafka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8348921" y="1271667"/>
            <a:ext cx="141670" cy="392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8348311" y="2166996"/>
            <a:ext cx="142280" cy="6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951" y="6072188"/>
            <a:ext cx="126947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Operation  DB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6612" y="321420"/>
            <a:ext cx="138152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ETL production server runs </a:t>
            </a:r>
            <a:r>
              <a:rPr lang="en-US" sz="1000" dirty="0" err="1" smtClean="0">
                <a:latin typeface="Times"/>
                <a:cs typeface="Times"/>
              </a:rPr>
              <a:t>Legoo</a:t>
            </a:r>
            <a:r>
              <a:rPr lang="en-US" sz="1000" dirty="0" smtClean="0">
                <a:latin typeface="Times"/>
                <a:cs typeface="Times"/>
              </a:rPr>
              <a:t> 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304058" y="1271667"/>
            <a:ext cx="3141080" cy="98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435910" y="1271667"/>
            <a:ext cx="1009228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45138" y="1271667"/>
            <a:ext cx="975209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9" idx="1"/>
          </p:cNvCxnSpPr>
          <p:nvPr/>
        </p:nvCxnSpPr>
        <p:spPr>
          <a:xfrm>
            <a:off x="4445138" y="1271667"/>
            <a:ext cx="3435911" cy="648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6528" y="1302865"/>
            <a:ext cx="2908769" cy="11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>
            <a:off x="5723874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159330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162" y="5618295"/>
            <a:ext cx="856786" cy="856786"/>
          </a:xfrm>
          <a:prstGeom prst="rect">
            <a:avLst/>
          </a:prstGeom>
        </p:spPr>
      </p:pic>
      <p:sp>
        <p:nvSpPr>
          <p:cNvPr id="94" name="Down Arrow 93"/>
          <p:cNvSpPr/>
          <p:nvPr/>
        </p:nvSpPr>
        <p:spPr>
          <a:xfrm>
            <a:off x="3800612" y="5092741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2446594" y="5089915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967841" y="221721"/>
            <a:ext cx="65315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"/>
                <a:cs typeface="Times"/>
              </a:rPr>
              <a:t>dev</a:t>
            </a:r>
            <a:r>
              <a:rPr lang="en-US" sz="1000" dirty="0">
                <a:latin typeface="Times"/>
                <a:cs typeface="Times"/>
              </a:rPr>
              <a:t> </a:t>
            </a:r>
            <a:r>
              <a:rPr lang="en-US" sz="1000" dirty="0" smtClean="0">
                <a:latin typeface="Times"/>
                <a:cs typeface="Times"/>
              </a:rPr>
              <a:t>and backup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4" idx="3"/>
            <a:endCxn id="21" idx="1"/>
          </p:cNvCxnSpPr>
          <p:nvPr/>
        </p:nvCxnSpPr>
        <p:spPr>
          <a:xfrm>
            <a:off x="4915201" y="661762"/>
            <a:ext cx="7484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50" y="88299"/>
            <a:ext cx="743951" cy="1146925"/>
          </a:xfrm>
          <a:prstGeom prst="rect">
            <a:avLst/>
          </a:prstGeom>
        </p:spPr>
      </p:pic>
      <p:sp>
        <p:nvSpPr>
          <p:cNvPr id="7" name="Magnetic Disk 6"/>
          <p:cNvSpPr/>
          <p:nvPr/>
        </p:nvSpPr>
        <p:spPr>
          <a:xfrm>
            <a:off x="521623" y="274218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Magnetic Disk 8"/>
          <p:cNvSpPr/>
          <p:nvPr/>
        </p:nvSpPr>
        <p:spPr>
          <a:xfrm>
            <a:off x="519206" y="3813960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Magnetic Disk 9"/>
          <p:cNvSpPr/>
          <p:nvPr/>
        </p:nvSpPr>
        <p:spPr>
          <a:xfrm>
            <a:off x="521623" y="3261522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508913" y="4909086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Magnetic Disk 14"/>
          <p:cNvSpPr/>
          <p:nvPr/>
        </p:nvSpPr>
        <p:spPr>
          <a:xfrm>
            <a:off x="508913" y="4361523"/>
            <a:ext cx="630186" cy="468181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143951" y="2251984"/>
            <a:ext cx="1428796" cy="354949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13438417961910789838Linux Server Final.svg.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88299"/>
            <a:ext cx="743951" cy="1146925"/>
          </a:xfrm>
          <a:prstGeom prst="rect">
            <a:avLst/>
          </a:prstGeom>
        </p:spPr>
      </p:pic>
      <p:sp>
        <p:nvSpPr>
          <p:cNvPr id="22" name="Magnetic Disk 21"/>
          <p:cNvSpPr/>
          <p:nvPr/>
        </p:nvSpPr>
        <p:spPr>
          <a:xfrm>
            <a:off x="2769806" y="259636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9806" y="313919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master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7" name="Magnetic Disk 26"/>
          <p:cNvSpPr/>
          <p:nvPr/>
        </p:nvSpPr>
        <p:spPr>
          <a:xfrm>
            <a:off x="2084963" y="4054519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78607" y="4559379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29" name="Magnetic Disk 28"/>
          <p:cNvSpPr/>
          <p:nvPr/>
        </p:nvSpPr>
        <p:spPr>
          <a:xfrm>
            <a:off x="3353289" y="4032352"/>
            <a:ext cx="999936" cy="107542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53289" y="457518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DW slave</a:t>
            </a:r>
            <a:endParaRPr lang="en-US" sz="1400" dirty="0">
              <a:latin typeface="Times"/>
              <a:cs typeface="Times"/>
            </a:endParaRPr>
          </a:p>
        </p:txBody>
      </p:sp>
      <p:cxnSp>
        <p:nvCxnSpPr>
          <p:cNvPr id="33" name="Straight Arrow Connector 32"/>
          <p:cNvCxnSpPr>
            <a:stCxn id="22" idx="3"/>
            <a:endCxn id="27" idx="1"/>
          </p:cNvCxnSpPr>
          <p:nvPr/>
        </p:nvCxnSpPr>
        <p:spPr>
          <a:xfrm flipH="1">
            <a:off x="2584931" y="3671784"/>
            <a:ext cx="684843" cy="38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9" idx="1"/>
          </p:cNvCxnSpPr>
          <p:nvPr/>
        </p:nvCxnSpPr>
        <p:spPr>
          <a:xfrm>
            <a:off x="3269774" y="3671784"/>
            <a:ext cx="583483" cy="36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h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83" y="2319539"/>
            <a:ext cx="1342170" cy="1883966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2431665" y="5374441"/>
            <a:ext cx="6356554" cy="2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mysql-workbench-logo-14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42" y="5637796"/>
            <a:ext cx="752925" cy="742169"/>
          </a:xfrm>
          <a:prstGeom prst="rect">
            <a:avLst/>
          </a:prstGeom>
        </p:spPr>
      </p:pic>
      <p:pic>
        <p:nvPicPr>
          <p:cNvPr id="47" name="Picture 46" descr="hbase_logo-3-300x9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97" y="2976242"/>
            <a:ext cx="1755458" cy="5324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153" y="5648489"/>
            <a:ext cx="725052" cy="7250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960" y="5648883"/>
            <a:ext cx="1009346" cy="826198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>
            <a:off x="4007875" y="3090188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368373" y="3139192"/>
            <a:ext cx="1026924" cy="1713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flipV="1">
            <a:off x="1678266" y="3090189"/>
            <a:ext cx="906665" cy="17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agnetic Disk 56"/>
          <p:cNvSpPr/>
          <p:nvPr/>
        </p:nvSpPr>
        <p:spPr>
          <a:xfrm>
            <a:off x="7916807" y="211048"/>
            <a:ext cx="999936" cy="958847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16808" y="661762"/>
            <a:ext cx="999935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Web logs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1049" y="1765962"/>
            <a:ext cx="1202002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Apache Kafka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8348921" y="1271667"/>
            <a:ext cx="141670" cy="3925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8348311" y="2166996"/>
            <a:ext cx="142280" cy="679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951" y="6072188"/>
            <a:ext cx="1269478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Operation  DB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6612" y="321420"/>
            <a:ext cx="138152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"/>
                <a:cs typeface="Times"/>
              </a:rPr>
              <a:t>ETL production server runs </a:t>
            </a:r>
            <a:r>
              <a:rPr lang="en-US" sz="1000" dirty="0" err="1" smtClean="0">
                <a:latin typeface="Times"/>
                <a:cs typeface="Times"/>
              </a:rPr>
              <a:t>Legoo</a:t>
            </a:r>
            <a:r>
              <a:rPr lang="en-US" sz="1000" dirty="0" smtClean="0">
                <a:latin typeface="Times"/>
                <a:cs typeface="Times"/>
              </a:rPr>
              <a:t> 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304058" y="1271667"/>
            <a:ext cx="3141080" cy="98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435910" y="1271667"/>
            <a:ext cx="1009228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445138" y="1271667"/>
            <a:ext cx="975209" cy="113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9" idx="1"/>
          </p:cNvCxnSpPr>
          <p:nvPr/>
        </p:nvCxnSpPr>
        <p:spPr>
          <a:xfrm>
            <a:off x="4445138" y="1271667"/>
            <a:ext cx="3435911" cy="648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86528" y="1302865"/>
            <a:ext cx="2908769" cy="1191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>
            <a:off x="5723874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8159330" y="4361524"/>
            <a:ext cx="552436" cy="9655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162" y="5618295"/>
            <a:ext cx="856786" cy="856786"/>
          </a:xfrm>
          <a:prstGeom prst="rect">
            <a:avLst/>
          </a:prstGeom>
        </p:spPr>
      </p:pic>
      <p:sp>
        <p:nvSpPr>
          <p:cNvPr id="94" name="Down Arrow 93"/>
          <p:cNvSpPr/>
          <p:nvPr/>
        </p:nvSpPr>
        <p:spPr>
          <a:xfrm>
            <a:off x="3800612" y="5092741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2446594" y="5089915"/>
            <a:ext cx="143320" cy="2845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967841" y="221721"/>
            <a:ext cx="653157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"/>
                <a:cs typeface="Times"/>
              </a:rPr>
              <a:t>dev</a:t>
            </a:r>
            <a:r>
              <a:rPr lang="en-US" sz="1000" dirty="0">
                <a:latin typeface="Times"/>
                <a:cs typeface="Times"/>
              </a:rPr>
              <a:t> </a:t>
            </a:r>
            <a:r>
              <a:rPr lang="en-US" sz="1000" dirty="0" smtClean="0">
                <a:latin typeface="Times"/>
                <a:cs typeface="Times"/>
              </a:rPr>
              <a:t>and backup</a:t>
            </a:r>
            <a:endParaRPr lang="en-US" sz="10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4" idx="3"/>
            <a:endCxn id="21" idx="1"/>
          </p:cNvCxnSpPr>
          <p:nvPr/>
        </p:nvCxnSpPr>
        <p:spPr>
          <a:xfrm>
            <a:off x="4915201" y="661762"/>
            <a:ext cx="7484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entah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09" y="5648883"/>
            <a:ext cx="1855406" cy="5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2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Trulia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Luo</dc:creator>
  <cp:lastModifiedBy>Patrick Luo</cp:lastModifiedBy>
  <cp:revision>19</cp:revision>
  <dcterms:created xsi:type="dcterms:W3CDTF">2013-11-01T16:50:43Z</dcterms:created>
  <dcterms:modified xsi:type="dcterms:W3CDTF">2013-11-14T20:30:26Z</dcterms:modified>
</cp:coreProperties>
</file>