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PPT\Powerpoint Templates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8225"/>
            <a:ext cx="7309204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981899"/>
            <a:ext cx="724524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1153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2912"/>
            <a:ext cx="5115395" cy="3594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1153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77386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0458"/>
            <a:ext cx="2057400" cy="4755705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0458"/>
            <a:ext cx="6019800" cy="47557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User\Desktop\PPT\Powerpoint Templates-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User\Desktop\PPT\Powerpoint Templates-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74843" cy="11430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212917" cy="11430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0688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9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User\Desktop\PPT\Powerpoint Templates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8957"/>
            <a:ext cx="5111750" cy="50572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6</cp:revision>
  <dcterms:created xsi:type="dcterms:W3CDTF">2015-04-20T09:56:22Z</dcterms:created>
  <dcterms:modified xsi:type="dcterms:W3CDTF">2015-04-24T06:25:15Z</dcterms:modified>
</cp:coreProperties>
</file>