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23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User\Desktop\PPT\Powerpoint Templates-05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08225"/>
            <a:ext cx="7309204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3981899"/>
            <a:ext cx="7245244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E35B-229F-C54E-A06B-1AA1CD0CFFA0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6CCE-263D-D048-8007-A1A988BEB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53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User\Desktop\PPT\Powerpoint Templates-06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1153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32912"/>
            <a:ext cx="5115395" cy="3594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1153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E35B-229F-C54E-A06B-1AA1CD0CFFA0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6CCE-263D-D048-8007-A1A988BEB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84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User\Desktop\PPT\Powerpoint Templates-06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77386" cy="1143000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E35B-229F-C54E-A06B-1AA1CD0CFFA0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6CCE-263D-D048-8007-A1A988BEB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43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User\Desktop\PPT\Powerpoint Templates-06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370458"/>
            <a:ext cx="2057400" cy="4755705"/>
          </a:xfrm>
        </p:spPr>
        <p:txBody>
          <a:bodyPr vert="eaVert">
            <a:normAutofit/>
          </a:bodyPr>
          <a:lstStyle>
            <a:lvl1pPr algn="l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0458"/>
            <a:ext cx="6019800" cy="47557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E35B-229F-C54E-A06B-1AA1CD0CFFA0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6CCE-263D-D048-8007-A1A988BEB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49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esktop\PPT\Powerpoint Templates-06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62600" cy="1143000"/>
          </a:xfrm>
        </p:spPr>
        <p:txBody>
          <a:bodyPr>
            <a:noAutofit/>
          </a:bodyPr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E35B-229F-C54E-A06B-1AA1CD0CFFA0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6CCE-263D-D048-8007-A1A988BEB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61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User\Desktop\PPT\Powerpoint Templates-07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E35B-229F-C54E-A06B-1AA1CD0CFFA0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6CCE-263D-D048-8007-A1A988BEB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23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User\Desktop\PPT\Powerpoint Templates-08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E35B-229F-C54E-A06B-1AA1CD0CFFA0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6CCE-263D-D048-8007-A1A988BEB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49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User\Desktop\PPT\Powerpoint Templates-06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874843" cy="1143000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E35B-229F-C54E-A06B-1AA1CD0CFFA0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6CCE-263D-D048-8007-A1A988BEB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1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User\Desktop\PPT\Powerpoint Templates-06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6212917" cy="1143000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E35B-229F-C54E-A06B-1AA1CD0CFFA0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6CCE-263D-D048-8007-A1A988BEB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3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User\Desktop\PPT\Powerpoint Templates-06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40688" cy="1143000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E35B-229F-C54E-A06B-1AA1CD0CFFA0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6CCE-263D-D048-8007-A1A988BEB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9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User\Desktop\PPT\Powerpoint Templates-06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E35B-229F-C54E-A06B-1AA1CD0CFFA0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6CCE-263D-D048-8007-A1A988BEB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24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ser\Desktop\PPT\Powerpoint Templates-06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68957"/>
            <a:ext cx="5111750" cy="505720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E35B-229F-C54E-A06B-1AA1CD0CFFA0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B6CCE-263D-D048-8007-A1A988BEB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9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DE35B-229F-C54E-A06B-1AA1CD0CFFA0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B6CCE-263D-D048-8007-A1A988BEB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0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71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99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User</cp:lastModifiedBy>
  <cp:revision>5</cp:revision>
  <dcterms:created xsi:type="dcterms:W3CDTF">2015-04-20T09:56:22Z</dcterms:created>
  <dcterms:modified xsi:type="dcterms:W3CDTF">2015-04-24T06:20:08Z</dcterms:modified>
</cp:coreProperties>
</file>