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392E8-0499-43B7-9A55-9530FB2B2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6163B-86A9-4589-9C9A-AFC86AFF8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21ED8-896F-41BE-B2B6-01F24DC9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446B-3F50-47FF-9D23-FB08AF7F4FB2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80291-551C-465F-9572-D3D43E24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DA492-7423-4AD2-A486-7C12E000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0392-512F-404C-80F0-55F613C43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8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F1028-E8BE-40C0-AA99-D4EBA9ABD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6E7DD-A8FA-4FFF-AD34-8F9233568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AA664-5FD0-488D-82BA-0050C287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446B-3F50-47FF-9D23-FB08AF7F4FB2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D2148-85F7-4A83-BAEE-58BD2675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16466-CDCA-48D5-9813-8D3BCEA3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0392-512F-404C-80F0-55F613C43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09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E72AB4-19B7-4AA1-A051-55AC29D5D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01251-7A80-49F2-9BB5-9940A0D3C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7C4C8-6186-4F34-8555-690F1A87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446B-3F50-47FF-9D23-FB08AF7F4FB2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2102F-CFAD-47F6-908C-9F5E45EE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F5BC2-7C5C-45BB-97CC-DE87BE60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0392-512F-404C-80F0-55F613C43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99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3476-09E3-4F97-B93D-A03D6CA2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9E94A-5BBD-4ABE-A408-B0450F18F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7BC5C-ED33-4277-9492-F8B10641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446B-3F50-47FF-9D23-FB08AF7F4FB2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12FEA-89C0-4FB9-A591-BC5AAA91D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4FF75-6593-4CA1-BA51-BDFAD4E46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0392-512F-404C-80F0-55F613C43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95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3B29-635D-4FA0-8466-230B03D53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C4EA6-316E-4885-8EFA-A196F6024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0C78F-75F4-47C5-AADB-8BD68C1C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446B-3F50-47FF-9D23-FB08AF7F4FB2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AE769-2041-45B8-94CA-57382611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4CFD0-EF99-413F-84F1-E4306672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0392-512F-404C-80F0-55F613C43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25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EFB1-F99E-41C4-8FD9-BA573C13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30899-3B6D-411B-886F-EDF02C227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00701-E864-4B20-9639-737493C76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63DDA-8472-478E-B6A5-51D86FD0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446B-3F50-47FF-9D23-FB08AF7F4FB2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95875-B044-4D3A-8A44-EF71F20A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F743C-AFB3-4354-AD5A-53BCBDF7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0392-512F-404C-80F0-55F613C43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42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58CD-20A3-412E-B0AE-77D70B143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9D4BC-0075-4512-A343-B298B988D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05A0E-A97A-4DBA-8A5D-ADDA514F7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0A32E-AFF6-4A4A-BF23-5B5A105EE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BBBCD-4C77-4F05-8FE6-F2DD0683D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1D35E-020B-462C-92E0-2EC6D3B2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446B-3F50-47FF-9D23-FB08AF7F4FB2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899F9-5A53-4C81-BD2F-804F796B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0F92D-87DB-40F2-933A-7CAB6CFE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0392-512F-404C-80F0-55F613C43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30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42DD-D4CE-49A2-A3D0-569BBD1A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8C5DA-2A1C-46E2-AC96-F415CE95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446B-3F50-47FF-9D23-FB08AF7F4FB2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D2D07-9874-411F-87E7-C8247734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9F931-0B88-413E-BDF9-842AFF6A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0392-512F-404C-80F0-55F613C43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8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4DF5F-E1CC-4AB6-98BA-DD13A00B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446B-3F50-47FF-9D23-FB08AF7F4FB2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D1605-2D1A-4960-A7FD-A594D195A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3EA4B-DC6D-42BF-81EE-B7DE5245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0392-512F-404C-80F0-55F613C43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63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8AD1-6778-4F14-9FF4-FE555BBF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51166-4B95-4894-9B66-0EBDB6947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F7F71-4415-4076-B776-A71230640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46111-F30E-48E2-9E8F-40F84497D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446B-3F50-47FF-9D23-FB08AF7F4FB2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2D987-BF89-488B-A416-1D590A61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50C8D-20CF-4F7E-B9BA-C11F647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0392-512F-404C-80F0-55F613C43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83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0EE3-6B69-48BF-A2E2-55F99E59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D8880-5A51-49A6-94EE-E6239D3B1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2856E-8928-4452-A5FA-4F4F93EB1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E1239-EC94-42DC-A205-8A5339D26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446B-3F50-47FF-9D23-FB08AF7F4FB2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71428-3000-4867-8679-54961889E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87336-1755-4A91-BCE0-BE54D018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0392-512F-404C-80F0-55F613C43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22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E35434-0213-4EE8-8E36-DB22B0811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8F62B-3F21-49F2-8B95-06A8B525A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F620F-6F81-4337-8738-71375D298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1446B-3F50-47FF-9D23-FB08AF7F4FB2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82F9B-8224-4254-8BC3-B25F0F660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A5B75-B853-46E0-89F2-0739D08FD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10392-512F-404C-80F0-55F613C43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673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C94CEE-329B-4432-A2E9-CA9D8F956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597" y="1281068"/>
            <a:ext cx="2253144" cy="22531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B274ED-8B5E-4842-AC95-98CB2E31B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583" y="1281068"/>
            <a:ext cx="2253144" cy="2253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C81E70-C094-4720-90DB-E7F56EC35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611" y="1281068"/>
            <a:ext cx="2253144" cy="225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09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Perez</dc:creator>
  <cp:lastModifiedBy>Omar Perez</cp:lastModifiedBy>
  <cp:revision>2</cp:revision>
  <dcterms:created xsi:type="dcterms:W3CDTF">2018-06-20T21:12:06Z</dcterms:created>
  <dcterms:modified xsi:type="dcterms:W3CDTF">2018-06-20T21:20:42Z</dcterms:modified>
</cp:coreProperties>
</file>