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DD78-ACC6-B744-9FFC-0F30EF067F1A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Control List Model</a:t>
            </a:r>
            <a:br>
              <a:rPr lang="en-US" dirty="0" smtClean="0"/>
            </a:br>
            <a:r>
              <a:rPr lang="en-US" dirty="0" smtClean="0"/>
              <a:t>draft-bogdanovic-netmod-acl-model-</a:t>
            </a:r>
            <a:r>
              <a:rPr lang="en-US" dirty="0" smtClean="0"/>
              <a:t>01</a:t>
            </a:r>
            <a:br>
              <a:rPr lang="en-US" dirty="0" smtClean="0"/>
            </a:br>
            <a:r>
              <a:rPr lang="en-US" dirty="0" smtClean="0"/>
              <a:t>IETF 90 Toronto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816" y="3886200"/>
            <a:ext cx="7930384" cy="1752600"/>
          </a:xfrm>
        </p:spPr>
        <p:txBody>
          <a:bodyPr/>
          <a:lstStyle/>
          <a:p>
            <a:r>
              <a:rPr lang="en-US" dirty="0" smtClean="0"/>
              <a:t>Lisa Huang, Dana Blair,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Koushik</a:t>
            </a:r>
            <a:r>
              <a:rPr lang="en-US" dirty="0" smtClean="0"/>
              <a:t>, Dean Bogdanovic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new draft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draft draft-</a:t>
            </a:r>
            <a:r>
              <a:rPr lang="en-US" dirty="0" err="1" smtClean="0"/>
              <a:t>huang</a:t>
            </a:r>
            <a:r>
              <a:rPr lang="en-US" dirty="0" smtClean="0"/>
              <a:t>-</a:t>
            </a:r>
            <a:r>
              <a:rPr lang="en-US" dirty="0" err="1" smtClean="0"/>
              <a:t>netmod-acl</a:t>
            </a:r>
            <a:r>
              <a:rPr lang="en-US" dirty="0" smtClean="0"/>
              <a:t> was complicated and the ACL structure is not obvious</a:t>
            </a:r>
          </a:p>
          <a:p>
            <a:r>
              <a:rPr lang="en-US" dirty="0" smtClean="0"/>
              <a:t>Create common base model that can be extended:</a:t>
            </a:r>
          </a:p>
          <a:p>
            <a:pPr lvl="1"/>
            <a:r>
              <a:rPr lang="en-US" dirty="0" smtClean="0"/>
              <a:t>packet headers</a:t>
            </a:r>
          </a:p>
          <a:p>
            <a:pPr lvl="1"/>
            <a:r>
              <a:rPr lang="en-US" dirty="0" smtClean="0"/>
              <a:t>vendor 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2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4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ietf-acl</a:t>
            </a:r>
            <a:endParaRPr lang="en-US" dirty="0"/>
          </a:p>
          <a:p>
            <a:pPr lvl="1"/>
            <a:r>
              <a:rPr lang="en-US" dirty="0" smtClean="0"/>
              <a:t>base model</a:t>
            </a:r>
          </a:p>
          <a:p>
            <a:pPr lvl="2"/>
            <a:r>
              <a:rPr lang="en-US" dirty="0" smtClean="0"/>
              <a:t>ACL container</a:t>
            </a:r>
          </a:p>
          <a:p>
            <a:pPr lvl="3"/>
            <a:r>
              <a:rPr lang="en-US" dirty="0" smtClean="0"/>
              <a:t>ACL </a:t>
            </a:r>
            <a:r>
              <a:rPr lang="en-US" dirty="0" err="1" smtClean="0"/>
              <a:t>oper</a:t>
            </a:r>
            <a:r>
              <a:rPr lang="en-US" dirty="0" smtClean="0"/>
              <a:t> data container</a:t>
            </a:r>
          </a:p>
          <a:p>
            <a:pPr lvl="3"/>
            <a:r>
              <a:rPr lang="en-US" dirty="0" smtClean="0"/>
              <a:t>ACE List</a:t>
            </a:r>
          </a:p>
          <a:p>
            <a:pPr lvl="4"/>
            <a:r>
              <a:rPr lang="en-US" dirty="0" smtClean="0"/>
              <a:t>Match container</a:t>
            </a:r>
          </a:p>
          <a:p>
            <a:pPr lvl="4"/>
            <a:r>
              <a:rPr lang="en-US" dirty="0" smtClean="0"/>
              <a:t>Action container</a:t>
            </a:r>
          </a:p>
          <a:p>
            <a:r>
              <a:rPr lang="en-US" dirty="0" smtClean="0"/>
              <a:t>packet-fields</a:t>
            </a:r>
          </a:p>
          <a:p>
            <a:pPr lvl="1"/>
            <a:r>
              <a:rPr lang="en-US" dirty="0" smtClean="0"/>
              <a:t>Used in ACE Match container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ewco-acl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endor specific extensions of base model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ugments the base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8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20449" y="1534084"/>
            <a:ext cx="3440182" cy="49981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cont’d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41149" y="2556801"/>
            <a:ext cx="2516509" cy="7587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41149" y="3847390"/>
            <a:ext cx="2516509" cy="9363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41149" y="5002074"/>
            <a:ext cx="2516509" cy="80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3835" y="1633054"/>
            <a:ext cx="272382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module: </a:t>
            </a:r>
            <a:r>
              <a:rPr lang="en-US" dirty="0" err="1" smtClean="0"/>
              <a:t>ietf-acl</a:t>
            </a:r>
            <a:endParaRPr lang="en-US" dirty="0" smtClean="0"/>
          </a:p>
          <a:p>
            <a:r>
              <a:rPr lang="en-US" dirty="0" smtClean="0"/>
              <a:t>   +--</a:t>
            </a:r>
            <a:r>
              <a:rPr lang="en-US" dirty="0" err="1" smtClean="0"/>
              <a:t>rw</a:t>
            </a:r>
            <a:r>
              <a:rPr lang="en-US" dirty="0" smtClean="0"/>
              <a:t> access-list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</a:t>
            </a:r>
            <a:r>
              <a:rPr lang="en-US" dirty="0" err="1" smtClean="0"/>
              <a:t>acl</a:t>
            </a:r>
            <a:r>
              <a:rPr lang="en-US" dirty="0" smtClean="0"/>
              <a:t>-name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</a:t>
            </a:r>
            <a:r>
              <a:rPr lang="en-US" dirty="0" err="1" smtClean="0"/>
              <a:t>acl</a:t>
            </a:r>
            <a:r>
              <a:rPr lang="en-US" dirty="0" smtClean="0"/>
              <a:t>-</a:t>
            </a:r>
            <a:r>
              <a:rPr lang="en-US" dirty="0" err="1" smtClean="0"/>
              <a:t>oper</a:t>
            </a:r>
            <a:r>
              <a:rPr lang="en-US" dirty="0" smtClean="0"/>
              <a:t>-data</a:t>
            </a:r>
          </a:p>
          <a:p>
            <a:r>
              <a:rPr lang="en-US" dirty="0" smtClean="0"/>
              <a:t>      |  ...</a:t>
            </a:r>
          </a:p>
          <a:p>
            <a:r>
              <a:rPr lang="en-US" dirty="0" smtClean="0"/>
              <a:t>      |  ...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access-list-entries</a:t>
            </a:r>
          </a:p>
          <a:p>
            <a:r>
              <a:rPr lang="en-US" dirty="0" smtClean="0"/>
              <a:t>      |</a:t>
            </a:r>
          </a:p>
          <a:p>
            <a:r>
              <a:rPr lang="en-US" dirty="0" smtClean="0"/>
              <a:t>      |  +--</a:t>
            </a:r>
            <a:r>
              <a:rPr lang="en-US" dirty="0" err="1" smtClean="0"/>
              <a:t>rw</a:t>
            </a:r>
            <a:r>
              <a:rPr lang="en-US" dirty="0" smtClean="0"/>
              <a:t> matches</a:t>
            </a:r>
          </a:p>
          <a:p>
            <a:r>
              <a:rPr lang="en-US" dirty="0" smtClean="0"/>
              <a:t>      |  |  +--</a:t>
            </a:r>
            <a:r>
              <a:rPr lang="en-US" dirty="0" err="1" smtClean="0"/>
              <a:t>rw</a:t>
            </a:r>
            <a:r>
              <a:rPr lang="en-US" dirty="0" smtClean="0"/>
              <a:t> (ace-type)</a:t>
            </a:r>
          </a:p>
          <a:p>
            <a:r>
              <a:rPr lang="en-US" dirty="0" smtClean="0"/>
              <a:t>      |  |  ...</a:t>
            </a:r>
          </a:p>
          <a:p>
            <a:r>
              <a:rPr lang="en-US" dirty="0" smtClean="0"/>
              <a:t>      |  |  ...</a:t>
            </a:r>
          </a:p>
          <a:p>
            <a:r>
              <a:rPr lang="en-US" dirty="0" smtClean="0"/>
              <a:t>      |  +--</a:t>
            </a:r>
            <a:r>
              <a:rPr lang="en-US" dirty="0" err="1" smtClean="0"/>
              <a:t>rw</a:t>
            </a:r>
            <a:r>
              <a:rPr lang="en-US" dirty="0" smtClean="0"/>
              <a:t> actions</a:t>
            </a:r>
          </a:p>
          <a:p>
            <a:r>
              <a:rPr lang="en-US" dirty="0" smtClean="0"/>
              <a:t>      |  |  ...</a:t>
            </a:r>
          </a:p>
          <a:p>
            <a:r>
              <a:rPr lang="en-US" dirty="0" smtClean="0"/>
              <a:t>      |	 |  ...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default-actions</a:t>
            </a:r>
          </a:p>
          <a:p>
            <a:r>
              <a:rPr lang="en-US" dirty="0" smtClean="0"/>
              <a:t>         +--</a:t>
            </a:r>
            <a:r>
              <a:rPr lang="en-US" dirty="0" err="1" smtClean="0"/>
              <a:t>rw</a:t>
            </a:r>
            <a:r>
              <a:rPr lang="en-US" dirty="0" smtClean="0"/>
              <a:t> deny?   empty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4194" y="2622784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Operation data: </a:t>
            </a:r>
          </a:p>
          <a:p>
            <a:r>
              <a:rPr lang="en-US" sz="1400" dirty="0" smtClean="0"/>
              <a:t>counter, targets, </a:t>
            </a:r>
            <a:r>
              <a:rPr lang="en-US" sz="1400" dirty="0" err="1" smtClean="0"/>
              <a:t>etc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14194" y="3906036"/>
            <a:ext cx="1687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Matches container:</a:t>
            </a:r>
          </a:p>
          <a:p>
            <a:r>
              <a:rPr lang="en-US" sz="1400" dirty="0"/>
              <a:t>p</a:t>
            </a:r>
            <a:r>
              <a:rPr lang="en-US" sz="1400" dirty="0" smtClean="0"/>
              <a:t>acket-header-fields</a:t>
            </a:r>
          </a:p>
          <a:p>
            <a:r>
              <a:rPr lang="en-US" sz="1400" dirty="0"/>
              <a:t>m</a:t>
            </a:r>
            <a:r>
              <a:rPr lang="en-US" sz="1400" dirty="0" smtClean="0"/>
              <a:t>eta data filters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14194" y="5152466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Actions container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72988" y="2589791"/>
            <a:ext cx="247413" cy="5892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5801681" y="3841753"/>
            <a:ext cx="247413" cy="9419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5801681" y="5002074"/>
            <a:ext cx="247413" cy="5892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filter</a:t>
            </a:r>
          </a:p>
          <a:p>
            <a:r>
              <a:rPr lang="en-US" dirty="0" smtClean="0"/>
              <a:t>Prefix-list filter</a:t>
            </a:r>
          </a:p>
          <a:p>
            <a:r>
              <a:rPr lang="en-US" dirty="0" smtClean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226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Access Control List Model draft-bogdanovic-netmod-acl-model-01 IETF 90 Toronto</vt:lpstr>
      <vt:lpstr>Agenda</vt:lpstr>
      <vt:lpstr>Motivation</vt:lpstr>
      <vt:lpstr>Design</vt:lpstr>
      <vt:lpstr>Design cont’d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List YANG Model draft-bogdanovic-netmod-acl-model-01</dc:title>
  <dc:creator>Dean Bogdanovic</dc:creator>
  <cp:lastModifiedBy>Dean Bogdanovic</cp:lastModifiedBy>
  <cp:revision>9</cp:revision>
  <dcterms:created xsi:type="dcterms:W3CDTF">2014-07-10T15:39:25Z</dcterms:created>
  <dcterms:modified xsi:type="dcterms:W3CDTF">2014-07-14T14:14:49Z</dcterms:modified>
</cp:coreProperties>
</file>