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565-82B9-F396-02E4-909D2F75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440C1-0565-F07A-3B2A-87203B79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FAC3-7095-9462-BAF5-2C0442B0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2A12-468E-2CE4-638B-65CF0D12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C674-250E-5D98-CE94-456EAF7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53CD-0ACC-2244-C009-1B18A1CC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15164-D4D4-8BBC-F115-E0E1C63F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FED1-F169-8684-2384-DDFA1664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597B-0603-EEAF-5607-DA942127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B9C3-6F66-0770-65C4-E55CC71D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6F7D7-EC09-F854-C44B-0F6142B8C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D330-82B3-BD86-A07A-7F54AE57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B564-E192-3241-0112-56A403D0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7C4C-817B-B039-65E1-9D1562C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5BCB-5E65-02D4-78A2-AA8BA83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FD62-2514-F918-6A38-D3BA50AF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DF36-A34A-C3D0-E918-4A4BF7DC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B57E-5669-885F-61C2-25D9324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5B63-771A-6B02-DB0E-1103A68D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2636-BE11-7075-AF8B-721C6DEE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BF1D-55AE-374E-F9CB-1A1EC527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FD4F-18A4-7602-C967-C9CE4C2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3C3D-F9D4-CC3F-2B8E-902A4607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D2E7-5EFE-0264-708D-8CD2E642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5367-B1A2-15A8-58A4-EA52E78C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A71-0CC3-85BE-67BE-AB084898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EDDA-E018-EE7C-B510-864334FF8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F670D-BE27-5D52-9E21-8899A2870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6AA85-7619-721B-817E-ED0BB008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D025-6103-788F-13FE-A4CD28D1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F6D4-293E-A3DB-5813-B349615F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0793-63A9-F8B5-9D70-561BA7D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3493-1D38-BFAE-8109-C8503CAA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1780-1C81-2EA8-BA98-2D2943FA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4232C-1226-AB6E-9FCF-620ECAF0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BE116-1710-1D76-8DD1-84B51CEA3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1AAC2-C030-408D-B923-DC6B916B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37859-9E33-279E-FD3F-A91BC7F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AFC3F-EA2D-48AE-0F28-064E277F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465-13B6-9D85-8327-B652200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5FA22-C288-84F6-0C8C-63E4B87B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367D3-B544-27E0-832E-CF14EE22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C10A8-FB8A-7A4A-F222-87BF8222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D9B1-6D5B-31C1-F9EA-F8E8DD40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5C374-5E15-230B-D73C-227F7254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59177-4B01-C933-A13F-B84B37D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A298-BF60-B33F-BA13-025B85CE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3C14-4149-92D0-0738-8B3C88FD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7A71-42A4-421A-6CA4-E46FCD5D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EFE87-FFC3-C638-04AF-AB9280BC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FA2C3-4D5A-21BC-7AF2-7275737F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FF4B-7B01-1598-6D32-0CD682B6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116F-95E5-B2AA-8DFB-ABFCA496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1AFE8-7272-3FDA-10E1-865CF82CE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A7C34-2FD5-CCC2-32AA-5CF0DC046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D1C1-2AD9-468A-83C6-FE3D77F2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EDA2-4D57-2B95-D5B5-4E3214C2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5479C-65BE-70D4-A349-A73B950A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1B6A-ED2A-D344-8A72-3DFE9A62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E5768-9E95-730D-27DE-AF730E5A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7B18-50C5-9B03-BE8E-89C4AC1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8FC93-436E-4D06-88A4-6BDD5DD14DD0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F613-766D-C0FC-BAF8-6FF32A533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740A-8F2A-7F6B-113E-E2DFF58A6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E0CE4-52D9-4B9E-AE34-6513506E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5734-0BB0-41AE-2E19-8BC1B648F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74A39-F192-A191-1AEE-2D9887E32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78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Presenation</vt:lpstr>
    </vt:vector>
  </TitlesOfParts>
  <Company>ActivTrades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Boyan Todorov</dc:creator>
  <cp:lastModifiedBy>Boyan Todorov</cp:lastModifiedBy>
  <cp:revision>1</cp:revision>
  <dcterms:created xsi:type="dcterms:W3CDTF">2024-11-14T06:44:49Z</dcterms:created>
  <dcterms:modified xsi:type="dcterms:W3CDTF">2024-11-14T06:45:05Z</dcterms:modified>
</cp:coreProperties>
</file>