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97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C435-C6E1-B3A7-65C1-BAAA677F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6791C-88FD-D19A-3C68-5A3D0808C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D4B2-45AA-7D65-732F-74875177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233A-B855-EDB5-3102-26759BEE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864D-60B5-89C8-FF10-904BAD4D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94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71A1-0B6B-DAD1-A2AA-A3E69BA2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2C90-B63A-B31B-DDEF-6E26834B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D15B-EB5C-DC43-3369-124C3415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6689-7668-3C75-FEB2-4ED4749E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1CEE-D9B5-B8C1-AF16-9545119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5630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089E-6E5F-CB9F-D063-FFAB9CBE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4CC2B-9FFB-2712-AD6C-883E2D0D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68A5-A737-6409-C6B5-84B852A2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8945-2FF7-6B64-CDAB-4E8C796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3658-AAC6-58C4-6351-E59B1C53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085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306E-5CF6-6DB4-12B0-6599C64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7BA4-A8F1-C21A-526C-A68D6D28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B433-33E7-5526-4127-B1051136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0CBE-4713-FDD2-00B3-FE062DCD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610F-B272-1306-093A-08E50C5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633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2F4-BC3E-A3E0-8D9C-C02C0458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6E1C-BBA6-58AE-14D1-ABF34F20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5FA2-B6E5-714A-CDCC-1F8431DA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DF85-86A4-9332-3E02-C19AE02C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FF08-15BB-4AD6-431B-84B49EC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7462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8466-C720-EB78-E12F-C18A30F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35F5-C1B6-3100-C010-22B551BA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E2B3-338B-3BF0-2D68-A9092827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8CE9-B28A-8F86-CBD4-B0E4951A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2B004-1DFD-0969-4511-EE24482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BF12-1481-1E6B-8DDA-4AC6210B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242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186-7082-AAF2-7675-927200BA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5A08-9807-5E65-C4A8-EB3009A2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1B22D-DC13-D518-9E17-A969C4767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3259-606C-2B72-565F-5ED1059D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6826-9988-320C-0C86-82205D6EA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F734E-F5AB-92EB-6773-862BCB3E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A20A-5331-A929-EE3A-74BCE5FD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A7CC-65AA-8CEA-FD90-78270716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2423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86CE-C9DB-7560-3074-F13CBFC4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A97BC-532C-7290-233F-FC332C60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1AA38-ACEA-705D-7C8C-ED0B749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FE58E-9337-2182-431B-FBF1F84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867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84389-F5EC-5195-AF71-182814A9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05EDE-1AB9-C13C-D171-940893C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8BA1E-4C69-A1EE-C77B-8284948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378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430D-237E-B7DF-4EBD-3E6B29A5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BFED-DC94-ABDA-2DB0-B3A91016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EC1A7-199F-253A-99E8-AF563126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EB78-0B51-AB3B-87C7-EE17B0C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2DE6-5D5C-CF2F-BF29-F55DD80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84F1-8AD1-260A-3796-8EEB88BD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8441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9C0C-31A6-A0AB-608E-3394A545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8049-7E28-C693-09A3-E963B084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06249-184A-D1F2-59B2-F40A3183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FDC3-B426-DDFC-CB5B-80CF7DE5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F0B9-B686-6EC3-7568-BC2696E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6817-00C3-B928-73D8-72D2049F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8166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25434-0415-6413-631B-09BC3B05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AF2E-BB94-0800-C0E7-4B2FF96C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E10A-2073-6AE9-97C0-8A6DF0530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18BE-C33A-D349-BB81-AF635302066E}" type="datetimeFigureOut">
              <a:rPr lang="en-BG" smtClean="0"/>
              <a:t>16.01.23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11C8-2E40-6577-DB13-BF3FCCE79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02C2-074A-958D-A5CE-0F28A6DB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2D92-51C7-CC43-9450-5D4BB289D57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88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9127-D02B-CF28-624A-45F882F3E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sz="6000" b="1" i="1">
                <a:cs typeface="Tahoma" panose="020B0604030504040204" pitchFamily="34" charset="0"/>
              </a:rPr>
              <a:t>GSM 5 поколение, Услуги: Умни домове, Архитектура, Опер. системи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64AB1-CEFF-309F-E54F-ECB60453F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Боян Дончев 72029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287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14491" cy="1325563"/>
          </a:xfrm>
        </p:spPr>
        <p:txBody>
          <a:bodyPr/>
          <a:lstStyle/>
          <a:p>
            <a:pPr marL="0" indent="0">
              <a:buNone/>
            </a:pPr>
            <a:r>
              <a:rPr lang="bg-BG" sz="4400" dirty="0"/>
              <a:t>Как 5</a:t>
            </a:r>
            <a:r>
              <a:rPr lang="en-GB" sz="4400" dirty="0"/>
              <a:t>G </a:t>
            </a:r>
            <a:r>
              <a:rPr lang="bg-BG" sz="4400" dirty="0"/>
              <a:t>ще повлияе на вашия интелигентен дом?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4"/>
            <a:ext cx="10113579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5</a:t>
            </a:r>
            <a:r>
              <a:rPr lang="en-GB" dirty="0"/>
              <a:t>G </a:t>
            </a:r>
            <a:r>
              <a:rPr lang="bg-BG" dirty="0"/>
              <a:t>всъщност има най-голямо въздействие в други области, не само в технологиите за мобилни телефони. Една от тези области са интелигентните домове. Индустрия</a:t>
            </a:r>
            <a:r>
              <a:rPr lang="en-US" dirty="0"/>
              <a:t> </a:t>
            </a:r>
            <a:r>
              <a:rPr lang="bg-BG" dirty="0"/>
              <a:t>е готова за бъдещ растеж, подхранван отчасти от 5</a:t>
            </a:r>
            <a:r>
              <a:rPr lang="en-US" dirty="0"/>
              <a:t>G. </a:t>
            </a:r>
            <a:r>
              <a:rPr lang="bg-BG" dirty="0"/>
              <a:t>Една от причините за това е, че 5</a:t>
            </a:r>
            <a:r>
              <a:rPr lang="en-US" dirty="0"/>
              <a:t>G </a:t>
            </a:r>
            <a:r>
              <a:rPr lang="bg-BG" dirty="0"/>
              <a:t>ще помогне за подобряване на технологията и възможностите на интелигентния дом.</a:t>
            </a:r>
          </a:p>
          <a:p>
            <a:pPr marL="0" indent="0">
              <a:buNone/>
            </a:pPr>
            <a:r>
              <a:rPr lang="bg-BG" dirty="0"/>
              <a:t>Ето някои от конкретните начини, по които 5</a:t>
            </a:r>
            <a:r>
              <a:rPr lang="en-GB" dirty="0"/>
              <a:t>G </a:t>
            </a:r>
            <a:r>
              <a:rPr lang="bg-BG" dirty="0"/>
              <a:t>ще повлияе на вашия интелигентен дом: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4192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2669" cy="1325563"/>
          </a:xfrm>
        </p:spPr>
        <p:txBody>
          <a:bodyPr/>
          <a:lstStyle/>
          <a:p>
            <a:pPr marL="0" indent="0">
              <a:buNone/>
            </a:pPr>
            <a:r>
              <a:rPr lang="bg-BG" sz="4400" dirty="0"/>
              <a:t>По-малко напрежение в домашната мрежа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4"/>
            <a:ext cx="10113579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За да се нарече едно устройство „умно“, то трябва да има достъп до интернет. Като се свърже към мрежа, той може да събира и предава всички данни, които са му необходими, за да изпълнява функцията си. </a:t>
            </a:r>
            <a:r>
              <a:rPr lang="en-US" dirty="0"/>
              <a:t>T</a:t>
            </a:r>
            <a:r>
              <a:rPr lang="bg-BG" dirty="0"/>
              <a:t>ова означава да свържете вашето устройство към вашата домашна </a:t>
            </a:r>
            <a:r>
              <a:rPr lang="en-GB" dirty="0"/>
              <a:t>Wi-Fi </a:t>
            </a:r>
            <a:r>
              <a:rPr lang="bg-BG" dirty="0"/>
              <a:t>мрежа. </a:t>
            </a:r>
            <a:r>
              <a:rPr lang="en-GB" dirty="0"/>
              <a:t>Wi-Fi </a:t>
            </a:r>
            <a:r>
              <a:rPr lang="bg-BG" dirty="0"/>
              <a:t>не винаги може да се справи. Ако няколко души са онлайн едновременно и няколко интелигентни домашни устройства също се опитват да се свържат с мрежата всички ще изпитат по-бавна връзка. Някои от вашите интелигентни домашни джаджи може дори да прекъснат връзката напълно.</a:t>
            </a:r>
            <a:endParaRPr lang="en-US" dirty="0"/>
          </a:p>
          <a:p>
            <a:pPr marL="0" indent="0"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628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378372"/>
            <a:ext cx="10113579" cy="6114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Използването на 5</a:t>
            </a:r>
            <a:r>
              <a:rPr lang="en-GB" dirty="0"/>
              <a:t>G </a:t>
            </a:r>
            <a:r>
              <a:rPr lang="bg-BG" dirty="0"/>
              <a:t>до голяма степен ще реши този проблем. 5</a:t>
            </a:r>
            <a:r>
              <a:rPr lang="en-GB" dirty="0"/>
              <a:t>G </a:t>
            </a:r>
            <a:r>
              <a:rPr lang="bg-BG" dirty="0"/>
              <a:t>е в състояние да осигури бърза интернет връзка с много малко енергия. Това позволява на много повече устройства да се свързват и да се наслаждават на върхови скорости едновременно.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Това означава за вашия интелигентен дом, че ще можете да преместите всичките си интелигентни домашни устройства към 5</a:t>
            </a:r>
            <a:r>
              <a:rPr lang="en-GB" dirty="0"/>
              <a:t>G. </a:t>
            </a:r>
            <a:r>
              <a:rPr lang="bg-BG" dirty="0"/>
              <a:t>Това ще ги отстрани от вашата домашна </a:t>
            </a:r>
            <a:r>
              <a:rPr lang="en-GB" dirty="0"/>
              <a:t>Wi-Fi </a:t>
            </a:r>
            <a:r>
              <a:rPr lang="bg-BG" dirty="0"/>
              <a:t>мрежа, освобождавайки я за използване за вашите нормални дейности, </a:t>
            </a:r>
            <a:r>
              <a:rPr lang="bg-BG" dirty="0" err="1"/>
              <a:t>стрийминг</a:t>
            </a:r>
            <a:r>
              <a:rPr lang="bg-BG" dirty="0"/>
              <a:t>, видео чат, сърфиране в мрежата и т.н.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711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2669" cy="1325563"/>
          </a:xfrm>
        </p:spPr>
        <p:txBody>
          <a:bodyPr/>
          <a:lstStyle/>
          <a:p>
            <a:pPr marL="0" indent="0">
              <a:buNone/>
            </a:pPr>
            <a:r>
              <a:rPr lang="bg-BG" sz="4400" dirty="0"/>
              <a:t>По-надеждна мрежова връзка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4"/>
            <a:ext cx="10113579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Част от това, което прави умните домашни устройства толкова полезни, е, че те винаги са свързани с интернет. Те непрекъснато събират данни и ги използват, за да работят по-добре и да улеснят живота ви. Например, ако имате автоматизирана косачка, тя непрекъснато проверява времето за дъжд и когато разпознае, че времето за косене не е подходящо, ще забави графика си и ще ви изпрати известие.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8035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777766"/>
            <a:ext cx="10113579" cy="571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Всичко това е невероятно, когато имате стабилна интернет връзка. Ако обаче връзката излезе офлайн, нещата могат да се объркат. Ако е само за секунда, може да няма голямо значение. Но ако дадено устройство прекарва половината от времето си изключено, то няма служи по предназначение.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Това се случва, защото интелигентните домашни устройства често са разпръснати из дома, често прибрани в килери или други защитени зони. При тези сценарии е много вероятно сигналът, който достига до устройството, да не е много добър.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Тези проблеми със свързването могат да възникнат и когато има голяма активност в домашната ви мрежа. Това задръства мрежата и прави всичко по-бавно.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0070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261241"/>
            <a:ext cx="10113579" cy="523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Те също могат да изскочат по причини, които нямат нищо общо с това, което се случва в дома ви. Например честотната лента за кабелен интернет се споделя между много къщи на улица или в квартал.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Сега си представете такъв сценарий, при който всяка къща е напълно оборудвана с технология за интелигентен дом. За тях би било още по-трудно да получат последователната връзка, от която наистина се нуждаят, за да могат да изпълняват функцията си.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0219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4"/>
            <a:ext cx="10113579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Настройването на вашия интелигентен дом с 5</a:t>
            </a:r>
            <a:r>
              <a:rPr lang="en-GB" dirty="0"/>
              <a:t>G </a:t>
            </a:r>
            <a:r>
              <a:rPr lang="bg-BG" dirty="0"/>
              <a:t>ще даде на вашите различни устройства собствена мрежа, което означава, че те няма да бъдат засегнати от разстоянието до рутера или от какво друго се случва в мрежата. Вместо това те ще се радват на постоянен, стабилен и бърз интернет, който могат да използват, за да вършат работата си и да направят живота ви още по-лесен.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51675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65" y="2666891"/>
            <a:ext cx="10712669" cy="1325563"/>
          </a:xfrm>
        </p:spPr>
        <p:txBody>
          <a:bodyPr/>
          <a:lstStyle/>
          <a:p>
            <a:pPr marL="0" indent="0" algn="ctr">
              <a:buNone/>
            </a:pPr>
            <a:r>
              <a:rPr lang="bg-BG" sz="4400" dirty="0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87739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C8B-DA9F-31AE-34B6-E0D7139E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5DAB-7019-4498-4684-FAC89F70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8" y="1825625"/>
            <a:ext cx="102081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За да разберете как и защо 5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G </a:t>
            </a:r>
            <a:r>
              <a:rPr lang="bg-BG" b="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ще бъде добро за интелигентните домове, важно е първо да разберете какво прави тази технология толкова специална. Някои от основните му предимства включват:</a:t>
            </a:r>
            <a:endParaRPr lang="en-US" b="0" i="0" dirty="0">
              <a:solidFill>
                <a:srgbClr val="000000"/>
              </a:solidFill>
              <a:effectLst/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По-бързи скорости на връзката: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5</a:t>
            </a:r>
            <a:r>
              <a:rPr lang="en-GB" sz="2800" dirty="0"/>
              <a:t>G </a:t>
            </a:r>
            <a:r>
              <a:rPr lang="bg-BG" sz="2800" dirty="0"/>
              <a:t>мрежите могат да обработват много повече данни наведнъж от 4</a:t>
            </a:r>
            <a:r>
              <a:rPr lang="en-GB" sz="2800" dirty="0"/>
              <a:t>G </a:t>
            </a:r>
            <a:r>
              <a:rPr lang="bg-BG" sz="2800" dirty="0"/>
              <a:t>мрежите, което ги прави много по-бързи. За да ви дам представа, като използвате 4</a:t>
            </a:r>
            <a:r>
              <a:rPr lang="en-GB" sz="2800" dirty="0"/>
              <a:t>G, </a:t>
            </a:r>
            <a:r>
              <a:rPr lang="bg-BG" sz="2800" dirty="0"/>
              <a:t>можете да изтеглите пълнометражен </a:t>
            </a:r>
            <a:r>
              <a:rPr lang="en-GB" sz="2800" dirty="0"/>
              <a:t>HD </a:t>
            </a:r>
            <a:r>
              <a:rPr lang="bg-BG" sz="2800" dirty="0"/>
              <a:t>филм за няколко минути. С 5</a:t>
            </a:r>
            <a:r>
              <a:rPr lang="en-GB" sz="2800" dirty="0"/>
              <a:t>G </a:t>
            </a:r>
            <a:r>
              <a:rPr lang="bg-BG" sz="2800" dirty="0"/>
              <a:t>това може да стане за секунди.</a:t>
            </a:r>
            <a:endParaRPr lang="en-BG" sz="2800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7625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4400" dirty="0"/>
              <a:t>Подобрена честотна лента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Технологията зад 5</a:t>
            </a:r>
            <a:r>
              <a:rPr lang="en-GB" sz="2800" dirty="0"/>
              <a:t>G </a:t>
            </a:r>
            <a:r>
              <a:rPr lang="bg-BG" sz="2800" dirty="0"/>
              <a:t>мрежите позволява много повече устройства да се свързват наведнъж, без да се жертва скоростта. Тази увеличена честотна лента почти ще елиминира ситуации, при които е трудно да се получи сигнал само защото има много хора в района.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53901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4400" dirty="0"/>
              <a:t>Подобрена латентност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Л</a:t>
            </a:r>
            <a:r>
              <a:rPr lang="bg-BG" sz="2800" dirty="0"/>
              <a:t>атентност </a:t>
            </a:r>
            <a:r>
              <a:rPr lang="en-US" sz="2800" dirty="0"/>
              <a:t>o</a:t>
            </a:r>
            <a:r>
              <a:rPr lang="bg-BG" sz="2800" dirty="0" err="1"/>
              <a:t>значава</a:t>
            </a:r>
            <a:r>
              <a:rPr lang="bg-BG" sz="2800" dirty="0"/>
              <a:t> времето, необходимо на данните да преминат между вашето устройство и кулата. Това има голямо влияние върху това колко данни могат да бъдат обработени в реално време, поради което видео чатът в 4</a:t>
            </a:r>
            <a:r>
              <a:rPr lang="en-US" sz="2800" dirty="0"/>
              <a:t>G</a:t>
            </a:r>
            <a:r>
              <a:rPr lang="en-GB" sz="2800" dirty="0"/>
              <a:t> LTE </a:t>
            </a:r>
            <a:r>
              <a:rPr lang="bg-BG" sz="2800" dirty="0"/>
              <a:t>често не работи. С 5</a:t>
            </a:r>
            <a:r>
              <a:rPr lang="en-GB" sz="2800" dirty="0"/>
              <a:t>G </a:t>
            </a:r>
            <a:r>
              <a:rPr lang="bg-BG" sz="2800" dirty="0"/>
              <a:t>латентността ще бъде драстично по-ниска, позволявайки много повече приложения освен само видео чат. Виртуалната реалност и самоуправляващите се коли са две от най-вълнуващите.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4671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Минусите на 5</a:t>
            </a:r>
            <a:r>
              <a:rPr lang="en-US" dirty="0"/>
              <a:t>G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Въпреки че 5</a:t>
            </a:r>
            <a:r>
              <a:rPr lang="en-GB" sz="2800" dirty="0"/>
              <a:t>G </a:t>
            </a:r>
            <a:r>
              <a:rPr lang="bg-BG" sz="2800" dirty="0"/>
              <a:t>предлага много обещаващи неща, това не е перфектна технология. Някои от нещата, които 5</a:t>
            </a:r>
            <a:r>
              <a:rPr lang="en-GB" sz="2800" dirty="0"/>
              <a:t>G </a:t>
            </a:r>
            <a:r>
              <a:rPr lang="bg-BG" sz="2800" dirty="0"/>
              <a:t>не може да направи или не се справя добре, може да окажат влияние върху ролята му в интелигентните домове. Ето някои от най-големите недостатъци на 5</a:t>
            </a:r>
            <a:r>
              <a:rPr lang="en-GB" sz="2800" dirty="0"/>
              <a:t>G </a:t>
            </a:r>
            <a:r>
              <a:rPr lang="bg-BG" sz="2800" dirty="0"/>
              <a:t>технологията във връзка с интелигентните домове: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803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4400" dirty="0"/>
              <a:t>Кулите имат по-малък обхват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Същата технология, която прави 5</a:t>
            </a:r>
            <a:r>
              <a:rPr lang="en-GB" sz="2800" dirty="0"/>
              <a:t>G </a:t>
            </a:r>
            <a:r>
              <a:rPr lang="bg-BG" sz="2800" dirty="0"/>
              <a:t>по-бърза, също означава, че сигналите няма да могат да пътуват толкова далеч, което означава, че трябва да сте по-близо до кула, за да изпитате нейните предимства. За хората, живеещи в градовете, това вероятно няма да е проблем. Но тези, които живеят в по-малко населени райони, може да нямат достъп до 5</a:t>
            </a:r>
            <a:r>
              <a:rPr lang="en-GB" sz="2800" dirty="0"/>
              <a:t>G</a:t>
            </a:r>
            <a:r>
              <a:rPr lang="bg-BG" sz="2800" dirty="0"/>
              <a:t>. Или ако го </a:t>
            </a:r>
            <a:r>
              <a:rPr lang="bg-BG" dirty="0"/>
              <a:t>имат</a:t>
            </a:r>
            <a:r>
              <a:rPr lang="bg-BG" sz="2800" dirty="0"/>
              <a:t>, сигналите може да са твърде слаби, за да окажат значимо въздействие върху живота им.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89676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2669" cy="1325563"/>
          </a:xfrm>
        </p:spPr>
        <p:txBody>
          <a:bodyPr/>
          <a:lstStyle/>
          <a:p>
            <a:pPr marL="0" indent="0">
              <a:buNone/>
            </a:pPr>
            <a:r>
              <a:rPr lang="bg-BG" sz="4400" dirty="0"/>
              <a:t>Устройствата трябва да са оборудвани за 5</a:t>
            </a:r>
            <a:r>
              <a:rPr lang="en-GB" sz="4400" dirty="0"/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5"/>
            <a:ext cx="10113579" cy="4351338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Комуникацията с 5</a:t>
            </a:r>
            <a:r>
              <a:rPr lang="en-GB" sz="2800" dirty="0"/>
              <a:t>G </a:t>
            </a:r>
            <a:r>
              <a:rPr lang="bg-BG" sz="2800" dirty="0"/>
              <a:t>мрежи изисква определен хардуер. Става все по-стандартно новите устройства да поддържат 5</a:t>
            </a:r>
            <a:r>
              <a:rPr lang="en-GB" sz="2800" dirty="0"/>
              <a:t>G, </a:t>
            </a:r>
            <a:r>
              <a:rPr lang="bg-BG" sz="2800" dirty="0"/>
              <a:t>но не всички </a:t>
            </a:r>
            <a:r>
              <a:rPr lang="bg-BG" dirty="0"/>
              <a:t>са такива</a:t>
            </a:r>
            <a:r>
              <a:rPr lang="bg-BG" sz="2800" dirty="0"/>
              <a:t>. Така че, тъй като 5</a:t>
            </a:r>
            <a:r>
              <a:rPr lang="en-GB" sz="2800" dirty="0"/>
              <a:t>G </a:t>
            </a:r>
            <a:r>
              <a:rPr lang="bg-BG" sz="2800" dirty="0"/>
              <a:t>се разраства и навлиза във вашия квартал, може да се наложи да актуализирате някои от устройствата си, за да можете да се възползвате от това, което тази технология може да предложи.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617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06-FB94-A3F3-4C42-67CFCA73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2669" cy="1325563"/>
          </a:xfrm>
        </p:spPr>
        <p:txBody>
          <a:bodyPr/>
          <a:lstStyle/>
          <a:p>
            <a:pPr marL="0" indent="0">
              <a:buNone/>
            </a:pPr>
            <a:r>
              <a:rPr lang="bg-BG" sz="4400" dirty="0"/>
              <a:t>Повишени рискове за сигурността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11CF-59D8-145A-56A9-7C5DEBF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20" y="1825624"/>
            <a:ext cx="10113579" cy="466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Както всички знаем, за многото предимства, които идват от свързването с интернет, има и рискове. Разбира се, има неща, които можем да направим, за да се предпазим, но тъй като сме толкова често онлайн</a:t>
            </a:r>
            <a:r>
              <a:rPr lang="en-US" dirty="0"/>
              <a:t>,</a:t>
            </a:r>
            <a:r>
              <a:rPr lang="bg-BG" dirty="0"/>
              <a:t> винаги сме поне малко изложени. Тъй като 5</a:t>
            </a:r>
            <a:r>
              <a:rPr lang="en-GB" dirty="0"/>
              <a:t>G </a:t>
            </a:r>
            <a:r>
              <a:rPr lang="bg-BG" dirty="0"/>
              <a:t>може да работи с повече устройства, се очаква все повече и повече неща да идват с интернет свързаност. Това е добре, стига да са снабдени и с правилни мерки за сигурност. Съществува опасение, че тъй като производителите, които не са свикнали да се справят с тези проблеми, правят продукти,</a:t>
            </a:r>
            <a:r>
              <a:rPr lang="en-US" dirty="0"/>
              <a:t> </a:t>
            </a:r>
            <a:r>
              <a:rPr lang="bg-BG" dirty="0"/>
              <a:t>които може да имат повишен риск от киберпрестъпления, тъй като хакерите вече ще имат много повече входни точки, които могат да използват, за да атакуват вашата мрежа.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49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1258</Words>
  <Application>Microsoft Macintosh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 2013 - 2022</vt:lpstr>
      <vt:lpstr>GSM 5 поколение, Услуги: Умни домове, Архитектура, Опер. системи</vt:lpstr>
      <vt:lpstr>5G</vt:lpstr>
      <vt:lpstr>По-бързи скорости на връзката:</vt:lpstr>
      <vt:lpstr>Подобрена честотна лента</vt:lpstr>
      <vt:lpstr>Подобрена латентност</vt:lpstr>
      <vt:lpstr>Минусите на 5G</vt:lpstr>
      <vt:lpstr>Кулите имат по-малък обхват</vt:lpstr>
      <vt:lpstr>Устройствата трябва да са оборудвани за 5G</vt:lpstr>
      <vt:lpstr>Повишени рискове за сигурността</vt:lpstr>
      <vt:lpstr>Как 5G ще повлияе на вашия интелигентен дом?</vt:lpstr>
      <vt:lpstr>По-малко напрежение в домашната мрежа</vt:lpstr>
      <vt:lpstr>PowerPoint Presentation</vt:lpstr>
      <vt:lpstr>По-надеждна мрежова връзка</vt:lpstr>
      <vt:lpstr>PowerPoint Presentation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5 поколение, Услуги: Умни домове, Архитектура, Опер. системи</dc:title>
  <dc:creator>Boyan Donchev</dc:creator>
  <cp:lastModifiedBy>Boyan Donchev</cp:lastModifiedBy>
  <cp:revision>2</cp:revision>
  <dcterms:created xsi:type="dcterms:W3CDTF">2023-01-15T17:07:46Z</dcterms:created>
  <dcterms:modified xsi:type="dcterms:W3CDTF">2023-01-16T15:11:06Z</dcterms:modified>
</cp:coreProperties>
</file>