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8"/>
  </p:normalViewPr>
  <p:slideViewPr>
    <p:cSldViewPr snapToGrid="0">
      <p:cViewPr varScale="1">
        <p:scale>
          <a:sx n="89" d="100"/>
          <a:sy n="89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652-3A9D-8F4B-5936-C8828411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F1A4-86CD-2168-0E7E-BB88D64C5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697B-BE5E-60A3-2476-7E4C67AC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8B85-35EB-78AD-5FCA-B32075D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49105-4552-2FC5-D17E-3572398A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240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CB43-FED9-BBA7-02D0-C76EB25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9DB6-1563-CCCB-4898-67D8BECC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7A28-801E-B774-1D29-53C7ACB3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B1CD-0675-93A5-8F95-E99ED082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CA17-38B1-2D7A-5091-71F83DB7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857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36B95-8D99-A344-2D82-95D95DC7B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3D97E-3BF5-2996-F3C8-230F066A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D187-8D4B-0076-7157-645671A9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AB9F-2F22-181C-77A9-5F5AA4B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4517-3BED-B34D-B877-17449A4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426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908C-E302-CC7E-B8EC-B704A087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5D83-F14A-BA5E-685C-B36F4F6F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ADBB-5A43-53E6-FC4D-96F0AECA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E0FD-A625-5E19-AC30-F610ED0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B422-4579-8F7F-062D-4BE1083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8142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6A1F-C63A-C1FB-D031-B1B82F10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C328-CBF3-134B-6BCF-727129F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8F40-6744-A61B-96E5-6C29BBA7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6467-03BA-16C3-BE7D-73B0769D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2DC8-D177-1E94-D815-5B3A0C45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810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C624-AB30-C770-FFD4-A9451032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81CD-37A3-E049-E085-151C99FD0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76F6-32D0-9701-81CC-1C926283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5C72-CA0D-4B40-9A8C-31E646E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0F79-E093-D534-DC17-AACC97D4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97E1-911B-D3EF-66F1-631776B8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616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24D-D916-2382-76BD-C33BE448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6DF5-1CB2-8E08-94F1-E6275454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C2-5FCC-F020-DF4B-5C54B8F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2D9E9-EE94-1264-D08A-0BE16D8BF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A0D0A-595D-ECFA-55C1-4DB10054C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AEE96-DA3A-2E0A-84BA-C915E1AD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7A453-82C3-C34C-0D65-4E5CB1BF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1E481-9167-4BA9-181B-41EE1670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1226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3B4-66F9-529D-1091-ABD71944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3C013-601B-9EF7-95A1-C0CBC3ED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5E44-6F2D-3A0B-ADFE-DC9E508E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9A363-C29C-289E-1F7B-78610420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16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FA9D3-D967-2BD3-7C83-B6E9DE62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4EC6-F28E-64D8-9A54-D71DE481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CFD7-7E89-EAC3-8114-6FFF8AAC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48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E1EB-8A51-680F-70D7-9A6315D7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A7E9-467F-9DFF-7BC6-B2CE742C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D3EDB-8BAF-086B-0B85-A12D2969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98CA-A9BA-F561-C890-9C15055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14E0-017F-6F55-058E-D66989C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7ACF-001D-053C-CCDF-DF31B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37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ABD0-1CA5-8178-B2DE-4F04E554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3F4A-7705-E310-DBB4-22664C40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784E-EB28-5288-3503-0DDFADB8A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21CC-7FE2-197B-B1AD-BBDF757F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13A3-DE41-F1B9-DC0D-D53DBAC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5308-C3A4-C16D-C5DA-D4CA857F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6692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345F3-D264-E2BE-748F-DE3B296B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77DF-741B-680D-55A3-0C784CAE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441D-9594-ADEB-0A1C-AC2F4B915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F794-E7C8-3341-81DD-421DA1555B57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70D1-08A0-4E53-C241-57E125C2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0C11-7451-3B7C-C367-1B6F96546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6ED6-6891-5C4E-B6F6-C5A52C9CA422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76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22EC-F978-8079-E7CC-B3405D0C5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Ветеринарна клиника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C9507-204A-1FBF-D6B5-388163B63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Боян Дончев 72029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70372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5C6-800C-BF79-9BB1-880EC32E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0254-4BCB-249B-94B9-CCBA75FE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effectLst/>
                <a:latin typeface="Calibri" panose="020F0502020204030204" pitchFamily="34" charset="0"/>
              </a:rPr>
              <a:t>Проектът представлява структура на информацията пазена за една ветеринарна клиника. Ще се пазят данни за клиенти, животни и прегледи.</a:t>
            </a:r>
            <a:endParaRPr lang="bg-BG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6CE-C24B-9FE3-D385-C056BA7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ХМ</a:t>
            </a:r>
            <a:r>
              <a:rPr lang="en-US" dirty="0"/>
              <a:t>L </a:t>
            </a:r>
            <a:r>
              <a:rPr lang="bg-BG" dirty="0"/>
              <a:t>схема</a:t>
            </a:r>
            <a:endParaRPr lang="en-B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EC49DB-932C-F5D4-38AC-A44336A3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25" y="295071"/>
            <a:ext cx="7171250" cy="62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21AD-0A86-06AF-7ACF-EECE23D6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B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C1F1B7-FCA6-C7BF-6DA2-C4B54373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9262"/>
            <a:ext cx="5334841" cy="6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325F-15C3-E58C-4B89-9B118D60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Трансформации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6E6D-97FE-E9A3-2A70-2309AE6A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XML </a:t>
            </a:r>
            <a:r>
              <a:rPr lang="bg-BG" dirty="0"/>
              <a:t>към </a:t>
            </a:r>
            <a:r>
              <a:rPr lang="en-BG" dirty="0"/>
              <a:t>HTML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C9A237-3B20-455E-781C-B41F0CC1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76" y="762000"/>
            <a:ext cx="5975131" cy="541496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F053EAC-5DD7-F8BD-C8F7-178B7C0A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5" y="3014287"/>
            <a:ext cx="5056188" cy="31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7BE7-A38B-5B2D-4458-CFBB4F50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Трансформации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5834-BF38-7980-1E9D-BDF13C9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към </a:t>
            </a:r>
            <a:r>
              <a:rPr lang="en-US" dirty="0"/>
              <a:t>Text</a:t>
            </a:r>
            <a:endParaRPr lang="en-B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BF2C62-133D-9E44-30AB-D352CFC1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87700"/>
            <a:ext cx="9734550" cy="41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7396-B09E-8B68-D2C4-A16F7D6A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Трансформации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793D-966B-8349-3F1D-7D030DA3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към </a:t>
            </a:r>
            <a:r>
              <a:rPr lang="en-US" dirty="0"/>
              <a:t>XML </a:t>
            </a:r>
            <a:endParaRPr lang="en-B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D46D3D-C4EF-FF42-B82A-661FCC2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10" y="681037"/>
            <a:ext cx="6554827" cy="57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4C7A-01BC-147F-948B-58662F39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143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Ветеринарна клиника</vt:lpstr>
      <vt:lpstr>Описание</vt:lpstr>
      <vt:lpstr>ХМL схема</vt:lpstr>
      <vt:lpstr>Пример</vt:lpstr>
      <vt:lpstr>Трансформации</vt:lpstr>
      <vt:lpstr>Трансформации</vt:lpstr>
      <vt:lpstr>Трансформации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Ветеринарна клиника</dc:title>
  <dc:creator>Boyan Donchev</dc:creator>
  <cp:lastModifiedBy>Boyan Donchev</cp:lastModifiedBy>
  <cp:revision>1</cp:revision>
  <dcterms:created xsi:type="dcterms:W3CDTF">2023-01-16T13:55:13Z</dcterms:created>
  <dcterms:modified xsi:type="dcterms:W3CDTF">2023-01-16T14:07:20Z</dcterms:modified>
</cp:coreProperties>
</file>