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80" r:id="rId7"/>
    <p:sldId id="278" r:id="rId8"/>
    <p:sldId id="279" r:id="rId9"/>
    <p:sldId id="271" r:id="rId10"/>
    <p:sldId id="281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7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1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82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97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ko-KR" altLang="en-US" sz="54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en-US" altLang="ko-KR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&amp;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Pandas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000772"/>
            <a:ext cx="10577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Python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사용하는 데이터를 분석하는 라이브러리이다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열로 이루어진 데이터 객체를 편리하게 다루고 대용량의 데이터를 쉽게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있는 함수를 제공하는 도구이다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</a:t>
            </a: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이름이 붙여진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 (list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(Series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특성을 가지고 있는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기본적인 데이터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 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레코드를 식별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집합 연산이 가능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(AND, OR)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77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090899"/>
            <a:ext cx="105773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인덱싱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인덱서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iloc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레이블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기반으로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번호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buSzPct val="97000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python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에서는 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부터 시작</a:t>
            </a:r>
            <a:endParaRPr lang="en-US" altLang="ko-KR" sz="15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302542" y="3991576"/>
            <a:ext cx="6438468" cy="2049334"/>
            <a:chOff x="5259558" y="3888279"/>
            <a:chExt cx="6438468" cy="204933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45" b="34832"/>
            <a:stretch/>
          </p:blipFill>
          <p:spPr>
            <a:xfrm>
              <a:off x="6121802" y="3888279"/>
              <a:ext cx="5576224" cy="18373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6" name="그룹 15"/>
            <p:cNvGrpSpPr/>
            <p:nvPr/>
          </p:nvGrpSpPr>
          <p:grpSpPr>
            <a:xfrm>
              <a:off x="5259558" y="3948291"/>
              <a:ext cx="1386407" cy="1989322"/>
              <a:chOff x="5198600" y="3609298"/>
              <a:chExt cx="1412414" cy="28089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735248" y="4207943"/>
                <a:ext cx="337931" cy="19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721130" y="3609298"/>
                <a:ext cx="889884" cy="2523594"/>
                <a:chOff x="5721130" y="3609298"/>
                <a:chExt cx="889884" cy="252359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721130" y="3609298"/>
                  <a:ext cx="8898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accent5"/>
                      </a:solidFill>
                    </a:rPr>
                    <a:t>인덱스</a:t>
                  </a:r>
                  <a:endParaRPr lang="ko-KR" altLang="en-US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166072" y="4153284"/>
                  <a:ext cx="443174" cy="1979608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98600" y="6048930"/>
                <a:ext cx="92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행번호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78118" y="3991576"/>
            <a:ext cx="4830966" cy="1946037"/>
            <a:chOff x="741582" y="3707580"/>
            <a:chExt cx="4830966" cy="1946037"/>
          </a:xfrm>
        </p:grpSpPr>
        <p:sp>
          <p:nvSpPr>
            <p:cNvPr id="17" name="TextBox 16"/>
            <p:cNvSpPr txBox="1"/>
            <p:nvPr/>
          </p:nvSpPr>
          <p:spPr>
            <a:xfrm>
              <a:off x="741582" y="4176289"/>
              <a:ext cx="48309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행 번호는 암묵적으로 보이지 않는다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중간에 인덱스 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1,2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삭제해도 행 번호는</a:t>
              </a: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번부터 시작해서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서대로 이어진다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7469" y="3707580"/>
              <a:ext cx="320219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인덱스와 </a:t>
              </a:r>
              <a:r>
                <a:rPr lang="ko-KR" altLang="en-US" sz="23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행 번호의 차이</a:t>
              </a:r>
              <a:r>
                <a:rPr lang="en-US" altLang="ko-KR" sz="23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endParaRPr lang="ko-KR" altLang="en-US" sz="2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7655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703" y="1279067"/>
            <a:ext cx="10577384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처리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연산을 할 경우 오류가 발생한다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Float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배열에서 연산할 경우 오류가 발생하지 않지만 결과값이 </a:t>
            </a: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Null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연산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누락 값을 확인하고 삭제할지 변경할지 결정한다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변경은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fillna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6096438" y="2585990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" name="그룹 2"/>
          <p:cNvGrpSpPr/>
          <p:nvPr/>
        </p:nvGrpSpPr>
        <p:grpSpPr>
          <a:xfrm>
            <a:off x="3144075" y="2585990"/>
            <a:ext cx="1782087" cy="1312664"/>
            <a:chOff x="2703627" y="2557807"/>
            <a:chExt cx="1782087" cy="1312664"/>
          </a:xfrm>
        </p:grpSpPr>
        <p:sp>
          <p:nvSpPr>
            <p:cNvPr id="106" name="Google Shape;106;p14"/>
            <p:cNvSpPr/>
            <p:nvPr/>
          </p:nvSpPr>
          <p:spPr>
            <a:xfrm>
              <a:off x="3221458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01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703627" y="3107534"/>
              <a:ext cx="161926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Numpy</a:t>
              </a:r>
              <a:endPara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  <a:p>
              <a:pPr algn="ctr"/>
              <a:r>
                <a:rPr lang="ko-KR" altLang="en-US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3332324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그룹 1"/>
          <p:cNvGrpSpPr/>
          <p:nvPr/>
        </p:nvGrpSpPr>
        <p:grpSpPr>
          <a:xfrm>
            <a:off x="7566714" y="2557805"/>
            <a:ext cx="1762534" cy="1372859"/>
            <a:chOff x="5267463" y="2557807"/>
            <a:chExt cx="1762534" cy="1372859"/>
          </a:xfrm>
        </p:grpSpPr>
        <p:sp>
          <p:nvSpPr>
            <p:cNvPr id="107" name="Google Shape;107;p14"/>
            <p:cNvSpPr/>
            <p:nvPr/>
          </p:nvSpPr>
          <p:spPr>
            <a:xfrm>
              <a:off x="5765741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02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267463" y="3167729"/>
              <a:ext cx="165732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Pandas</a:t>
              </a:r>
            </a:p>
            <a:p>
              <a:pPr algn="ctr"/>
              <a:r>
                <a:rPr lang="ko-KR" altLang="en-US" sz="2400" dirty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</a:p>
            <a:p>
              <a:pPr algn="ctr"/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5896846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51729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Tx/>
              <a:buAutoNum type="arabicPeriod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Numerical Python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줄임 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행렬 연산이나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대규모 다차원 배열을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편리하게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수 있도록 지원하는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라이브러리이다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 뿐 아니라 고성능의 수치 계산 함수를 제공한다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 객체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기본적으로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데이터 관리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큰 규모의 데이터 연산을 빠르게 수행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없이 배열에 대한 처리 지원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정교한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(Broadcast)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810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Scalar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ector 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Scalar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스칼라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숫자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숫자들의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 (1D array)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Matrix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숫자들의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2D array (rows, columns)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33" y="3747575"/>
            <a:ext cx="6948985" cy="26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list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상대적으로 작다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데이터를 담을 수 없다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내부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반복문을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사용해서 속도가 빠르다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간에 산술 연산이 가능하다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사용되는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많다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데이터를 담을 수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71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0" y="2710069"/>
            <a:ext cx="5673382" cy="3171578"/>
          </a:xfrm>
          <a:prstGeom prst="rect">
            <a:avLst/>
          </a:prstGeom>
        </p:spPr>
      </p:pic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Numpy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다차원 배열을 지원하고 배열의 구조는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‘shape’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표현된다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배열은 입체적인 데이터 구조를 가진다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방향은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axis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채널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2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43448" y="6462603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oreilly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26" y="1422250"/>
            <a:ext cx="565564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다른 배열 간의 연산 함수를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적용하는 규칙 집합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mxn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 x 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벡터와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27" y="1781475"/>
            <a:ext cx="5623068" cy="4217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16966" y="5998776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astroml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6155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619775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333</Words>
  <Application>Microsoft Office PowerPoint</Application>
  <PresentationFormat>와이드스크린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Tmon몬소리OTF Black</vt:lpstr>
      <vt:lpstr>나눔스퀘어 Bold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82</cp:revision>
  <dcterms:created xsi:type="dcterms:W3CDTF">2019-10-31T04:28:31Z</dcterms:created>
  <dcterms:modified xsi:type="dcterms:W3CDTF">2020-03-23T07:48:00Z</dcterms:modified>
</cp:coreProperties>
</file>