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80" r:id="rId3"/>
    <p:sldId id="259" r:id="rId4"/>
    <p:sldId id="260" r:id="rId5"/>
    <p:sldId id="281" r:id="rId6"/>
    <p:sldId id="282" r:id="rId7"/>
    <p:sldId id="261" r:id="rId8"/>
    <p:sldId id="27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5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-854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295EE-25FF-419D-9449-2D52353905B1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1706-479B-495F-AD03-A4FFC19D1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0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09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95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21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015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6025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9971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8716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422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5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7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59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8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7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6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9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5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6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3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2929043" y="1992948"/>
            <a:ext cx="6535267" cy="2109495"/>
            <a:chOff x="3020482" y="1902486"/>
            <a:chExt cx="3761184" cy="792088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333" dirty="0">
                <a:solidFill>
                  <a:srgbClr val="E0086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ctr"/>
              <a:endParaRPr sz="3733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" name="Google Shape;91;p13"/>
            <p:cNvCxnSpPr/>
            <p:nvPr/>
          </p:nvCxnSpPr>
          <p:spPr>
            <a:xfrm>
              <a:off x="4305740" y="2156402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3380522" y="2156402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3391181" y="2694574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5447719" y="2694574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6" name="Google Shape;96;p13"/>
          <p:cNvSpPr txBox="1"/>
          <p:nvPr/>
        </p:nvSpPr>
        <p:spPr>
          <a:xfrm>
            <a:off x="2540178" y="2967379"/>
            <a:ext cx="7346284" cy="81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5400" b="1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크롤링</a:t>
            </a:r>
            <a:endParaRPr sz="54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42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/>
          <p:nvPr/>
        </p:nvCxnSpPr>
        <p:spPr>
          <a:xfrm>
            <a:off x="2433080" y="2099365"/>
            <a:ext cx="8894824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1199456" y="2099365"/>
            <a:ext cx="2385752" cy="0"/>
          </a:xfrm>
          <a:prstGeom prst="straightConnector1">
            <a:avLst/>
          </a:prstGeom>
          <a:noFill/>
          <a:ln w="5715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1199457" y="4389107"/>
            <a:ext cx="8896335" cy="1871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14"/>
          <p:cNvCxnSpPr/>
          <p:nvPr/>
        </p:nvCxnSpPr>
        <p:spPr>
          <a:xfrm>
            <a:off x="8942152" y="4389107"/>
            <a:ext cx="2385752" cy="0"/>
          </a:xfrm>
          <a:prstGeom prst="straightConnector1">
            <a:avLst/>
          </a:prstGeom>
          <a:noFill/>
          <a:ln w="5715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14"/>
          <p:cNvSpPr/>
          <p:nvPr/>
        </p:nvSpPr>
        <p:spPr>
          <a:xfrm>
            <a:off x="1199456" y="1425166"/>
            <a:ext cx="2258155" cy="54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3200" dirty="0" err="1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목차</a:t>
            </a:r>
            <a:endParaRPr sz="3200" dirty="0">
              <a:solidFill>
                <a:srgbClr val="E00868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3221458" y="2557807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8120903" y="2524213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09" name="Google Shape;109;p14"/>
          <p:cNvCxnSpPr/>
          <p:nvPr/>
        </p:nvCxnSpPr>
        <p:spPr>
          <a:xfrm>
            <a:off x="7099879" y="2524213"/>
            <a:ext cx="0" cy="1316491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9802692" y="2524213"/>
            <a:ext cx="0" cy="1316491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11" name="Google Shape;111;p14"/>
          <p:cNvSpPr/>
          <p:nvPr/>
        </p:nvSpPr>
        <p:spPr>
          <a:xfrm>
            <a:off x="2600341" y="3158728"/>
            <a:ext cx="1825834" cy="46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크롤링</a:t>
            </a:r>
            <a:endParaRPr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7162361" y="3125134"/>
            <a:ext cx="2541162" cy="76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2400" dirty="0" err="1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BeautifulSoup</a:t>
            </a:r>
            <a:endParaRPr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14" name="Google Shape;114;p14"/>
          <p:cNvCxnSpPr/>
          <p:nvPr/>
        </p:nvCxnSpPr>
        <p:spPr>
          <a:xfrm>
            <a:off x="3332324" y="3016656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14"/>
          <p:cNvCxnSpPr/>
          <p:nvPr/>
        </p:nvCxnSpPr>
        <p:spPr>
          <a:xfrm>
            <a:off x="8252008" y="2983062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39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2317932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크롤링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907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1934024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r>
              <a:rPr lang="ko-KR" altLang="en-US" sz="2800" b="1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크롤링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4952" y="2237983"/>
            <a:ext cx="107401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ko-KR" altLang="en-US" sz="40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크롤링</a:t>
            </a:r>
            <a:endParaRPr lang="en-US" altLang="ko-KR" sz="4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1"/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웹 페이지에 접속해서 정보를 찾는 과정을  프로그램을  통해 찾아  수집하고 원하는 형태에 맞게 가공하는 모든 과정</a:t>
            </a:r>
            <a:endParaRPr lang="en-US" altLang="ko-KR" sz="28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buFont typeface="Wingdings" panose="05000000000000000000" pitchFamily="2" charset="2"/>
              <a:buChar char="§"/>
            </a:pP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8457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1934024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크롤링</a:t>
            </a:r>
            <a:r>
              <a:rPr 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1484" y="1147161"/>
            <a:ext cx="10178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ko-KR" altLang="en-US" sz="22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크롤링</a:t>
            </a:r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구현방법</a:t>
            </a:r>
            <a:endParaRPr lang="en-US" altLang="ko-KR" sz="2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0872" y="2095254"/>
            <a:ext cx="36304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-342900">
              <a:buAutoNum type="arabicPeriod"/>
            </a:pP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request </a:t>
            </a:r>
          </a:p>
          <a:p>
            <a:pPr marL="457200" lvl="2"/>
            <a:endParaRPr lang="en-US" altLang="ko-KR" sz="17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/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</a:t>
            </a:r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처음부터 있던 부분을 </a:t>
            </a:r>
            <a:r>
              <a:rPr lang="ko-KR" altLang="en-US" sz="17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크롤링할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경우 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</a:t>
            </a:r>
            <a:endParaRPr lang="en-US" altLang="ko-KR" sz="17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91746" y="2103513"/>
            <a:ext cx="358943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/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API</a:t>
            </a:r>
          </a:p>
          <a:p>
            <a:pPr marL="457200" lvl="2"/>
            <a:endParaRPr lang="en-US" altLang="ko-KR" sz="17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/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7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인스타그램</a:t>
            </a: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7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네이버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7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블로그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등 이미 구현된 </a:t>
            </a: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가져다 쓰는 방식</a:t>
            </a:r>
            <a:endParaRPr lang="en-US" altLang="ko-KR" sz="17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/>
            <a:endParaRPr lang="en-US" altLang="ko-KR" sz="17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/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※ 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주의사항</a:t>
            </a:r>
            <a:endParaRPr lang="en-US" altLang="ko-KR" sz="17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/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</a:t>
            </a: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통한 </a:t>
            </a:r>
            <a:r>
              <a:rPr lang="ko-KR" altLang="en-US" sz="17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크롤링은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허가되는 부분에 한에서만 가능토록 만들어져 있음</a:t>
            </a:r>
            <a:endParaRPr lang="en-US" altLang="ko-KR" sz="17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73361" y="2103513"/>
            <a:ext cx="375631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/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selenium</a:t>
            </a:r>
          </a:p>
          <a:p>
            <a:pPr marL="457200" lvl="2"/>
            <a:endParaRPr lang="en-US" altLang="ko-KR" sz="17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/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처음 </a:t>
            </a: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 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파일에는 없었지만 </a:t>
            </a:r>
            <a:r>
              <a:rPr lang="en-US" altLang="ko-KR" sz="17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javascript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통해 처리될 경우</a:t>
            </a: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</a:p>
          <a:p>
            <a:pPr marL="457200" lvl="2"/>
            <a:r>
              <a:rPr lang="ko-KR" altLang="en-US" sz="17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로그인이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필요한 경우에 사용</a:t>
            </a:r>
            <a:endParaRPr lang="en-US" altLang="ko-KR" sz="17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77731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4" y="3316293"/>
            <a:ext cx="2648475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ko-KR" sz="2800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BeautifulSoup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258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47046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ko-KR" sz="2800" b="1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BeautifulSoup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 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6988" y="2745475"/>
            <a:ext cx="10740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BeautifulSoup</a:t>
            </a:r>
            <a:endParaRPr lang="en-US" altLang="ko-KR" sz="32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US" altLang="ko-KR" sz="20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타입의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데이터를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구조를 가진 데이터로 가공해주는 라이브러리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519045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564165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ko-KR" sz="2800" b="1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BeautifulSoup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 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1484" y="1147161"/>
            <a:ext cx="10178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필요한</a:t>
            </a:r>
            <a:r>
              <a:rPr lang="en-US" altLang="ko-KR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라이브러리</a:t>
            </a:r>
            <a:endParaRPr lang="en-US" altLang="ko-KR" sz="2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204" y="2095254"/>
            <a:ext cx="36304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-342900">
              <a:buAutoNum type="arabicPeriod"/>
            </a:pPr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</a:t>
            </a: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equest</a:t>
            </a: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</a:t>
            </a:r>
            <a:endParaRPr lang="en-US" altLang="ko-KR" sz="17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/>
            <a:endParaRPr lang="en-US" altLang="ko-KR" sz="17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/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HTTP 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요청을 보내는데 </a:t>
            </a:r>
            <a:endParaRPr lang="en-US" altLang="ko-KR" sz="17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/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사용하는 라이브러리</a:t>
            </a:r>
            <a:endParaRPr lang="en-US" altLang="ko-KR" sz="17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79784" y="2095254"/>
            <a:ext cx="358943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/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beautifulsoup4</a:t>
            </a:r>
          </a:p>
          <a:p>
            <a:pPr marL="457200" lvl="2"/>
            <a:endParaRPr lang="en-US" altLang="ko-KR" sz="17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57966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123</Words>
  <Application>Microsoft Office PowerPoint</Application>
  <PresentationFormat>사용자 지정</PresentationFormat>
  <Paragraphs>48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paullab</dc:creator>
  <cp:lastModifiedBy>김성현</cp:lastModifiedBy>
  <cp:revision>93</cp:revision>
  <dcterms:created xsi:type="dcterms:W3CDTF">2019-10-31T04:28:31Z</dcterms:created>
  <dcterms:modified xsi:type="dcterms:W3CDTF">2020-03-23T07:43:14Z</dcterms:modified>
</cp:coreProperties>
</file>