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0" r:id="rId3"/>
    <p:sldId id="301" r:id="rId4"/>
    <p:sldId id="284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lab" initials="p" lastIdx="1" clrIdx="0">
    <p:extLst>
      <p:ext uri="{19B8F6BF-5375-455C-9EA6-DF929625EA0E}">
        <p15:presenceInfo xmlns:p15="http://schemas.microsoft.com/office/powerpoint/2012/main" userId="paul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5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295EE-25FF-419D-9449-2D52353905B1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91706-479B-495F-AD03-A4FFC19D1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901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60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42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817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06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44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27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50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6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7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77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6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46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E0B28-11AF-450D-9AFB-A01EA93FBCDE}" type="datetimeFigureOut">
              <a:rPr lang="ko-KR" altLang="en-US" smtClean="0"/>
              <a:t>2020-03-27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24B3-F486-4CBB-B0BE-F5920B7D83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3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elp.github.com/en/actions/reference/context-and-expression-syntax-for-github-action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actions/reference/events-that-trigger-workflo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2929043" y="1992948"/>
            <a:ext cx="6535267" cy="2109495"/>
            <a:chOff x="3020482" y="1902486"/>
            <a:chExt cx="3761184" cy="79208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1333" dirty="0">
                <a:solidFill>
                  <a:srgbClr val="E0086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algn="ctr"/>
              <a:endParaRPr sz="3733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3"/>
            <p:cNvCxnSpPr/>
            <p:nvPr/>
          </p:nvCxnSpPr>
          <p:spPr>
            <a:xfrm>
              <a:off x="4305740" y="2156402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3380522" y="2156402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3391181" y="2694574"/>
              <a:ext cx="2057671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5447719" y="2694574"/>
              <a:ext cx="925218" cy="0"/>
            </a:xfrm>
            <a:prstGeom prst="straightConnector1">
              <a:avLst/>
            </a:prstGeom>
            <a:noFill/>
            <a:ln w="57150" cap="flat" cmpd="sng">
              <a:solidFill>
                <a:srgbClr val="E0086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 txBox="1"/>
          <p:nvPr/>
        </p:nvSpPr>
        <p:spPr>
          <a:xfrm>
            <a:off x="2540178" y="2967379"/>
            <a:ext cx="7346284" cy="818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US" sz="54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54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54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42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0615" y="2103864"/>
            <a:ext cx="612573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10. </a:t>
            </a:r>
            <a:r>
              <a:rPr lang="ko-KR" altLang="en-US" dirty="0" smtClean="0"/>
              <a:t>버전 업데이트를 한번 시도해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임시로 밑에 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dirty="0"/>
              <a:t>name: Run ls -l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</a:t>
            </a:r>
            <a:r>
              <a:rPr lang="en-US" altLang="ko-KR" dirty="0" smtClean="0"/>
              <a:t>run</a:t>
            </a:r>
            <a:r>
              <a:rPr lang="en-US" altLang="ko-KR" dirty="0"/>
              <a:t>: ls </a:t>
            </a:r>
            <a:r>
              <a:rPr lang="en-US" altLang="ko-KR" dirty="0" smtClean="0"/>
              <a:t>–l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를</a:t>
            </a:r>
            <a:r>
              <a:rPr lang="ko-KR" altLang="en-US" dirty="0" smtClean="0"/>
              <a:t> 추가해 보고 </a:t>
            </a:r>
            <a:r>
              <a:rPr lang="en-US" altLang="ko-KR" dirty="0" smtClean="0"/>
              <a:t>‘hello’ </a:t>
            </a:r>
            <a:r>
              <a:rPr lang="ko-KR" altLang="en-US" dirty="0" smtClean="0"/>
              <a:t>이라고 코멘트를 달아서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하고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해보았다</a:t>
            </a:r>
            <a:r>
              <a:rPr lang="en-US" altLang="ko-KR" dirty="0" smtClean="0"/>
              <a:t>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0" y="338602"/>
            <a:ext cx="4171950" cy="583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6966" y="5077522"/>
            <a:ext cx="2401229" cy="765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0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1" b="51545"/>
          <a:stretch/>
        </p:blipFill>
        <p:spPr>
          <a:xfrm>
            <a:off x="376998" y="1023482"/>
            <a:ext cx="8135100" cy="30550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235748" y="237891"/>
            <a:ext cx="89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11. Push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하고 난 후 다시 </a:t>
            </a:r>
            <a:r>
              <a:rPr lang="en-US" altLang="ko-KR" dirty="0" smtClean="0"/>
              <a:t>Actions </a:t>
            </a:r>
            <a:r>
              <a:rPr lang="ko-KR" altLang="en-US" dirty="0" smtClean="0"/>
              <a:t>에 들어가보면 우리고 처음 만든 </a:t>
            </a:r>
            <a:r>
              <a:rPr lang="en-US" altLang="ko-KR" dirty="0" smtClean="0"/>
              <a:t>“main2”</a:t>
            </a:r>
            <a:r>
              <a:rPr lang="ko-KR" altLang="en-US" dirty="0" smtClean="0"/>
              <a:t>가 들어가 있고 버전업을 한  </a:t>
            </a:r>
            <a:r>
              <a:rPr lang="en-US" altLang="ko-KR" dirty="0" smtClean="0"/>
              <a:t>‘hello’ </a:t>
            </a:r>
            <a:r>
              <a:rPr lang="ko-KR" altLang="en-US" dirty="0" smtClean="0"/>
              <a:t>가 있는 것을 확인 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075" y="4356410"/>
            <a:ext cx="873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11-1. </a:t>
            </a:r>
            <a:r>
              <a:rPr lang="ko-KR" altLang="en-US" dirty="0" smtClean="0"/>
              <a:t>그러면 </a:t>
            </a:r>
            <a:r>
              <a:rPr lang="en-US" altLang="ko-KR" dirty="0" smtClean="0"/>
              <a:t>‘hello’</a:t>
            </a:r>
            <a:r>
              <a:rPr lang="ko-KR" altLang="en-US" dirty="0" smtClean="0"/>
              <a:t>를 한번 클릭해 보고 좌측 상단에 있는 </a:t>
            </a:r>
            <a:r>
              <a:rPr lang="en-US" altLang="ko-KR" dirty="0" smtClean="0"/>
              <a:t>build</a:t>
            </a:r>
            <a:r>
              <a:rPr lang="ko-KR" altLang="en-US" dirty="0" smtClean="0"/>
              <a:t>를 클릭해 보자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394" r="43311" b="52518"/>
          <a:stretch/>
        </p:blipFill>
        <p:spPr>
          <a:xfrm>
            <a:off x="624469" y="4921845"/>
            <a:ext cx="5701990" cy="1754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10322" y="6096001"/>
            <a:ext cx="111512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43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4" y="1018479"/>
            <a:ext cx="7956046" cy="52782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438615" y="260195"/>
            <a:ext cx="866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그러면 이렇게 우리가 적은 코드가 실행 된 것을 확인할 수 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31766" y="5650392"/>
            <a:ext cx="305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기본적인 </a:t>
            </a:r>
            <a:r>
              <a:rPr lang="en-US" altLang="ko-KR" dirty="0" smtClean="0"/>
              <a:t>action </a:t>
            </a:r>
            <a:r>
              <a:rPr lang="ko-KR" altLang="en-US" dirty="0" smtClean="0"/>
              <a:t>사용법은 이렇습니다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4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366" y="319668"/>
            <a:ext cx="94636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아까 지나쳤던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uses</a:t>
            </a:r>
            <a:r>
              <a:rPr lang="ko-KR" altLang="en-US" dirty="0" smtClean="0"/>
              <a:t>를 다시 살펴보겠습니다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Uses</a:t>
            </a:r>
            <a:r>
              <a:rPr lang="ko-KR" altLang="en-US" dirty="0" smtClean="0"/>
              <a:t>는 이미 다른 사람이 정의한 명령어를 가져와서 실행하는 것입니다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13. </a:t>
            </a:r>
            <a:r>
              <a:rPr lang="ko-KR" altLang="en-US" dirty="0" smtClean="0"/>
              <a:t>다시 새로운 </a:t>
            </a:r>
            <a:r>
              <a:rPr lang="en-US" altLang="ko-KR" dirty="0" smtClean="0"/>
              <a:t>workflow</a:t>
            </a:r>
            <a:r>
              <a:rPr lang="ko-KR" altLang="en-US" dirty="0" smtClean="0"/>
              <a:t>를 생성하기 위해 좌측 상단에 </a:t>
            </a:r>
            <a:r>
              <a:rPr lang="en-US" altLang="ko-KR" dirty="0" smtClean="0">
                <a:solidFill>
                  <a:schemeClr val="accent1"/>
                </a:solidFill>
              </a:rPr>
              <a:t>New workflow </a:t>
            </a:r>
            <a:r>
              <a:rPr lang="ko-KR" altLang="en-US" dirty="0" smtClean="0"/>
              <a:t>를 누른 후 우측에 </a:t>
            </a:r>
            <a:r>
              <a:rPr lang="en-US" altLang="ko-KR" dirty="0" smtClean="0">
                <a:solidFill>
                  <a:schemeClr val="accent1"/>
                </a:solidFill>
              </a:rPr>
              <a:t>Set up a workflow yourself 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84" y="2884449"/>
            <a:ext cx="11630148" cy="3284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2096430" y="2966224"/>
            <a:ext cx="929268" cy="542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091855" y="2897094"/>
            <a:ext cx="1490546" cy="6118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367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0" r="30939"/>
          <a:stretch/>
        </p:blipFill>
        <p:spPr>
          <a:xfrm>
            <a:off x="221561" y="127092"/>
            <a:ext cx="6045425" cy="6649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854283" y="2148468"/>
            <a:ext cx="469094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14. </a:t>
            </a:r>
            <a:r>
              <a:rPr lang="ko-KR" altLang="en-US" dirty="0" smtClean="0"/>
              <a:t>처음 했던 것과 동일하게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만들고 다른 이름 을 지어주고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이번에는 </a:t>
            </a:r>
            <a:r>
              <a:rPr lang="en-US" altLang="ko-KR" dirty="0" smtClean="0"/>
              <a:t>uses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지우지 않았습니다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Uses : actions/ checkout@v2   (</a:t>
            </a:r>
            <a:r>
              <a:rPr lang="ko-KR" altLang="en-US" dirty="0" smtClean="0"/>
              <a:t>버전 </a:t>
            </a:r>
            <a:r>
              <a:rPr lang="en-US" altLang="ko-KR" dirty="0" smtClean="0"/>
              <a:t>2) </a:t>
            </a:r>
            <a:r>
              <a:rPr lang="ko-KR" altLang="en-US" dirty="0" smtClean="0"/>
              <a:t>는 누군가가 이미 만들어 놓은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이라는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을 사용하는 것입니다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6371" y="4943707"/>
            <a:ext cx="246070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5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6997" y="505523"/>
            <a:ext cx="69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14-1. </a:t>
            </a:r>
            <a:r>
              <a:rPr lang="ko-KR" altLang="en-US" dirty="0" smtClean="0"/>
              <a:t>구글에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github.com/actions/checkout </a:t>
            </a:r>
            <a:r>
              <a:rPr lang="ko-KR" altLang="en-US" dirty="0" smtClean="0"/>
              <a:t>이라고 검색하면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7" y="1120805"/>
            <a:ext cx="7470140" cy="46509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8355981" y="1538868"/>
            <a:ext cx="35312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Checkout </a:t>
            </a:r>
            <a:r>
              <a:rPr lang="ko-KR" altLang="en-US" dirty="0" smtClean="0"/>
              <a:t>이라는</a:t>
            </a:r>
            <a:r>
              <a:rPr lang="en-US" altLang="ko-KR" dirty="0"/>
              <a:t>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이 저장되어 있는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제공하는 저장소가 나옵니다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Checkout</a:t>
            </a:r>
            <a:r>
              <a:rPr lang="ko-KR" altLang="en-US" dirty="0" smtClean="0"/>
              <a:t>을 사용하면 자동으로 우리의 </a:t>
            </a:r>
            <a:r>
              <a:rPr lang="en-US" altLang="ko-KR" dirty="0" smtClean="0"/>
              <a:t>repo</a:t>
            </a:r>
            <a:r>
              <a:rPr lang="ko-KR" altLang="en-US" dirty="0" smtClean="0"/>
              <a:t>를 체크아웃해주는 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우측에 </a:t>
            </a:r>
            <a:r>
              <a:rPr lang="en-US" altLang="ko-KR" dirty="0" smtClean="0"/>
              <a:t>marketplace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checkout </a:t>
            </a:r>
            <a:r>
              <a:rPr lang="ko-KR" altLang="en-US" dirty="0" smtClean="0"/>
              <a:t>을 검색하면 더 자세한 설명이 나옵니다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9" r="20459"/>
          <a:stretch/>
        </p:blipFill>
        <p:spPr>
          <a:xfrm>
            <a:off x="378689" y="437412"/>
            <a:ext cx="7285916" cy="6070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9344722" y="3003395"/>
            <a:ext cx="260195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처음과 똑같이 파일을 생성하고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 실행하고 </a:t>
            </a:r>
            <a:r>
              <a:rPr lang="en-US" altLang="ko-KR" dirty="0" smtClean="0"/>
              <a:t>Actions</a:t>
            </a:r>
            <a:r>
              <a:rPr lang="ko-KR" altLang="en-US" dirty="0" smtClean="0"/>
              <a:t>에 가서 확인해 보면 </a:t>
            </a:r>
            <a:r>
              <a:rPr lang="en-US" altLang="ko-KR" dirty="0" smtClean="0"/>
              <a:t>checkout</a:t>
            </a:r>
            <a:r>
              <a:rPr lang="ko-KR" altLang="en-US" dirty="0" smtClean="0"/>
              <a:t>이 잘 실행 된 것을 확인할 수 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7790985" y="2877014"/>
            <a:ext cx="1241503" cy="289188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3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6506" y="1792225"/>
            <a:ext cx="7218558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Github</a:t>
            </a:r>
            <a:r>
              <a:rPr lang="en-US" altLang="ko-KR" dirty="0" smtClean="0"/>
              <a:t> actions context</a:t>
            </a:r>
            <a:r>
              <a:rPr lang="ko-KR" altLang="en-US" dirty="0" smtClean="0"/>
              <a:t>를 검색해서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help.github.com/en/actions/reference/context-and-expression-syntax-for-github-actions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에 들어가보면 </a:t>
            </a:r>
            <a:r>
              <a:rPr lang="ko-KR" altLang="en-US" dirty="0" err="1" smtClean="0"/>
              <a:t>깃허브에서</a:t>
            </a:r>
            <a:r>
              <a:rPr lang="ko-KR" altLang="en-US" dirty="0" smtClean="0"/>
              <a:t> 약속한 환경 변수들을 알려준다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환경 변수는 약속된 것이므로 꼭 지정된 변수 이름을 사용해야 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506" y="382011"/>
            <a:ext cx="901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15. Action</a:t>
            </a:r>
            <a:r>
              <a:rPr lang="ko-KR" altLang="en-US" dirty="0" smtClean="0"/>
              <a:t>이 더 많은 작업을 할 수 있게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context </a:t>
            </a:r>
            <a:r>
              <a:rPr lang="ko-KR" altLang="en-US" dirty="0"/>
              <a:t>와 환경변수</a:t>
            </a:r>
            <a:r>
              <a:rPr lang="ko-KR" altLang="en-US" dirty="0" smtClean="0"/>
              <a:t>를 배워보자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action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어떠한 맥락에서 실행되어졌다 라는 뜻에서 </a:t>
            </a:r>
            <a:r>
              <a:rPr lang="en-US" altLang="ko-KR" dirty="0" smtClean="0"/>
              <a:t>context</a:t>
            </a:r>
            <a:r>
              <a:rPr lang="ko-KR" altLang="en-US" dirty="0" smtClean="0"/>
              <a:t> 라고 쓴다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57" y="4395394"/>
            <a:ext cx="6757638" cy="1392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638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39" y="220333"/>
            <a:ext cx="6381854" cy="6139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7492" y="840058"/>
            <a:ext cx="440844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 페이지에 링크된 페이지로 이동하면 이와 같은 </a:t>
            </a:r>
            <a:r>
              <a:rPr lang="en-US" altLang="ko-KR" dirty="0" smtClean="0"/>
              <a:t>context </a:t>
            </a:r>
            <a:r>
              <a:rPr lang="ko-KR" altLang="en-US" dirty="0" smtClean="0"/>
              <a:t>예시가 있다 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16. </a:t>
            </a:r>
            <a:r>
              <a:rPr lang="ko-KR" altLang="en-US" dirty="0" smtClean="0"/>
              <a:t>다시 새로 </a:t>
            </a:r>
            <a:r>
              <a:rPr lang="en-US" altLang="ko-KR" dirty="0" smtClean="0"/>
              <a:t>new workflow</a:t>
            </a:r>
            <a:r>
              <a:rPr lang="ko-KR" altLang="en-US" dirty="0" smtClean="0"/>
              <a:t>를 생성해서 옆에 있는 예시를 복사해서 실행해보자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481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540" y="605861"/>
            <a:ext cx="7143035" cy="56908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669073" y="802888"/>
            <a:ext cx="307030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17. Commit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Actions</a:t>
            </a:r>
            <a:r>
              <a:rPr lang="ko-KR" altLang="en-US" dirty="0" smtClean="0"/>
              <a:t>에 가서 확인해 보면 이와 같이 실행되어 진 것을 확인 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여기까지 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예시와 함께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actions </a:t>
            </a:r>
            <a:r>
              <a:rPr lang="ko-KR" altLang="en-US" dirty="0" smtClean="0"/>
              <a:t>에 대해서 같이 알아보았다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41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3279120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 </a:t>
            </a:r>
            <a:r>
              <a:rPr lang="ko-KR" alt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란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952" y="1113857"/>
            <a:ext cx="10178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개발자 워크 </a:t>
            </a:r>
            <a:r>
              <a:rPr lang="ko-KR" altLang="en-US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플로우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(work flow)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위한 플랫폼으로 오케스트레이션</a:t>
            </a:r>
            <a:r>
              <a:rPr lang="en-US" altLang="ko-KR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즉 </a:t>
            </a:r>
            <a:r>
              <a:rPr lang="en-US" altLang="ko-KR" sz="2400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github</a:t>
            </a:r>
            <a:r>
              <a:rPr lang="ko-KR" altLang="en-US" sz="2400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에서 제공되어지는 컴퓨터 시스템 및 소프트웨어의 자동화를 제공하는 도구이다</a:t>
            </a:r>
            <a:endParaRPr lang="en-US" altLang="ko-KR" sz="2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58" y="2765269"/>
            <a:ext cx="6649278" cy="3479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431371" y="2765269"/>
            <a:ext cx="4165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작년 </a:t>
            </a:r>
            <a:r>
              <a:rPr lang="en-US" altLang="ko-KR" dirty="0" smtClean="0"/>
              <a:t>2019</a:t>
            </a:r>
            <a:r>
              <a:rPr lang="ko-KR" altLang="en-US" dirty="0" smtClean="0"/>
              <a:t>년에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/>
              <a:t> </a:t>
            </a:r>
            <a:r>
              <a:rPr lang="en-US" altLang="ko-KR" dirty="0" smtClean="0"/>
              <a:t>CI/CD </a:t>
            </a:r>
            <a:r>
              <a:rPr lang="ko-KR" altLang="en-US" dirty="0" smtClean="0"/>
              <a:t>도 할 수 있게 추가해서 빌드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커버리지</a:t>
            </a:r>
            <a:r>
              <a:rPr lang="en-US" altLang="ko-KR" dirty="0" smtClean="0"/>
              <a:t>/ </a:t>
            </a:r>
            <a:r>
              <a:rPr lang="ko-KR" altLang="en-US" dirty="0" smtClean="0"/>
              <a:t>배포 까지 진행 할 수 있게 되었다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832123" y="6303109"/>
            <a:ext cx="71510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smtClean="0"/>
              <a:t>출처 </a:t>
            </a:r>
            <a:r>
              <a:rPr lang="en-US" altLang="ko-KR" sz="500" dirty="0" smtClean="0"/>
              <a:t>: github.com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333468457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6"/>
          <p:cNvCxnSpPr/>
          <p:nvPr/>
        </p:nvCxnSpPr>
        <p:spPr>
          <a:xfrm>
            <a:off x="431371" y="344696"/>
            <a:ext cx="9660647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6"/>
          <p:cNvSpPr/>
          <p:nvPr/>
        </p:nvSpPr>
        <p:spPr>
          <a:xfrm>
            <a:off x="-14515" y="149948"/>
            <a:ext cx="1088572" cy="384043"/>
          </a:xfrm>
          <a:prstGeom prst="rect">
            <a:avLst/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0086439" y="187755"/>
            <a:ext cx="60959" cy="360904"/>
          </a:xfrm>
          <a:prstGeom prst="rect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1126708" y="345453"/>
            <a:ext cx="1233624" cy="0"/>
          </a:xfrm>
          <a:prstGeom prst="straightConnector1">
            <a:avLst/>
          </a:prstGeom>
          <a:noFill/>
          <a:ln w="12700" cap="flat" cmpd="sng">
            <a:solidFill>
              <a:srgbClr val="E0086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8" name="Google Shape;138;p16"/>
          <p:cNvSpPr/>
          <p:nvPr/>
        </p:nvSpPr>
        <p:spPr>
          <a:xfrm rot="5400000">
            <a:off x="928275" y="295722"/>
            <a:ext cx="386628" cy="95087"/>
          </a:xfrm>
          <a:prstGeom prst="triangle">
            <a:avLst>
              <a:gd name="adj" fmla="val 50000"/>
            </a:avLst>
          </a:prstGeom>
          <a:solidFill>
            <a:srgbClr val="E0086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047715" y="380980"/>
            <a:ext cx="2835172" cy="52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-US" sz="2800" b="1" dirty="0" err="1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Github</a:t>
            </a:r>
            <a:r>
              <a:rPr lang="en-US" sz="2800" b="1" dirty="0" smtClean="0">
                <a:solidFill>
                  <a:schemeClr val="dk1"/>
                </a:solidFill>
                <a:latin typeface="Tmon몬소리OTF Black" panose="02000A03000000000000" pitchFamily="50" charset="-127"/>
                <a:ea typeface="Tmon몬소리OTF Black" panose="02000A03000000000000" pitchFamily="50" charset="-127"/>
                <a:cs typeface="Arial"/>
                <a:sym typeface="Arial"/>
              </a:rPr>
              <a:t> Actions</a:t>
            </a:r>
            <a:endParaRPr sz="2800" b="1" dirty="0">
              <a:solidFill>
                <a:schemeClr val="dk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02" y="189570"/>
            <a:ext cx="1411093" cy="82199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9376" y="1591057"/>
            <a:ext cx="10501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CI/CD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 defTabSz="900113">
              <a:buFontTx/>
              <a:buChar char="-"/>
            </a:pPr>
            <a:r>
              <a:rPr lang="en-US" altLang="ko-KR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 </a:t>
            </a:r>
            <a:r>
              <a:rPr lang="ko-KR" altLang="en-US" dirty="0" smtClean="0"/>
              <a:t>는 지속적인 통합</a:t>
            </a:r>
            <a:r>
              <a:rPr lang="en-US" altLang="ko-KR" dirty="0" smtClean="0"/>
              <a:t>(continuous integration)</a:t>
            </a:r>
            <a:r>
              <a:rPr lang="ko-KR" altLang="en-US" dirty="0"/>
              <a:t>으로 개발하면서 코드 통합을 지속적으로 진행하면서 품질을 </a:t>
            </a:r>
            <a:r>
              <a:rPr lang="ko-KR" altLang="en-US" dirty="0" smtClean="0"/>
              <a:t>확인한다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모든</a:t>
            </a:r>
            <a:r>
              <a:rPr lang="en-US" altLang="ko-KR" dirty="0"/>
              <a:t> </a:t>
            </a:r>
            <a:r>
              <a:rPr lang="ko-KR" altLang="en-US" dirty="0" smtClean="0"/>
              <a:t>프로젝트가 끝난 후에 코드의 품질을 관리하는 단점을 해소하기 위해 나타난 개념이다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여러 명의 개발자가 한 프로젝트를 진행 할 때 수시로 각자의 작업들을 확인하며 협업할 수 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</a:t>
            </a:r>
            <a:r>
              <a:rPr lang="ko-KR" altLang="en-US" dirty="0" smtClean="0"/>
              <a:t>는 지속적인 배포</a:t>
            </a:r>
            <a:r>
              <a:rPr lang="en-US" altLang="ko-KR" dirty="0" smtClean="0"/>
              <a:t>(continuous deploy/delivery)</a:t>
            </a:r>
            <a:r>
              <a:rPr lang="ko-KR" altLang="en-US" dirty="0" smtClean="0"/>
              <a:t>로 소프트웨어가 항상 신뢰 가능한 수준에서 배포될 수 있도록 지속적으로 관리하는 것이다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CI </a:t>
            </a:r>
            <a:r>
              <a:rPr lang="ko-KR" altLang="en-US" dirty="0" smtClean="0"/>
              <a:t>과정을 통해 개발 중에 지속적으로 코딩 빌드와 테스트를 하고 이를 거친 코드는 </a:t>
            </a:r>
            <a:r>
              <a:rPr lang="en-US" altLang="ko-KR" dirty="0" smtClean="0"/>
              <a:t>CD </a:t>
            </a:r>
            <a:r>
              <a:rPr lang="ko-KR" altLang="en-US" dirty="0" smtClean="0"/>
              <a:t>과정으로 배포에 반영한다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6293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79049" y="190752"/>
            <a:ext cx="6984112" cy="1541932"/>
            <a:chOff x="435970" y="656977"/>
            <a:chExt cx="8465510" cy="1897557"/>
          </a:xfrm>
        </p:grpSpPr>
        <p:sp>
          <p:nvSpPr>
            <p:cNvPr id="2" name="TextBox 1"/>
            <p:cNvSpPr txBox="1"/>
            <p:nvPr/>
          </p:nvSpPr>
          <p:spPr>
            <a:xfrm>
              <a:off x="435970" y="656977"/>
              <a:ext cx="8465510" cy="965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500" dirty="0" err="1" smtClean="0"/>
                <a:t>Github</a:t>
              </a:r>
              <a:r>
                <a:rPr lang="en-US" altLang="ko-KR" sz="1500" dirty="0" smtClean="0"/>
                <a:t> Actions </a:t>
              </a:r>
              <a:r>
                <a:rPr lang="ko-KR" altLang="en-US" sz="1500" dirty="0" smtClean="0"/>
                <a:t>설정하기</a:t>
              </a:r>
              <a:endParaRPr lang="en-US" altLang="ko-KR" sz="1500" dirty="0" smtClean="0"/>
            </a:p>
            <a:p>
              <a:endParaRPr lang="en-US" altLang="ko-KR" sz="1500" dirty="0"/>
            </a:p>
            <a:p>
              <a:r>
                <a:rPr lang="en-US" altLang="ko-KR" sz="1500" dirty="0" err="1" smtClean="0"/>
                <a:t>Github</a:t>
              </a:r>
              <a:r>
                <a:rPr lang="en-US" altLang="ko-KR" sz="1500" dirty="0" smtClean="0"/>
                <a:t> repo </a:t>
              </a:r>
              <a:r>
                <a:rPr lang="ko-KR" altLang="en-US" sz="1500" dirty="0" err="1" smtClean="0"/>
                <a:t>상단데</a:t>
              </a:r>
              <a:r>
                <a:rPr lang="ko-KR" altLang="en-US" sz="1500" dirty="0" smtClean="0"/>
                <a:t> </a:t>
              </a:r>
              <a:r>
                <a:rPr lang="en-US" altLang="ko-KR" sz="1500" dirty="0" smtClean="0"/>
                <a:t>Actions</a:t>
              </a:r>
              <a:r>
                <a:rPr lang="ko-KR" altLang="en-US" sz="1500" dirty="0" smtClean="0"/>
                <a:t>를 선택하면  </a:t>
              </a:r>
              <a:r>
                <a:rPr lang="en-US" altLang="ko-KR" sz="1500" dirty="0" err="1" smtClean="0"/>
                <a:t>github</a:t>
              </a:r>
              <a:r>
                <a:rPr lang="en-US" altLang="ko-KR" sz="1500" dirty="0" smtClean="0"/>
                <a:t> Actions</a:t>
              </a:r>
              <a:r>
                <a:rPr lang="ko-KR" altLang="en-US" sz="1500" dirty="0" smtClean="0"/>
                <a:t>를 설정할 수 있다</a:t>
              </a:r>
              <a:r>
                <a:rPr lang="en-US" altLang="ko-KR" sz="1500" dirty="0" smtClean="0"/>
                <a:t>.</a:t>
              </a:r>
              <a:endParaRPr lang="ko-KR" altLang="en-US" sz="1500" dirty="0"/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60" y="1794719"/>
              <a:ext cx="7843751" cy="75981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0" name="그룹 9"/>
          <p:cNvGrpSpPr/>
          <p:nvPr/>
        </p:nvGrpSpPr>
        <p:grpSpPr>
          <a:xfrm>
            <a:off x="405429" y="2132564"/>
            <a:ext cx="9698223" cy="4550734"/>
            <a:chOff x="405429" y="2132564"/>
            <a:chExt cx="9698223" cy="4550734"/>
          </a:xfrm>
        </p:grpSpPr>
        <p:grpSp>
          <p:nvGrpSpPr>
            <p:cNvPr id="8" name="그룹 7"/>
            <p:cNvGrpSpPr/>
            <p:nvPr/>
          </p:nvGrpSpPr>
          <p:grpSpPr>
            <a:xfrm>
              <a:off x="405429" y="2132564"/>
              <a:ext cx="9698223" cy="4550734"/>
              <a:chOff x="279049" y="1872369"/>
              <a:chExt cx="9698223" cy="455073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79049" y="1872369"/>
                <a:ext cx="969822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 smtClean="0"/>
                  <a:t>2. </a:t>
                </a:r>
                <a:r>
                  <a:rPr lang="ko-KR" altLang="en-US" sz="1500" dirty="0" err="1" smtClean="0"/>
                  <a:t>깃허브에서</a:t>
                </a:r>
                <a:r>
                  <a:rPr lang="ko-KR" altLang="en-US" sz="1500" dirty="0" smtClean="0"/>
                  <a:t> 미리 만들어진 템플릿들이 있다</a:t>
                </a:r>
                <a:r>
                  <a:rPr lang="en-US" altLang="ko-KR" sz="1500" dirty="0" smtClean="0"/>
                  <a:t>. </a:t>
                </a:r>
                <a:r>
                  <a:rPr lang="ko-KR" altLang="en-US" sz="1500" dirty="0" smtClean="0"/>
                  <a:t>우리는 </a:t>
                </a:r>
                <a:r>
                  <a:rPr lang="ko-KR" altLang="en-US" sz="1500" u="sng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가장 기본적인 템플릿</a:t>
                </a:r>
                <a:r>
                  <a:rPr lang="ko-KR" altLang="en-US" sz="1500" dirty="0" smtClean="0"/>
                  <a:t>으로 시작해보자</a:t>
                </a:r>
                <a:r>
                  <a:rPr lang="en-US" altLang="ko-KR" sz="1500" dirty="0" smtClean="0"/>
                  <a:t>.  </a:t>
                </a:r>
                <a:endParaRPr lang="ko-KR" altLang="en-US" sz="1500" dirty="0"/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-2060" b="19693"/>
              <a:stretch/>
            </p:blipFill>
            <p:spPr>
              <a:xfrm>
                <a:off x="1100653" y="2401230"/>
                <a:ext cx="7017435" cy="4021873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6638236" y="2661425"/>
              <a:ext cx="1249850" cy="431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cxnSp>
        <p:nvCxnSpPr>
          <p:cNvPr id="14" name="직선 화살표 연결선 13"/>
          <p:cNvCxnSpPr/>
          <p:nvPr/>
        </p:nvCxnSpPr>
        <p:spPr>
          <a:xfrm flipH="1" flipV="1">
            <a:off x="7783552" y="3174381"/>
            <a:ext cx="178419" cy="2899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872761" y="3464312"/>
            <a:ext cx="11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클릭하기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9463" y="5259658"/>
            <a:ext cx="304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나중에 하단에 </a:t>
            </a:r>
            <a:r>
              <a:rPr lang="en-US" altLang="ko-KR" dirty="0" smtClean="0"/>
              <a:t>node,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, python </a:t>
            </a:r>
            <a:r>
              <a:rPr lang="ko-KR" altLang="en-US" dirty="0" smtClean="0"/>
              <a:t>등등 여러 </a:t>
            </a:r>
            <a:r>
              <a:rPr lang="en-US" altLang="ko-KR" dirty="0" smtClean="0"/>
              <a:t>workflow </a:t>
            </a:r>
            <a:r>
              <a:rPr lang="ko-KR" altLang="en-US" dirty="0" smtClean="0"/>
              <a:t>들이 있으니 원하시는 것을 선택하면 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6041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6574" y="264504"/>
            <a:ext cx="11277601" cy="1653507"/>
            <a:chOff x="386574" y="264504"/>
            <a:chExt cx="11277601" cy="1653507"/>
          </a:xfrm>
        </p:grpSpPr>
        <p:sp>
          <p:nvSpPr>
            <p:cNvPr id="2" name="TextBox 1"/>
            <p:cNvSpPr txBox="1"/>
            <p:nvPr/>
          </p:nvSpPr>
          <p:spPr>
            <a:xfrm>
              <a:off x="386574" y="264504"/>
              <a:ext cx="1127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설정이 되었으면</a:t>
              </a:r>
              <a:r>
                <a:rPr lang="en-US" altLang="ko-KR" dirty="0" smtClean="0"/>
                <a:t>, </a:t>
              </a:r>
              <a:r>
                <a:rPr lang="en-US" altLang="ko-KR" dirty="0" err="1" smtClean="0"/>
                <a:t>github</a:t>
              </a:r>
              <a:r>
                <a:rPr lang="en-US" altLang="ko-KR" dirty="0" smtClean="0"/>
                <a:t> actions</a:t>
              </a:r>
              <a:r>
                <a:rPr lang="ko-KR" altLang="en-US" dirty="0" smtClean="0"/>
                <a:t>에 대한 설정 파일은 </a:t>
              </a:r>
              <a:r>
                <a:rPr lang="ko-KR" altLang="en-US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저장 폴더</a:t>
              </a:r>
              <a:r>
                <a:rPr lang="en-US" altLang="ko-KR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/.</a:t>
              </a:r>
              <a:r>
                <a:rPr lang="en-US" altLang="ko-KR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github</a:t>
              </a: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/workflows/*.</a:t>
              </a:r>
              <a:r>
                <a:rPr lang="en-US" altLang="ko-KR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yml</a:t>
              </a:r>
              <a:r>
                <a:rPr lang="en-US" altLang="ko-KR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ko-KR" altLang="en-US" dirty="0" smtClean="0"/>
                <a:t>에 위치해 있다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여기서 자신이 원하는 이름을 지정해 주면 된다</a:t>
              </a:r>
              <a:r>
                <a:rPr lang="en-US" altLang="ko-KR" dirty="0" smtClean="0"/>
                <a:t>. (</a:t>
              </a:r>
              <a:r>
                <a:rPr lang="en-US" altLang="ko-KR" dirty="0" err="1" smtClean="0"/>
                <a:t>yml</a:t>
              </a:r>
              <a:r>
                <a:rPr lang="ko-KR" altLang="en-US" dirty="0" smtClean="0"/>
                <a:t>파일로 저장된다</a:t>
              </a:r>
              <a:r>
                <a:rPr lang="en-US" altLang="ko-KR" smtClean="0"/>
                <a:t>)</a:t>
              </a:r>
              <a:endParaRPr lang="ko-KR" altLang="en-US" dirty="0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294" b="67848"/>
            <a:stretch/>
          </p:blipFill>
          <p:spPr>
            <a:xfrm>
              <a:off x="460917" y="1080113"/>
              <a:ext cx="6608956" cy="83789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18" name="그룹 17"/>
          <p:cNvGrpSpPr/>
          <p:nvPr/>
        </p:nvGrpSpPr>
        <p:grpSpPr>
          <a:xfrm>
            <a:off x="203690" y="2648911"/>
            <a:ext cx="11842892" cy="3879825"/>
            <a:chOff x="203690" y="2648911"/>
            <a:chExt cx="11842892" cy="3879825"/>
          </a:xfrm>
        </p:grpSpPr>
        <p:grpSp>
          <p:nvGrpSpPr>
            <p:cNvPr id="11" name="그룹 10"/>
            <p:cNvGrpSpPr/>
            <p:nvPr/>
          </p:nvGrpSpPr>
          <p:grpSpPr>
            <a:xfrm>
              <a:off x="203690" y="2648911"/>
              <a:ext cx="11656075" cy="3879825"/>
              <a:chOff x="203690" y="2619174"/>
              <a:chExt cx="11656075" cy="3879825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126" r="8546" b="1"/>
              <a:stretch/>
            </p:blipFill>
            <p:spPr>
              <a:xfrm>
                <a:off x="203690" y="2619174"/>
                <a:ext cx="11656075" cy="387982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grpSp>
            <p:nvGrpSpPr>
              <p:cNvPr id="10" name="그룹 9"/>
              <p:cNvGrpSpPr/>
              <p:nvPr/>
            </p:nvGrpSpPr>
            <p:grpSpPr>
              <a:xfrm>
                <a:off x="3171029" y="3405737"/>
                <a:ext cx="4515878" cy="369332"/>
                <a:chOff x="3171029" y="3405737"/>
                <a:chExt cx="4515878" cy="369332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3765389" y="3405737"/>
                  <a:ext cx="39215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4. </a:t>
                  </a:r>
                  <a:r>
                    <a:rPr lang="ko-KR" altLang="en-US" dirty="0" smtClean="0"/>
                    <a:t>자신의 </a:t>
                  </a:r>
                  <a:r>
                    <a:rPr lang="en-US" altLang="ko-KR" dirty="0" smtClean="0"/>
                    <a:t>action </a:t>
                  </a:r>
                  <a:r>
                    <a:rPr lang="ko-KR" altLang="en-US" dirty="0" smtClean="0"/>
                    <a:t>이름을 지정해준다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직선 화살표 연결선 7"/>
                <p:cNvCxnSpPr/>
                <p:nvPr/>
              </p:nvCxnSpPr>
              <p:spPr>
                <a:xfrm flipH="1">
                  <a:off x="3171029" y="3590403"/>
                  <a:ext cx="59436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/>
            <p:cNvSpPr txBox="1"/>
            <p:nvPr/>
          </p:nvSpPr>
          <p:spPr>
            <a:xfrm>
              <a:off x="4029305" y="4535706"/>
              <a:ext cx="3992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5. branch</a:t>
              </a:r>
              <a:r>
                <a:rPr lang="ko-KR" altLang="en-US" dirty="0" smtClean="0"/>
                <a:t>의 조건 주기</a:t>
              </a:r>
              <a:r>
                <a:rPr lang="en-US" altLang="ko-KR" dirty="0" smtClean="0"/>
                <a:t>. (only master)</a:t>
              </a:r>
            </a:p>
            <a:p>
              <a:r>
                <a:rPr lang="ko-KR" altLang="en-US" dirty="0" smtClean="0"/>
                <a:t>         </a:t>
              </a:r>
              <a:r>
                <a:rPr lang="en-US" altLang="ko-KR" dirty="0" smtClean="0"/>
                <a:t>//</a:t>
              </a:r>
              <a:r>
                <a:rPr lang="ko-KR" altLang="en-US" dirty="0" smtClean="0"/>
                <a:t>무 조건을 하고 싶으면 그냥  </a:t>
              </a:r>
              <a:endParaRPr lang="ko-KR" altLang="en-US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996" y="4082281"/>
              <a:ext cx="3037073" cy="14229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5" name="TextBox 14"/>
            <p:cNvSpPr txBox="1"/>
            <p:nvPr/>
          </p:nvSpPr>
          <p:spPr>
            <a:xfrm>
              <a:off x="9712260" y="5595866"/>
              <a:ext cx="2334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이렇게 해도 된다</a:t>
              </a:r>
              <a:r>
                <a:rPr lang="en-US" altLang="ko-KR" dirty="0" smtClean="0"/>
                <a:t>. </a:t>
              </a:r>
              <a:endParaRPr lang="ko-KR" altLang="en-US" dirty="0"/>
            </a:p>
          </p:txBody>
        </p:sp>
      </p:grpSp>
      <p:sp>
        <p:nvSpPr>
          <p:cNvPr id="17" name="오른쪽 중괄호 16"/>
          <p:cNvSpPr/>
          <p:nvPr/>
        </p:nvSpPr>
        <p:spPr>
          <a:xfrm>
            <a:off x="3468655" y="3978832"/>
            <a:ext cx="410096" cy="1526360"/>
          </a:xfrm>
          <a:prstGeom prst="rightBrace">
            <a:avLst>
              <a:gd name="adj1" fmla="val 8333"/>
              <a:gd name="adj2" fmla="val 5041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8266770" y="2217443"/>
            <a:ext cx="339740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기반에 테크닉을 소유한다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여기서 우리가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사용함으로 사용자가 </a:t>
            </a:r>
            <a:r>
              <a:rPr lang="en-US" altLang="ko-KR" dirty="0" smtClean="0"/>
              <a:t>commit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push</a:t>
            </a:r>
            <a:r>
              <a:rPr lang="ko-KR" altLang="en-US" dirty="0" smtClean="0"/>
              <a:t>했을 때 작성한 코드가 실행된다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 flipH="1">
            <a:off x="9340553" y="3679587"/>
            <a:ext cx="371707" cy="10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3855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6312" y="208156"/>
            <a:ext cx="9314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5-1. </a:t>
            </a:r>
            <a:r>
              <a:rPr lang="ko-KR" altLang="en-US" dirty="0" smtClean="0"/>
              <a:t>더 많은 </a:t>
            </a:r>
            <a:r>
              <a:rPr lang="en-US" altLang="ko-KR" dirty="0" smtClean="0"/>
              <a:t>event</a:t>
            </a:r>
            <a:r>
              <a:rPr lang="ko-KR" altLang="en-US" dirty="0" smtClean="0"/>
              <a:t>를 찾아보고 싶으면 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help.github.com/en/actions/reference/events-that-trigger-workflows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여기를 참고해서 응용해봐도 좋다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759" r="-1888" b="27047"/>
          <a:stretch/>
        </p:blipFill>
        <p:spPr>
          <a:xfrm>
            <a:off x="599376" y="1330712"/>
            <a:ext cx="5372002" cy="5055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13" r="15979"/>
          <a:stretch/>
        </p:blipFill>
        <p:spPr>
          <a:xfrm>
            <a:off x="4262650" y="3858321"/>
            <a:ext cx="7691457" cy="21893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7218556" y="3358486"/>
            <a:ext cx="4973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*Issues </a:t>
            </a:r>
            <a:r>
              <a:rPr lang="ko-KR" altLang="en-US" sz="1500" dirty="0" smtClean="0"/>
              <a:t>는 여러가지 작업을 할 때 정의되는 </a:t>
            </a:r>
            <a:r>
              <a:rPr lang="en-US" altLang="ko-KR" sz="1500" dirty="0" smtClean="0"/>
              <a:t>action</a:t>
            </a:r>
            <a:r>
              <a:rPr lang="ko-KR" altLang="en-US" sz="1500" dirty="0" smtClean="0"/>
              <a:t>이다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6089107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4675" y="1482501"/>
            <a:ext cx="9972675" cy="1819275"/>
            <a:chOff x="203690" y="237079"/>
            <a:chExt cx="9972675" cy="18192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690" y="237079"/>
              <a:ext cx="9972675" cy="18192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TextBox 2"/>
            <p:cNvSpPr txBox="1"/>
            <p:nvPr/>
          </p:nvSpPr>
          <p:spPr>
            <a:xfrm>
              <a:off x="2029522" y="1650380"/>
              <a:ext cx="1471961" cy="4059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30097" y="416392"/>
            <a:ext cx="10879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runs-on:</a:t>
            </a:r>
          </a:p>
          <a:p>
            <a:r>
              <a:rPr lang="ko-KR" altLang="en-US" dirty="0" smtClean="0"/>
              <a:t>  실행할 때 작동되는 컴퓨터 이름이다</a:t>
            </a:r>
            <a:r>
              <a:rPr lang="en-US" altLang="ko-KR" dirty="0" smtClean="0"/>
              <a:t>. Windows, Mac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 제공되니 선택해서 사용하면 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805417" y="1122556"/>
            <a:ext cx="1555595" cy="1773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2936487" y="1324079"/>
            <a:ext cx="8947891" cy="5381725"/>
            <a:chOff x="2936487" y="1324079"/>
            <a:chExt cx="8947891" cy="5381725"/>
          </a:xfrm>
        </p:grpSpPr>
        <p:grpSp>
          <p:nvGrpSpPr>
            <p:cNvPr id="13" name="그룹 12"/>
            <p:cNvGrpSpPr/>
            <p:nvPr/>
          </p:nvGrpSpPr>
          <p:grpSpPr>
            <a:xfrm>
              <a:off x="6908121" y="1324079"/>
              <a:ext cx="4976257" cy="5381725"/>
              <a:chOff x="6908121" y="1324079"/>
              <a:chExt cx="4976257" cy="538172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33604" r="1034"/>
              <a:stretch/>
            </p:blipFill>
            <p:spPr>
              <a:xfrm>
                <a:off x="6954642" y="2152389"/>
                <a:ext cx="4883216" cy="455341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-172" b="90244"/>
              <a:stretch/>
            </p:blipFill>
            <p:spPr>
              <a:xfrm>
                <a:off x="6908121" y="1324079"/>
                <a:ext cx="4976257" cy="67361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2936487" y="5587251"/>
              <a:ext cx="4186541" cy="923330"/>
              <a:chOff x="2936487" y="5587251"/>
              <a:chExt cx="4186541" cy="92333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936487" y="5587251"/>
                <a:ext cx="34918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옆에 </a:t>
                </a:r>
                <a:r>
                  <a:rPr lang="en-US" altLang="ko-KR" dirty="0"/>
                  <a:t>Documentation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옵션이 있으니 참고하기 바란다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 </a:t>
                </a:r>
              </a:p>
              <a:p>
                <a:endParaRPr lang="ko-KR" altLang="en-US" dirty="0"/>
              </a:p>
            </p:txBody>
          </p:sp>
          <p:cxnSp>
            <p:nvCxnSpPr>
              <p:cNvPr id="11" name="직선 화살표 연결선 10"/>
              <p:cNvCxnSpPr/>
              <p:nvPr/>
            </p:nvCxnSpPr>
            <p:spPr>
              <a:xfrm flipV="1">
                <a:off x="6542048" y="5948656"/>
                <a:ext cx="580980" cy="723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46332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273" y="208157"/>
            <a:ext cx="654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action</a:t>
            </a:r>
            <a:r>
              <a:rPr lang="ko-KR" altLang="en-US" dirty="0" smtClean="0"/>
              <a:t>에 실행되어지는 일들을 </a:t>
            </a:r>
            <a:r>
              <a:rPr lang="en-US" altLang="ko-KR" dirty="0" smtClean="0"/>
              <a:t>steps</a:t>
            </a:r>
            <a:r>
              <a:rPr lang="ko-KR" altLang="en-US" dirty="0" smtClean="0"/>
              <a:t>에 적어놓는다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5080" y="747631"/>
            <a:ext cx="63264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7-1. name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의 이름을 적고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Run</a:t>
            </a:r>
            <a:r>
              <a:rPr lang="ko-KR" altLang="en-US" dirty="0" smtClean="0"/>
              <a:t>에는 그 </a:t>
            </a:r>
            <a:r>
              <a:rPr lang="en-US" altLang="ko-KR" dirty="0" smtClean="0"/>
              <a:t>step</a:t>
            </a:r>
            <a:r>
              <a:rPr lang="ko-KR" altLang="en-US" dirty="0" smtClean="0"/>
              <a:t>에 실제 동작되는 코드를 입력한다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먼저 우리는 </a:t>
            </a:r>
            <a:r>
              <a:rPr lang="en-US" altLang="ko-KR" dirty="0" smtClean="0"/>
              <a:t>Hello, world! </a:t>
            </a:r>
            <a:r>
              <a:rPr lang="ko-KR" altLang="en-US" dirty="0" smtClean="0"/>
              <a:t>를 출력해 보는 코드를 넣었고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 다음은 파일들을 자세히 출력하는 코드를 예시로 넣었다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2" r="18219"/>
          <a:stretch/>
        </p:blipFill>
        <p:spPr>
          <a:xfrm>
            <a:off x="297365" y="859144"/>
            <a:ext cx="5018049" cy="2318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57" b="49283"/>
          <a:stretch/>
        </p:blipFill>
        <p:spPr>
          <a:xfrm>
            <a:off x="5211335" y="3600192"/>
            <a:ext cx="6529156" cy="30240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61276" y="5305216"/>
            <a:ext cx="449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우측 상단에 있는 </a:t>
            </a:r>
            <a:r>
              <a:rPr lang="en-US" altLang="ko-KR" dirty="0" smtClean="0"/>
              <a:t>start commit </a:t>
            </a:r>
            <a:r>
              <a:rPr lang="ko-KR" altLang="en-US" dirty="0" smtClean="0"/>
              <a:t>을 눌러 </a:t>
            </a:r>
            <a:r>
              <a:rPr lang="en-US" altLang="ko-KR" dirty="0" smtClean="0"/>
              <a:t>commit</a:t>
            </a:r>
            <a:r>
              <a:rPr lang="ko-KR" altLang="en-US" dirty="0"/>
              <a:t>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945" y="3277027"/>
            <a:ext cx="663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*( uses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는 뒤에서 설명하려고 여기서는 지웠습니다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)</a:t>
            </a:r>
          </a:p>
          <a:p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- uses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는 이미 만들어진 코드를 불러서 사용하는 명령어입니다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4225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203690" y="95227"/>
            <a:ext cx="79137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sz="2400" b="1" dirty="0">
              <a:solidFill>
                <a:schemeClr val="lt1"/>
              </a:solidFill>
              <a:latin typeface="Tmon몬소리OTF Black" panose="02000A03000000000000" pitchFamily="50" charset="-127"/>
              <a:ea typeface="Tmon몬소리OTF Black" panose="02000A03000000000000" pitchFamily="50" charset="-127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5" y="341448"/>
            <a:ext cx="10058400" cy="3167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542692" y="3754924"/>
            <a:ext cx="10772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그렇게 되면 우리의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저장소 안에 우리가 만들었던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main.yml</a:t>
            </a:r>
            <a:r>
              <a:rPr lang="en-US" altLang="ko-KR" dirty="0" smtClean="0"/>
              <a:t>”</a:t>
            </a:r>
            <a:r>
              <a:rPr lang="ko-KR" altLang="en-US" dirty="0" smtClean="0"/>
              <a:t>파일이 생성된 것을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action </a:t>
            </a:r>
            <a:r>
              <a:rPr lang="ko-KR" altLang="en-US" dirty="0" smtClean="0"/>
              <a:t>에서 우리가 지금 했던 것은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/workflows 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이르는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가지고 있는 설정 파일을 만드는 작업을 한 것이다</a:t>
            </a:r>
            <a:r>
              <a:rPr lang="en-US" altLang="ko-KR" dirty="0" smtClean="0"/>
              <a:t>.   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저는 연습한다고 이미 만들어져서 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main2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라고</a:t>
            </a:r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저장했습니다</a:t>
            </a:r>
            <a:r>
              <a:rPr lang="en-US" altLang="ko-K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그 다음은 우리가 이 저장소를 저장하고 </a:t>
            </a:r>
            <a:r>
              <a:rPr lang="ko-KR" altLang="en-US" dirty="0" err="1" smtClean="0"/>
              <a:t>클론해서</a:t>
            </a:r>
            <a:r>
              <a:rPr lang="ko-KR" altLang="en-US" dirty="0" smtClean="0"/>
              <a:t> 정말로 이 폴더와 파일이 생성된 것을 확인해보자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5317" y="2891883"/>
            <a:ext cx="1940312" cy="401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892516" y="3260213"/>
            <a:ext cx="437777" cy="494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995063" y="5251269"/>
            <a:ext cx="3705923" cy="1429202"/>
            <a:chOff x="1185745" y="5428798"/>
            <a:chExt cx="3705923" cy="142920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59" t="37341" r="6758" b="4065"/>
            <a:stretch/>
          </p:blipFill>
          <p:spPr>
            <a:xfrm>
              <a:off x="1185745" y="5428798"/>
              <a:ext cx="3705923" cy="53578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63" r="63895" b="29228"/>
            <a:stretch/>
          </p:blipFill>
          <p:spPr>
            <a:xfrm>
              <a:off x="1185746" y="5884127"/>
              <a:ext cx="3631582" cy="973873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5181600" y="5688903"/>
            <a:ext cx="688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저는 </a:t>
            </a:r>
            <a:r>
              <a:rPr lang="ko-KR" altLang="en-US" dirty="0" err="1" smtClean="0"/>
              <a:t>깃데스크를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pull </a:t>
            </a:r>
            <a:r>
              <a:rPr lang="ko-KR" altLang="en-US" dirty="0" smtClean="0"/>
              <a:t>받아서 생성된 것을 확인했습니다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대표님은 </a:t>
            </a:r>
            <a:r>
              <a:rPr lang="ko-KR" altLang="en-US" dirty="0" err="1" smtClean="0"/>
              <a:t>깃데스크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안쓰시는것</a:t>
            </a:r>
            <a:r>
              <a:rPr lang="ko-KR" altLang="en-US" dirty="0" smtClean="0"/>
              <a:t> 같아서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근데 제가 </a:t>
            </a:r>
            <a:r>
              <a:rPr lang="ko-KR" altLang="en-US" dirty="0" err="1" smtClean="0"/>
              <a:t>깃데스크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쓰는것</a:t>
            </a:r>
            <a:r>
              <a:rPr lang="ko-KR" altLang="en-US" dirty="0" smtClean="0"/>
              <a:t> 밖에 잘 몰라서 일단 이렇게 확인하는 걸로 </a:t>
            </a:r>
            <a:r>
              <a:rPr lang="ko-KR" altLang="en-US" dirty="0" err="1" smtClean="0"/>
              <a:t>캡쳐했습니다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5592" y="6272245"/>
            <a:ext cx="1940312" cy="401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3238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883</Words>
  <Application>Microsoft Office PowerPoint</Application>
  <PresentationFormat>와이드스크린</PresentationFormat>
  <Paragraphs>96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Tmon몬소리OTF Black</vt:lpstr>
      <vt:lpstr>나눔스퀘어라운드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paullab</dc:creator>
  <cp:lastModifiedBy>paullab</cp:lastModifiedBy>
  <cp:revision>161</cp:revision>
  <dcterms:created xsi:type="dcterms:W3CDTF">2019-10-31T04:28:31Z</dcterms:created>
  <dcterms:modified xsi:type="dcterms:W3CDTF">2020-03-27T01:42:42Z</dcterms:modified>
</cp:coreProperties>
</file>