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59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1125-7454-420A-9009-CDC38194F688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DC92-CFE4-4D1B-BEAF-CAC37F704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88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15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99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6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9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3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0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9476-BB91-4FED-86B1-96CCEEC32FEC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F32D-A8E9-42F7-B900-98FEC0BCE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829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327912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워크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플로우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(work flow)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플랫폼으로 오케스트레이션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제공되어지는 컴퓨터 시스템 및 소프트웨어의 자동화를 제공하는 도구이다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765269"/>
            <a:ext cx="6649278" cy="347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88385" y="5121608"/>
            <a:ext cx="440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작년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도 할 수 있게 추가해서 빌드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커버리지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배포 까지 진행 할 수 있게 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2123" y="6303109"/>
            <a:ext cx="71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출처 </a:t>
            </a:r>
            <a:r>
              <a:rPr lang="en-US" altLang="ko-KR" sz="500" dirty="0" smtClean="0"/>
              <a:t>: github.com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0721515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591057"/>
            <a:ext cx="10501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CI/CD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 defTabSz="900113">
              <a:buFontTx/>
              <a:buChar char="-"/>
            </a:pP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</a:t>
            </a:r>
            <a:r>
              <a:rPr lang="ko-KR" altLang="en-US" dirty="0" smtClean="0"/>
              <a:t>는 지속적인 통합</a:t>
            </a:r>
            <a:r>
              <a:rPr lang="en-US" altLang="ko-KR" dirty="0" smtClean="0"/>
              <a:t>(continuous integration)</a:t>
            </a:r>
            <a:r>
              <a:rPr lang="ko-KR" altLang="en-US" dirty="0"/>
              <a:t>으로 개발하면서 코드 통합을 지속적으로 진행하면서 품질을 </a:t>
            </a:r>
            <a:r>
              <a:rPr lang="ko-KR" altLang="en-US" dirty="0" smtClean="0"/>
              <a:t>확인한다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ko-KR" altLang="en-US" dirty="0" smtClean="0"/>
              <a:t>프로젝트가 </a:t>
            </a:r>
            <a:r>
              <a:rPr lang="ko-KR" altLang="en-US" dirty="0" smtClean="0"/>
              <a:t>끝난 </a:t>
            </a:r>
            <a:r>
              <a:rPr lang="ko-KR" altLang="en-US" dirty="0" smtClean="0"/>
              <a:t>후에 코드의 품질을 관리하는 단점을 해소하기 위해 나타난 개념이다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명의 개발자가 한 프로젝트를 진행 할 때 수시로 각자의 작업들을 </a:t>
            </a:r>
            <a:r>
              <a:rPr lang="ko-KR" altLang="en-US" dirty="0" smtClean="0"/>
              <a:t>확인하며 </a:t>
            </a:r>
            <a:r>
              <a:rPr lang="ko-KR" altLang="en-US" dirty="0" smtClean="0"/>
              <a:t>협업할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지속적인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(continuous deploy/delivery)</a:t>
            </a:r>
            <a:r>
              <a:rPr lang="ko-KR" altLang="en-US" dirty="0" smtClean="0"/>
              <a:t>로 소프트웨어가 항상 신뢰 가능한 수준에서 배포될 수 있도록 지속적으로 관리하는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과정을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통해 개발 중에 지속적으로 </a:t>
            </a:r>
            <a:r>
              <a:rPr lang="ko-KR" altLang="en-US" dirty="0" smtClean="0"/>
              <a:t>코딩 빌드와 </a:t>
            </a:r>
            <a:r>
              <a:rPr lang="ko-KR" altLang="en-US" dirty="0" smtClean="0"/>
              <a:t>테스트를 하고 이를 거친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과정으로 </a:t>
            </a:r>
            <a:r>
              <a:rPr lang="ko-KR" altLang="en-US" dirty="0" smtClean="0"/>
              <a:t>배포에 </a:t>
            </a:r>
            <a:r>
              <a:rPr lang="ko-KR" altLang="en-US" dirty="0" smtClean="0"/>
              <a:t>반영한다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5158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와이드스크린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Tmon몬소리OTF Black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2</cp:revision>
  <dcterms:created xsi:type="dcterms:W3CDTF">2020-03-26T02:03:57Z</dcterms:created>
  <dcterms:modified xsi:type="dcterms:W3CDTF">2020-03-27T01:41:17Z</dcterms:modified>
</cp:coreProperties>
</file>