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6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1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8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5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40103-3922-4945-A19F-389562BB364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EDDB-0EFD-4D93-9769-FED21F938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0655" y="1305098"/>
            <a:ext cx="3582785" cy="2493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17672" y="606829"/>
            <a:ext cx="3582785" cy="24938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328756" y="3735186"/>
            <a:ext cx="3582785" cy="24938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00941" y="13632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 시스템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61117"/>
              </p:ext>
            </p:extLst>
          </p:nvPr>
        </p:nvGraphicFramePr>
        <p:xfrm>
          <a:off x="1080655" y="1996318"/>
          <a:ext cx="35827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57">
                  <a:extLst>
                    <a:ext uri="{9D8B030D-6E8A-4147-A177-3AD203B41FA5}">
                      <a16:colId xmlns:a16="http://schemas.microsoft.com/office/drawing/2014/main" val="843142190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195989801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2094662577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86695205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4055316715"/>
                    </a:ext>
                  </a:extLst>
                </a:gridCol>
              </a:tblGrid>
              <a:tr h="29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주문서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5075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28919"/>
              </p:ext>
            </p:extLst>
          </p:nvPr>
        </p:nvGraphicFramePr>
        <p:xfrm>
          <a:off x="1080654" y="2531857"/>
          <a:ext cx="35827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57">
                  <a:extLst>
                    <a:ext uri="{9D8B030D-6E8A-4147-A177-3AD203B41FA5}">
                      <a16:colId xmlns:a16="http://schemas.microsoft.com/office/drawing/2014/main" val="843142190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195989801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2094662577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86695205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4055316715"/>
                    </a:ext>
                  </a:extLst>
                </a:gridCol>
              </a:tblGrid>
              <a:tr h="29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고객정보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50759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 flipV="1">
            <a:off x="4663439" y="1463040"/>
            <a:ext cx="1654233" cy="7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63439" y="2714737"/>
            <a:ext cx="1665317" cy="195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28914"/>
              </p:ext>
            </p:extLst>
          </p:nvPr>
        </p:nvGraphicFramePr>
        <p:xfrm>
          <a:off x="6317671" y="4635377"/>
          <a:ext cx="35827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557">
                  <a:extLst>
                    <a:ext uri="{9D8B030D-6E8A-4147-A177-3AD203B41FA5}">
                      <a16:colId xmlns:a16="http://schemas.microsoft.com/office/drawing/2014/main" val="843142190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195989801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2094662577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866952055"/>
                    </a:ext>
                  </a:extLst>
                </a:gridCol>
                <a:gridCol w="716557">
                  <a:extLst>
                    <a:ext uri="{9D8B030D-6E8A-4147-A177-3AD203B41FA5}">
                      <a16:colId xmlns:a16="http://schemas.microsoft.com/office/drawing/2014/main" val="4055316715"/>
                    </a:ext>
                  </a:extLst>
                </a:gridCol>
              </a:tblGrid>
              <a:tr h="297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95075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06228" y="371346"/>
            <a:ext cx="2015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주문번호</a:t>
            </a:r>
            <a:endParaRPr lang="en-US" altLang="ko-KR" dirty="0"/>
          </a:p>
          <a:p>
            <a:r>
              <a:rPr lang="ko-KR" altLang="en-US" dirty="0" smtClean="0"/>
              <a:t>고객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4832" y="1214813"/>
            <a:ext cx="2925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i</a:t>
            </a:r>
            <a:r>
              <a:rPr lang="en-US" altLang="ko-KR" sz="1400" dirty="0" err="1" smtClean="0"/>
              <a:t>nt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주문번호 </a:t>
            </a:r>
            <a:r>
              <a:rPr lang="en-US" altLang="ko-KR" sz="1400" dirty="0" smtClean="0"/>
              <a:t>= </a:t>
            </a:r>
            <a:r>
              <a:rPr lang="ko-KR" altLang="en-US" sz="1400" dirty="0" err="1" smtClean="0"/>
              <a:t>생성자에서</a:t>
            </a:r>
            <a:r>
              <a:rPr lang="ko-KR" altLang="en-US" sz="1400" dirty="0" smtClean="0"/>
              <a:t> 초기화</a:t>
            </a:r>
            <a:endParaRPr lang="ko-KR" altLang="en-US" sz="1400" dirty="0"/>
          </a:p>
        </p:txBody>
      </p:sp>
      <p:cxnSp>
        <p:nvCxnSpPr>
          <p:cNvPr id="22" name="직선 화살표 연결선 21"/>
          <p:cNvCxnSpPr>
            <a:stCxn id="11" idx="0"/>
          </p:cNvCxnSpPr>
          <p:nvPr/>
        </p:nvCxnSpPr>
        <p:spPr>
          <a:xfrm flipV="1">
            <a:off x="2872047" y="1135319"/>
            <a:ext cx="328353" cy="86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1280" y="778541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주문 번호로 주문서 조회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2621280" y="2897617"/>
            <a:ext cx="0" cy="150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33774" y="4469925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2-1) </a:t>
            </a:r>
            <a:r>
              <a:rPr lang="ko-KR" altLang="en-US" dirty="0" smtClean="0"/>
              <a:t>전화번호로</a:t>
            </a:r>
            <a:r>
              <a:rPr lang="en-US" altLang="ko-KR" dirty="0"/>
              <a:t> </a:t>
            </a:r>
            <a:r>
              <a:rPr lang="ko-KR" altLang="en-US" dirty="0" smtClean="0"/>
              <a:t>고객 찾기</a:t>
            </a:r>
            <a:endParaRPr lang="en-US" altLang="ko-KR" dirty="0" smtClean="0"/>
          </a:p>
          <a:p>
            <a:r>
              <a:rPr lang="en-US" altLang="ko-KR" dirty="0" smtClean="0"/>
              <a:t>2-2) </a:t>
            </a:r>
            <a:r>
              <a:rPr lang="ko-KR" altLang="en-US" dirty="0" smtClean="0"/>
              <a:t>고객</a:t>
            </a:r>
            <a:r>
              <a:rPr lang="en-US" altLang="ko-KR" dirty="0" smtClean="0"/>
              <a:t>.</a:t>
            </a:r>
            <a:r>
              <a:rPr lang="ko-KR" altLang="en-US" dirty="0" err="1" smtClean="0"/>
              <a:t>환불메소드</a:t>
            </a:r>
            <a:r>
              <a:rPr lang="en-US" altLang="ko-KR" dirty="0" smtClean="0"/>
              <a:t>() =&gt; </a:t>
            </a:r>
            <a:r>
              <a:rPr lang="ko-KR" altLang="en-US" dirty="0" err="1" smtClean="0"/>
              <a:t>반환값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63380" y="4097268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String </a:t>
            </a:r>
            <a:r>
              <a:rPr lang="ko-KR" altLang="en-US" sz="1400" dirty="0" smtClean="0"/>
              <a:t>전화번호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372846" y="694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주문서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15942" y="3769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86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2025-06-26T07:23:23Z</dcterms:created>
  <dcterms:modified xsi:type="dcterms:W3CDTF">2025-06-26T09:16:10Z</dcterms:modified>
</cp:coreProperties>
</file>