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91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36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7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9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3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1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8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36FC-592F-47B3-9986-2E5434FE1951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4490-5122-44C6-A8A5-BE2E0E77F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55429" y="3287681"/>
            <a:ext cx="1521515" cy="819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0.  </a:t>
            </a:r>
            <a:r>
              <a:rPr lang="ko-KR" altLang="en-US" sz="1200" dirty="0" smtClean="0"/>
              <a:t>프로그램 종료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회원가입</a:t>
            </a:r>
            <a:r>
              <a:rPr lang="en-US" altLang="ko-KR" sz="1200" dirty="0" smtClean="0"/>
              <a:t>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61148" y="4058063"/>
            <a:ext cx="1340560" cy="590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ID, PW </a:t>
            </a:r>
            <a:r>
              <a:rPr lang="ko-KR" altLang="en-US" sz="1200" dirty="0" smtClean="0"/>
              <a:t>입력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>
            <a:off x="2576944" y="3697385"/>
            <a:ext cx="1284204" cy="65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53366" y="5038722"/>
            <a:ext cx="2125640" cy="56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ID, PW,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생년월일 입력</a:t>
            </a:r>
            <a:r>
              <a:rPr lang="en-US" altLang="ko-KR" sz="1200" dirty="0" smtClean="0"/>
              <a:t> </a:t>
            </a:r>
          </a:p>
        </p:txBody>
      </p:sp>
      <p:cxnSp>
        <p:nvCxnSpPr>
          <p:cNvPr id="13" name="직선 화살표 연결선 12"/>
          <p:cNvCxnSpPr>
            <a:stCxn id="4" idx="2"/>
            <a:endCxn id="11" idx="0"/>
          </p:cNvCxnSpPr>
          <p:nvPr/>
        </p:nvCxnSpPr>
        <p:spPr>
          <a:xfrm flipH="1">
            <a:off x="1816186" y="4107088"/>
            <a:ext cx="1" cy="9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4683" y="3997267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05934" y="4501108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5" idx="1"/>
            <a:endCxn id="4" idx="3"/>
          </p:cNvCxnSpPr>
          <p:nvPr/>
        </p:nvCxnSpPr>
        <p:spPr>
          <a:xfrm flipH="1" flipV="1">
            <a:off x="2576944" y="3697385"/>
            <a:ext cx="1284204" cy="65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0"/>
            <a:endCxn id="4" idx="2"/>
          </p:cNvCxnSpPr>
          <p:nvPr/>
        </p:nvCxnSpPr>
        <p:spPr>
          <a:xfrm flipV="1">
            <a:off x="1816186" y="4107088"/>
            <a:ext cx="1" cy="9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31" idx="1"/>
          </p:cNvCxnSpPr>
          <p:nvPr/>
        </p:nvCxnSpPr>
        <p:spPr>
          <a:xfrm flipV="1">
            <a:off x="5201708" y="3755208"/>
            <a:ext cx="1530330" cy="597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732038" y="3236149"/>
            <a:ext cx="2086494" cy="1038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0.  </a:t>
            </a:r>
            <a:r>
              <a:rPr lang="ko-KR" altLang="en-US" sz="1200" dirty="0" smtClean="0"/>
              <a:t>로그아웃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나의 </a:t>
            </a:r>
            <a:r>
              <a:rPr lang="ko-KR" altLang="en-US" sz="1200" dirty="0"/>
              <a:t>도서 </a:t>
            </a:r>
            <a:r>
              <a:rPr lang="ko-KR" altLang="en-US" sz="1200" dirty="0" smtClean="0"/>
              <a:t>정보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도서관 </a:t>
            </a:r>
            <a:r>
              <a:rPr lang="ko-KR" altLang="en-US" sz="1200" dirty="0"/>
              <a:t>책 </a:t>
            </a:r>
            <a:r>
              <a:rPr lang="ko-KR" altLang="en-US" sz="1200" dirty="0" smtClean="0"/>
              <a:t>목록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회원정보 조회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회원 </a:t>
            </a:r>
            <a:r>
              <a:rPr lang="ko-KR" altLang="en-US" sz="1200" dirty="0"/>
              <a:t>탈퇴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1" idx="1"/>
            <a:endCxn id="4" idx="3"/>
          </p:cNvCxnSpPr>
          <p:nvPr/>
        </p:nvCxnSpPr>
        <p:spPr>
          <a:xfrm flipH="1" flipV="1">
            <a:off x="2576944" y="3697385"/>
            <a:ext cx="4155094" cy="5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16578" y="344929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0. </a:t>
            </a:r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527746" y="4133993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 성공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6944627" y="5415740"/>
            <a:ext cx="167794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나의 도서 정보 출력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>
            <a:stCxn id="31" idx="2"/>
            <a:endCxn id="45" idx="0"/>
          </p:cNvCxnSpPr>
          <p:nvPr/>
        </p:nvCxnSpPr>
        <p:spPr>
          <a:xfrm>
            <a:off x="7775285" y="4274266"/>
            <a:ext cx="8313" cy="114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0102736" y="3535890"/>
            <a:ext cx="1498600" cy="45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도서관 책 출력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>
            <a:stCxn id="31" idx="3"/>
            <a:endCxn id="53" idx="1"/>
          </p:cNvCxnSpPr>
          <p:nvPr/>
        </p:nvCxnSpPr>
        <p:spPr>
          <a:xfrm>
            <a:off x="8818532" y="3755208"/>
            <a:ext cx="1284204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752990" y="3518575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2. </a:t>
            </a:r>
            <a:r>
              <a:rPr lang="ko-KR" altLang="en-US" sz="1200" dirty="0" smtClean="0"/>
              <a:t>도서관 책 목록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9913930" y="4639607"/>
            <a:ext cx="1876211" cy="506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대여할 </a:t>
            </a:r>
            <a:r>
              <a:rPr lang="ko-KR" altLang="en-US" sz="1200" dirty="0"/>
              <a:t>책 번호 입력</a:t>
            </a:r>
          </a:p>
        </p:txBody>
      </p:sp>
      <p:cxnSp>
        <p:nvCxnSpPr>
          <p:cNvPr id="64" name="직선 화살표 연결선 63"/>
          <p:cNvCxnSpPr>
            <a:stCxn id="53" idx="2"/>
            <a:endCxn id="60" idx="0"/>
          </p:cNvCxnSpPr>
          <p:nvPr/>
        </p:nvCxnSpPr>
        <p:spPr>
          <a:xfrm>
            <a:off x="10852036" y="3991149"/>
            <a:ext cx="0" cy="64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34676" y="43626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대여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4658338" y="5417426"/>
            <a:ext cx="166068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반납할 책 번호 입력</a:t>
            </a:r>
            <a:endParaRPr lang="ko-KR" altLang="en-US" sz="1200" dirty="0"/>
          </a:p>
        </p:txBody>
      </p:sp>
      <p:cxnSp>
        <p:nvCxnSpPr>
          <p:cNvPr id="79" name="직선 화살표 연결선 78"/>
          <p:cNvCxnSpPr>
            <a:stCxn id="45" idx="1"/>
            <a:endCxn id="78" idx="3"/>
          </p:cNvCxnSpPr>
          <p:nvPr/>
        </p:nvCxnSpPr>
        <p:spPr>
          <a:xfrm flipH="1">
            <a:off x="6319024" y="5644340"/>
            <a:ext cx="625603" cy="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72802" y="46980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반납</a:t>
            </a:r>
            <a:endParaRPr lang="ko-KR" altLang="en-US" sz="1200" dirty="0"/>
          </a:p>
        </p:txBody>
      </p:sp>
      <p:cxnSp>
        <p:nvCxnSpPr>
          <p:cNvPr id="83" name="직선 화살표 연결선 82"/>
          <p:cNvCxnSpPr>
            <a:stCxn id="78" idx="0"/>
            <a:endCxn id="31" idx="2"/>
          </p:cNvCxnSpPr>
          <p:nvPr/>
        </p:nvCxnSpPr>
        <p:spPr>
          <a:xfrm flipV="1">
            <a:off x="5488681" y="4274266"/>
            <a:ext cx="2286604" cy="114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0" idx="1"/>
            <a:endCxn id="31" idx="3"/>
          </p:cNvCxnSpPr>
          <p:nvPr/>
        </p:nvCxnSpPr>
        <p:spPr>
          <a:xfrm flipH="1" flipV="1">
            <a:off x="8818532" y="3755208"/>
            <a:ext cx="1095398" cy="113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775285" y="4756929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나의 도서 정보</a:t>
            </a:r>
            <a:endParaRPr lang="ko-KR" altLang="en-US" sz="1200" dirty="0"/>
          </a:p>
        </p:txBody>
      </p:sp>
      <p:sp>
        <p:nvSpPr>
          <p:cNvPr id="110" name="직사각형 109"/>
          <p:cNvSpPr/>
          <p:nvPr/>
        </p:nvSpPr>
        <p:spPr>
          <a:xfrm>
            <a:off x="7034298" y="1734289"/>
            <a:ext cx="1498600" cy="45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회원정보 조회</a:t>
            </a:r>
            <a:endParaRPr lang="ko-KR" altLang="en-US" sz="1200" dirty="0"/>
          </a:p>
        </p:txBody>
      </p:sp>
      <p:cxnSp>
        <p:nvCxnSpPr>
          <p:cNvPr id="111" name="직선 화살표 연결선 110"/>
          <p:cNvCxnSpPr>
            <a:stCxn id="31" idx="0"/>
            <a:endCxn id="110" idx="2"/>
          </p:cNvCxnSpPr>
          <p:nvPr/>
        </p:nvCxnSpPr>
        <p:spPr>
          <a:xfrm flipV="1">
            <a:off x="7775285" y="2189548"/>
            <a:ext cx="8313" cy="104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134725" y="2440091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회원정보 조회</a:t>
            </a:r>
            <a:endParaRPr lang="ko-KR" altLang="en-US" sz="1200" dirty="0"/>
          </a:p>
        </p:txBody>
      </p:sp>
      <p:sp>
        <p:nvSpPr>
          <p:cNvPr id="118" name="직사각형 117"/>
          <p:cNvSpPr/>
          <p:nvPr/>
        </p:nvSpPr>
        <p:spPr>
          <a:xfrm>
            <a:off x="4287209" y="1729398"/>
            <a:ext cx="2286349" cy="45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회원정보 변경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비밀번호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생년월일 입력</a:t>
            </a:r>
            <a:endParaRPr lang="ko-KR" altLang="en-US" sz="1200" dirty="0"/>
          </a:p>
        </p:txBody>
      </p:sp>
      <p:cxnSp>
        <p:nvCxnSpPr>
          <p:cNvPr id="119" name="직선 화살표 연결선 118"/>
          <p:cNvCxnSpPr>
            <a:stCxn id="110" idx="1"/>
            <a:endCxn id="118" idx="3"/>
          </p:cNvCxnSpPr>
          <p:nvPr/>
        </p:nvCxnSpPr>
        <p:spPr>
          <a:xfrm flipH="1" flipV="1">
            <a:off x="6573558" y="1957028"/>
            <a:ext cx="460740" cy="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10" idx="2"/>
            <a:endCxn id="31" idx="0"/>
          </p:cNvCxnSpPr>
          <p:nvPr/>
        </p:nvCxnSpPr>
        <p:spPr>
          <a:xfrm flipH="1">
            <a:off x="7775285" y="2189548"/>
            <a:ext cx="8313" cy="104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>
            <a:stCxn id="118" idx="2"/>
            <a:endCxn id="31" idx="0"/>
          </p:cNvCxnSpPr>
          <p:nvPr/>
        </p:nvCxnSpPr>
        <p:spPr>
          <a:xfrm>
            <a:off x="5430384" y="2184657"/>
            <a:ext cx="2344901" cy="105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9734625" y="1729398"/>
            <a:ext cx="1498600" cy="455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 탈퇴</a:t>
            </a:r>
            <a:endParaRPr lang="ko-KR" altLang="en-US" sz="1200" dirty="0"/>
          </a:p>
        </p:txBody>
      </p:sp>
      <p:cxnSp>
        <p:nvCxnSpPr>
          <p:cNvPr id="142" name="직선 화살표 연결선 141"/>
          <p:cNvCxnSpPr>
            <a:stCxn id="141" idx="2"/>
            <a:endCxn id="4" idx="3"/>
          </p:cNvCxnSpPr>
          <p:nvPr/>
        </p:nvCxnSpPr>
        <p:spPr>
          <a:xfrm flipH="1">
            <a:off x="2576944" y="2184657"/>
            <a:ext cx="7906981" cy="151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31" idx="0"/>
            <a:endCxn id="141" idx="2"/>
          </p:cNvCxnSpPr>
          <p:nvPr/>
        </p:nvCxnSpPr>
        <p:spPr>
          <a:xfrm flipV="1">
            <a:off x="7775285" y="2184657"/>
            <a:ext cx="2708640" cy="105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9146843" y="2639714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회원 탈퇴</a:t>
            </a:r>
            <a:endParaRPr lang="ko-KR" altLang="en-US" sz="1200" dirty="0"/>
          </a:p>
        </p:txBody>
      </p:sp>
      <p:cxnSp>
        <p:nvCxnSpPr>
          <p:cNvPr id="41" name="직선 화살표 연결선 40"/>
          <p:cNvCxnSpPr>
            <a:stCxn id="141" idx="2"/>
            <a:endCxn id="31" idx="0"/>
          </p:cNvCxnSpPr>
          <p:nvPr/>
        </p:nvCxnSpPr>
        <p:spPr>
          <a:xfrm flipH="1">
            <a:off x="7775285" y="2184657"/>
            <a:ext cx="2708640" cy="105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80181" y="295513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 탈퇴 성공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103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4727" y="2310937"/>
            <a:ext cx="1421477" cy="681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User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33945" y="3269673"/>
            <a:ext cx="1463040" cy="7536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6" idx="0"/>
            <a:endCxn id="5" idx="2"/>
          </p:cNvCxnSpPr>
          <p:nvPr/>
        </p:nvCxnSpPr>
        <p:spPr>
          <a:xfrm flipV="1">
            <a:off x="2165465" y="2992582"/>
            <a:ext cx="1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166658" y="3069769"/>
            <a:ext cx="1896688" cy="7536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Login Manager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32469" y="606828"/>
            <a:ext cx="1421477" cy="6816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Borrow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032470" y="1792379"/>
            <a:ext cx="1421477" cy="681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Book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0"/>
            <a:endCxn id="13" idx="2"/>
          </p:cNvCxnSpPr>
          <p:nvPr/>
        </p:nvCxnSpPr>
        <p:spPr>
          <a:xfrm flipH="1" flipV="1">
            <a:off x="7743208" y="1288473"/>
            <a:ext cx="1" cy="50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794865" y="2992582"/>
            <a:ext cx="1896688" cy="7536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Library</a:t>
            </a:r>
            <a:r>
              <a:rPr lang="ko-KR" altLang="en-US" dirty="0" smtClean="0"/>
              <a:t> Service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622519" y="4640872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41123" y="4588628"/>
            <a:ext cx="1896688" cy="753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Console</a:t>
            </a:r>
            <a:r>
              <a:rPr lang="ko-KR" altLang="en-US" dirty="0" smtClean="0"/>
              <a:t> UI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794865" y="4581302"/>
            <a:ext cx="1896688" cy="753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Library App</a:t>
            </a:r>
            <a:endParaRPr lang="ko-KR" altLang="en-US" dirty="0"/>
          </a:p>
        </p:txBody>
      </p:sp>
      <p:cxnSp>
        <p:nvCxnSpPr>
          <p:cNvPr id="34" name="직선 화살표 연결선 33"/>
          <p:cNvCxnSpPr>
            <a:stCxn id="5" idx="3"/>
            <a:endCxn id="12" idx="1"/>
          </p:cNvCxnSpPr>
          <p:nvPr/>
        </p:nvCxnSpPr>
        <p:spPr>
          <a:xfrm>
            <a:off x="2876204" y="2651760"/>
            <a:ext cx="1290454" cy="79485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4" idx="2"/>
            <a:endCxn id="19" idx="0"/>
          </p:cNvCxnSpPr>
          <p:nvPr/>
        </p:nvCxnSpPr>
        <p:spPr>
          <a:xfrm>
            <a:off x="7743209" y="2474024"/>
            <a:ext cx="0" cy="51855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3"/>
            <a:endCxn id="29" idx="0"/>
          </p:cNvCxnSpPr>
          <p:nvPr/>
        </p:nvCxnSpPr>
        <p:spPr>
          <a:xfrm>
            <a:off x="6063346" y="3446613"/>
            <a:ext cx="1679863" cy="11346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19" idx="2"/>
            <a:endCxn id="29" idx="0"/>
          </p:cNvCxnSpPr>
          <p:nvPr/>
        </p:nvCxnSpPr>
        <p:spPr>
          <a:xfrm>
            <a:off x="7743209" y="3746269"/>
            <a:ext cx="0" cy="83503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28" idx="3"/>
            <a:endCxn id="29" idx="1"/>
          </p:cNvCxnSpPr>
          <p:nvPr/>
        </p:nvCxnSpPr>
        <p:spPr>
          <a:xfrm flipV="1">
            <a:off x="6037811" y="4958146"/>
            <a:ext cx="757054" cy="732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9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105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</cp:revision>
  <dcterms:created xsi:type="dcterms:W3CDTF">2025-07-09T10:37:13Z</dcterms:created>
  <dcterms:modified xsi:type="dcterms:W3CDTF">2025-07-23T05:12:09Z</dcterms:modified>
</cp:coreProperties>
</file>