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301-6E6A-44BE-8A67-915DD1D8BB7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11DA-401A-4B8B-AD15-45831F5E3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5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301-6E6A-44BE-8A67-915DD1D8BB7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11DA-401A-4B8B-AD15-45831F5E3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301-6E6A-44BE-8A67-915DD1D8BB7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11DA-401A-4B8B-AD15-45831F5E3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5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301-6E6A-44BE-8A67-915DD1D8BB7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11DA-401A-4B8B-AD15-45831F5E3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3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301-6E6A-44BE-8A67-915DD1D8BB7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11DA-401A-4B8B-AD15-45831F5E3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4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301-6E6A-44BE-8A67-915DD1D8BB7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11DA-401A-4B8B-AD15-45831F5E3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1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301-6E6A-44BE-8A67-915DD1D8BB7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11DA-401A-4B8B-AD15-45831F5E35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2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301-6E6A-44BE-8A67-915DD1D8BB7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11DA-401A-4B8B-AD15-45831F5E3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4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301-6E6A-44BE-8A67-915DD1D8BB7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11DA-401A-4B8B-AD15-45831F5E3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2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301-6E6A-44BE-8A67-915DD1D8BB7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11DA-401A-4B8B-AD15-45831F5E3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5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A5F4301-6E6A-44BE-8A67-915DD1D8BB7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11DA-401A-4B8B-AD15-45831F5E3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4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A5F4301-6E6A-44BE-8A67-915DD1D8BB7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D0511DA-401A-4B8B-AD15-45831F5E3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0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DC4B1-A11D-4C6A-BD9A-58355C92B5DC}"/>
              </a:ext>
            </a:extLst>
          </p:cNvPr>
          <p:cNvSpPr txBox="1"/>
          <p:nvPr/>
        </p:nvSpPr>
        <p:spPr>
          <a:xfrm>
            <a:off x="927651" y="463826"/>
            <a:ext cx="746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HDFS Commands 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23D11-51F5-42F2-8AA2-E1C03D1C925C}"/>
              </a:ext>
            </a:extLst>
          </p:cNvPr>
          <p:cNvSpPr txBox="1"/>
          <p:nvPr/>
        </p:nvSpPr>
        <p:spPr>
          <a:xfrm>
            <a:off x="927651" y="925491"/>
            <a:ext cx="103101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1.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cat :- 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Copies source paths to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stdout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Usage: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fs –cat URI [URI …]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Example :</a:t>
            </a:r>
          </a:p>
          <a:p>
            <a:pPr lvl="1"/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fs –cat hdfs://&lt;hdfs path&gt;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Exit Code :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Returns 0 on success and -1 on error</a:t>
            </a:r>
          </a:p>
          <a:p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2.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copyFromLocal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:-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Copy file from local to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hdfs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location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Usage : 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fs –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copyFromLocal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&lt;local path&gt; &lt;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hdfs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URI&gt;</a:t>
            </a:r>
          </a:p>
          <a:p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3.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copyToLocal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:-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Copy file from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hdfs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location to local location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Usage : 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	Hadoop fs –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copyToLocal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&lt;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hdfs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URI&gt; &lt;local path&gt;</a:t>
            </a:r>
          </a:p>
          <a:p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4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FC8D2-EE32-4E3C-8304-962C222EFE36}"/>
              </a:ext>
            </a:extLst>
          </p:cNvPr>
          <p:cNvSpPr txBox="1"/>
          <p:nvPr/>
        </p:nvSpPr>
        <p:spPr>
          <a:xfrm>
            <a:off x="927651" y="463826"/>
            <a:ext cx="746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HDFS Commands 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9ACFA-D648-4100-AC2B-D5DE8045B1C7}"/>
              </a:ext>
            </a:extLst>
          </p:cNvPr>
          <p:cNvSpPr txBox="1"/>
          <p:nvPr/>
        </p:nvSpPr>
        <p:spPr>
          <a:xfrm>
            <a:off x="927651" y="925491"/>
            <a:ext cx="1031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4.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count :- 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Count the number of directories, files and bytes under the paths that match the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specificed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file pattern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Usage: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fs –count [-q] [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hdfs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URI …]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Example :</a:t>
            </a:r>
          </a:p>
          <a:p>
            <a:pPr lvl="1"/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fs –count hdfs://&lt;hdfs path&gt;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Gives,</a:t>
            </a:r>
          </a:p>
          <a:p>
            <a:pPr lvl="1"/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dir_count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file_count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content_size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file_nam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Example :- 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Hadoop fs –count -q &lt;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hdfs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URL&gt;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Gives,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Quota,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remaining_quata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Space_quota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remaining_space_quota,dir_count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file_count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content_size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file_name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Returns 0 on success and -1 as error.</a:t>
            </a:r>
          </a:p>
          <a:p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5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B44BC9-36C8-40DD-9EED-50602017DDE4}"/>
              </a:ext>
            </a:extLst>
          </p:cNvPr>
          <p:cNvSpPr txBox="1"/>
          <p:nvPr/>
        </p:nvSpPr>
        <p:spPr>
          <a:xfrm>
            <a:off x="927651" y="463826"/>
            <a:ext cx="746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HDFS Commands 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A5AD7-F2B4-4907-A7A5-E97317ACEEF9}"/>
              </a:ext>
            </a:extLst>
          </p:cNvPr>
          <p:cNvSpPr txBox="1"/>
          <p:nvPr/>
        </p:nvSpPr>
        <p:spPr>
          <a:xfrm>
            <a:off x="927651" y="925491"/>
            <a:ext cx="103101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5.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cp :- 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copy files from source to destination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Allows multiple sources data into destination here destination should be directory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Usage :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fs –cp URI &lt;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dest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&gt;</a:t>
            </a:r>
          </a:p>
          <a:p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Example :-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fs –cp /user/Hadoop/file1 /user/Hadoop/file2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fs –cp /user/Hadoop/file1 /user/Hadoop/file2 /user/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dir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Returns 0 on success and -1 on error</a:t>
            </a:r>
          </a:p>
          <a:p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6.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du :-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Displays size of files and directories contained in the given directory or the length of a file in case its just a file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Usage :-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fs –du [-s][-h] &lt;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URI&gt;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Options :-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	-s :- result in an aggregate summary of file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lenghs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being displayed. Rather than the individual files.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	-h :- format file size in a “human-readable format”</a:t>
            </a:r>
          </a:p>
          <a:p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0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717695-6139-4F34-8659-BFF84A83CE93}"/>
              </a:ext>
            </a:extLst>
          </p:cNvPr>
          <p:cNvSpPr txBox="1"/>
          <p:nvPr/>
        </p:nvSpPr>
        <p:spPr>
          <a:xfrm>
            <a:off x="927651" y="463826"/>
            <a:ext cx="746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HDFS Commands 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D834AD-623D-4B32-B030-56D06738307B}"/>
              </a:ext>
            </a:extLst>
          </p:cNvPr>
          <p:cNvSpPr txBox="1"/>
          <p:nvPr/>
        </p:nvSpPr>
        <p:spPr>
          <a:xfrm>
            <a:off x="927651" y="925491"/>
            <a:ext cx="103101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7.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ls :- 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List files under give directory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Usage :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fs –ls URI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Example :-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fs –ls /user/Hadoop/file1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Returns 0 on success and -1 on error</a:t>
            </a:r>
          </a:p>
          <a:p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8.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moveFromLocal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:-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Move file from local to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HDFS location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Usage :-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fs –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moveFromLocal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&lt;local location&gt; &lt;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hdfs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location&gt;</a:t>
            </a:r>
          </a:p>
          <a:p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9.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moveToLocal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:-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Move file from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hdfs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location to local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Usage :-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fs –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moveToLocal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&lt;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hdfs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location&gt; &lt;local location&gt;</a:t>
            </a:r>
          </a:p>
        </p:txBody>
      </p:sp>
    </p:spTree>
    <p:extLst>
      <p:ext uri="{BB962C8B-B14F-4D97-AF65-F5344CB8AC3E}">
        <p14:creationId xmlns:p14="http://schemas.microsoft.com/office/powerpoint/2010/main" val="355090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11805C-60E1-4B05-BA2A-9085FA8EFD3D}"/>
              </a:ext>
            </a:extLst>
          </p:cNvPr>
          <p:cNvSpPr txBox="1"/>
          <p:nvPr/>
        </p:nvSpPr>
        <p:spPr>
          <a:xfrm>
            <a:off x="927651" y="463826"/>
            <a:ext cx="746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HDFS Commands 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E2B52-9D9C-421B-A907-38C3C0DD5791}"/>
              </a:ext>
            </a:extLst>
          </p:cNvPr>
          <p:cNvSpPr txBox="1"/>
          <p:nvPr/>
        </p:nvSpPr>
        <p:spPr>
          <a:xfrm>
            <a:off x="927651" y="925491"/>
            <a:ext cx="103101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10.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mv :- 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copy files from source to destination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Allows multiple sources data into destination here destination should be directory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Usage :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fs –mv &lt;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src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URI&gt; &lt;destination URI&gt;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Example :-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fs –mv /user/Hadoop/file1 /user/Hadoop/file2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fs –mv /user/Hadoop/file1 /user/Hadoop/file2 /user/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dir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Returns 0 on success and -1 on error</a:t>
            </a:r>
          </a:p>
          <a:p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11.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put :-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Move file from local to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HDFS location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Usage :-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fs –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moveFromLocal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&lt;local location&gt; &lt;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hdfs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location&gt;</a:t>
            </a:r>
          </a:p>
          <a:p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12.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rm :-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Delete file specified as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args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Usage :-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fs –rm &lt;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hdfs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location&gt;</a:t>
            </a:r>
          </a:p>
        </p:txBody>
      </p:sp>
    </p:spTree>
    <p:extLst>
      <p:ext uri="{BB962C8B-B14F-4D97-AF65-F5344CB8AC3E}">
        <p14:creationId xmlns:p14="http://schemas.microsoft.com/office/powerpoint/2010/main" val="74846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BAF142-839A-41A8-8483-40652364AF1F}"/>
              </a:ext>
            </a:extLst>
          </p:cNvPr>
          <p:cNvSpPr txBox="1"/>
          <p:nvPr/>
        </p:nvSpPr>
        <p:spPr>
          <a:xfrm>
            <a:off x="927651" y="463826"/>
            <a:ext cx="746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HDFS Commands 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03F8F-EADE-463C-A7E6-3CA766B5349B}"/>
              </a:ext>
            </a:extLst>
          </p:cNvPr>
          <p:cNvSpPr txBox="1"/>
          <p:nvPr/>
        </p:nvSpPr>
        <p:spPr>
          <a:xfrm>
            <a:off x="927651" y="925491"/>
            <a:ext cx="10310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13.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rmr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:- 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Recursive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resion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of delete.	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Usage :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fs –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rmr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&lt;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hdfs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URL&gt;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Example :-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hadoop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fs –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rmr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/user/Hadoop/file1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	Returns 0 on success and -1 on error</a:t>
            </a:r>
          </a:p>
        </p:txBody>
      </p:sp>
    </p:spTree>
    <p:extLst>
      <p:ext uri="{BB962C8B-B14F-4D97-AF65-F5344CB8AC3E}">
        <p14:creationId xmlns:p14="http://schemas.microsoft.com/office/powerpoint/2010/main" val="20031047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199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Tambe</dc:creator>
  <cp:lastModifiedBy>Aditya Tambe</cp:lastModifiedBy>
  <cp:revision>9</cp:revision>
  <dcterms:created xsi:type="dcterms:W3CDTF">2019-05-04T06:57:35Z</dcterms:created>
  <dcterms:modified xsi:type="dcterms:W3CDTF">2019-05-04T08:09:28Z</dcterms:modified>
</cp:coreProperties>
</file>