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C7D"/>
    <a:srgbClr val="98DDCA"/>
    <a:srgbClr val="AA96DA"/>
    <a:srgbClr val="172774"/>
    <a:srgbClr val="FF5403"/>
    <a:srgbClr val="F85F73"/>
    <a:srgbClr val="1DB9C3"/>
    <a:srgbClr val="FFD3B5"/>
    <a:srgbClr val="FF5DA2"/>
    <a:srgbClr val="FCE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3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6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am-K?tab=reposito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am-K?tab=reposi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5675" y="3067049"/>
            <a:ext cx="8696325" cy="1967205"/>
          </a:xfrm>
          <a:custGeom>
            <a:avLst/>
            <a:gdLst>
              <a:gd name="connsiteX0" fmla="*/ 0 w 10163175"/>
              <a:gd name="connsiteY0" fmla="*/ 0 h 6858000"/>
              <a:gd name="connsiteX1" fmla="*/ 10163175 w 10163175"/>
              <a:gd name="connsiteY1" fmla="*/ 0 h 6858000"/>
              <a:gd name="connsiteX2" fmla="*/ 10163175 w 10163175"/>
              <a:gd name="connsiteY2" fmla="*/ 6858000 h 6858000"/>
              <a:gd name="connsiteX3" fmla="*/ 0 w 10163175"/>
              <a:gd name="connsiteY3" fmla="*/ 6858000 h 6858000"/>
              <a:gd name="connsiteX4" fmla="*/ 0 w 10163175"/>
              <a:gd name="connsiteY4" fmla="*/ 0 h 6858000"/>
              <a:gd name="connsiteX0" fmla="*/ 2895600 w 10163175"/>
              <a:gd name="connsiteY0" fmla="*/ 0 h 6858000"/>
              <a:gd name="connsiteX1" fmla="*/ 10163175 w 10163175"/>
              <a:gd name="connsiteY1" fmla="*/ 0 h 6858000"/>
              <a:gd name="connsiteX2" fmla="*/ 10163175 w 10163175"/>
              <a:gd name="connsiteY2" fmla="*/ 6858000 h 6858000"/>
              <a:gd name="connsiteX3" fmla="*/ 0 w 10163175"/>
              <a:gd name="connsiteY3" fmla="*/ 6858000 h 6858000"/>
              <a:gd name="connsiteX4" fmla="*/ 2895600 w 10163175"/>
              <a:gd name="connsiteY4" fmla="*/ 0 h 6858000"/>
              <a:gd name="connsiteX0" fmla="*/ 1181100 w 8448675"/>
              <a:gd name="connsiteY0" fmla="*/ 0 h 6867525"/>
              <a:gd name="connsiteX1" fmla="*/ 8448675 w 8448675"/>
              <a:gd name="connsiteY1" fmla="*/ 0 h 6867525"/>
              <a:gd name="connsiteX2" fmla="*/ 8448675 w 8448675"/>
              <a:gd name="connsiteY2" fmla="*/ 6858000 h 6867525"/>
              <a:gd name="connsiteX3" fmla="*/ 0 w 8448675"/>
              <a:gd name="connsiteY3" fmla="*/ 6867525 h 6867525"/>
              <a:gd name="connsiteX4" fmla="*/ 1181100 w 8448675"/>
              <a:gd name="connsiteY4" fmla="*/ 0 h 6867525"/>
              <a:gd name="connsiteX0" fmla="*/ 2628900 w 8448675"/>
              <a:gd name="connsiteY0" fmla="*/ 0 h 6867525"/>
              <a:gd name="connsiteX1" fmla="*/ 8448675 w 8448675"/>
              <a:gd name="connsiteY1" fmla="*/ 0 h 6867525"/>
              <a:gd name="connsiteX2" fmla="*/ 8448675 w 8448675"/>
              <a:gd name="connsiteY2" fmla="*/ 6858000 h 6867525"/>
              <a:gd name="connsiteX3" fmla="*/ 0 w 8448675"/>
              <a:gd name="connsiteY3" fmla="*/ 6867525 h 6867525"/>
              <a:gd name="connsiteX4" fmla="*/ 2628900 w 8448675"/>
              <a:gd name="connsiteY4" fmla="*/ 0 h 6867525"/>
              <a:gd name="connsiteX0" fmla="*/ 2876550 w 8696325"/>
              <a:gd name="connsiteY0" fmla="*/ 0 h 6858000"/>
              <a:gd name="connsiteX1" fmla="*/ 8696325 w 8696325"/>
              <a:gd name="connsiteY1" fmla="*/ 0 h 6858000"/>
              <a:gd name="connsiteX2" fmla="*/ 8696325 w 8696325"/>
              <a:gd name="connsiteY2" fmla="*/ 6858000 h 6858000"/>
              <a:gd name="connsiteX3" fmla="*/ 0 w 8696325"/>
              <a:gd name="connsiteY3" fmla="*/ 6858000 h 6858000"/>
              <a:gd name="connsiteX4" fmla="*/ 2876550 w 86963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325" h="6858000">
                <a:moveTo>
                  <a:pt x="2876550" y="0"/>
                </a:moveTo>
                <a:lnTo>
                  <a:pt x="8696325" y="0"/>
                </a:lnTo>
                <a:lnTo>
                  <a:pt x="8696325" y="6858000"/>
                </a:lnTo>
                <a:lnTo>
                  <a:pt x="0" y="6858000"/>
                </a:lnTo>
                <a:lnTo>
                  <a:pt x="28765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0" y="3868590"/>
            <a:ext cx="5840449" cy="483977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7766" y="2111278"/>
            <a:ext cx="6903849" cy="2641697"/>
            <a:chOff x="9316015" y="121571"/>
            <a:chExt cx="3141941" cy="1202236"/>
          </a:xfrm>
        </p:grpSpPr>
        <p:sp>
          <p:nvSpPr>
            <p:cNvPr id="32" name="타원 31"/>
            <p:cNvSpPr/>
            <p:nvPr/>
          </p:nvSpPr>
          <p:spPr>
            <a:xfrm>
              <a:off x="10443136" y="1011985"/>
              <a:ext cx="2014820" cy="220417"/>
            </a:xfrm>
            <a:prstGeom prst="ellipse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 flipH="1">
              <a:off x="9353279" y="710453"/>
              <a:ext cx="811067" cy="336039"/>
            </a:xfrm>
            <a:custGeom>
              <a:avLst/>
              <a:gdLst>
                <a:gd name="connsiteX0" fmla="*/ 0 w 1182678"/>
                <a:gd name="connsiteY0" fmla="*/ 0 h 490004"/>
                <a:gd name="connsiteX1" fmla="*/ 10523 w 1182678"/>
                <a:gd name="connsiteY1" fmla="*/ 44051 h 490004"/>
                <a:gd name="connsiteX2" fmla="*/ 95057 w 1182678"/>
                <a:gd name="connsiteY2" fmla="*/ 195260 h 490004"/>
                <a:gd name="connsiteX3" fmla="*/ 450657 w 1182678"/>
                <a:gd name="connsiteY3" fmla="*/ 360360 h 490004"/>
                <a:gd name="connsiteX4" fmla="*/ 1128519 w 1182678"/>
                <a:gd name="connsiteY4" fmla="*/ 481010 h 490004"/>
                <a:gd name="connsiteX5" fmla="*/ 1166038 w 1182678"/>
                <a:gd name="connsiteY5" fmla="*/ 456822 h 490004"/>
                <a:gd name="connsiteX6" fmla="*/ 1182678 w 1182678"/>
                <a:gd name="connsiteY6" fmla="*/ 429717 h 490004"/>
                <a:gd name="connsiteX7" fmla="*/ 1150175 w 1182678"/>
                <a:gd name="connsiteY7" fmla="*/ 391973 h 490004"/>
                <a:gd name="connsiteX8" fmla="*/ 34948 w 1182678"/>
                <a:gd name="connsiteY8" fmla="*/ 4192 h 490004"/>
                <a:gd name="connsiteX9" fmla="*/ 0 w 1182678"/>
                <a:gd name="connsiteY9" fmla="*/ 0 h 49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2678" h="490004">
                  <a:moveTo>
                    <a:pt x="0" y="0"/>
                  </a:moveTo>
                  <a:lnTo>
                    <a:pt x="10523" y="44051"/>
                  </a:lnTo>
                  <a:cubicBezTo>
                    <a:pt x="28382" y="99878"/>
                    <a:pt x="56428" y="156896"/>
                    <a:pt x="95057" y="195260"/>
                  </a:cubicBezTo>
                  <a:cubicBezTo>
                    <a:pt x="172315" y="271989"/>
                    <a:pt x="278413" y="312735"/>
                    <a:pt x="450657" y="360360"/>
                  </a:cubicBezTo>
                  <a:cubicBezTo>
                    <a:pt x="622901" y="407985"/>
                    <a:pt x="1007869" y="522814"/>
                    <a:pt x="1128519" y="481010"/>
                  </a:cubicBezTo>
                  <a:cubicBezTo>
                    <a:pt x="1143600" y="475785"/>
                    <a:pt x="1155974" y="467500"/>
                    <a:pt x="1166038" y="456822"/>
                  </a:cubicBezTo>
                  <a:lnTo>
                    <a:pt x="1182678" y="429717"/>
                  </a:lnTo>
                  <a:lnTo>
                    <a:pt x="1150175" y="391973"/>
                  </a:lnTo>
                  <a:cubicBezTo>
                    <a:pt x="958477" y="202493"/>
                    <a:pt x="480695" y="68433"/>
                    <a:pt x="34948" y="41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 flipH="1">
              <a:off x="9316015" y="683825"/>
              <a:ext cx="1515225" cy="532348"/>
            </a:xfrm>
            <a:custGeom>
              <a:avLst/>
              <a:gdLst>
                <a:gd name="connsiteX0" fmla="*/ 489909 w 2209463"/>
                <a:gd name="connsiteY0" fmla="*/ 125 h 776257"/>
                <a:gd name="connsiteX1" fmla="*/ 83255 w 2209463"/>
                <a:gd name="connsiteY1" fmla="*/ 126136 h 776257"/>
                <a:gd name="connsiteX2" fmla="*/ 83255 w 2209463"/>
                <a:gd name="connsiteY2" fmla="*/ 770661 h 776257"/>
                <a:gd name="connsiteX3" fmla="*/ 2155840 w 2209463"/>
                <a:gd name="connsiteY3" fmla="*/ 754786 h 776257"/>
                <a:gd name="connsiteX4" fmla="*/ 2164403 w 2209463"/>
                <a:gd name="connsiteY4" fmla="*/ 479317 h 776257"/>
                <a:gd name="connsiteX5" fmla="*/ 2155126 w 2209463"/>
                <a:gd name="connsiteY5" fmla="*/ 468545 h 776257"/>
                <a:gd name="connsiteX6" fmla="*/ 2138486 w 2209463"/>
                <a:gd name="connsiteY6" fmla="*/ 495650 h 776257"/>
                <a:gd name="connsiteX7" fmla="*/ 2100967 w 2209463"/>
                <a:gd name="connsiteY7" fmla="*/ 519838 h 776257"/>
                <a:gd name="connsiteX8" fmla="*/ 1423105 w 2209463"/>
                <a:gd name="connsiteY8" fmla="*/ 399188 h 776257"/>
                <a:gd name="connsiteX9" fmla="*/ 1067505 w 2209463"/>
                <a:gd name="connsiteY9" fmla="*/ 234088 h 776257"/>
                <a:gd name="connsiteX10" fmla="*/ 982971 w 2209463"/>
                <a:gd name="connsiteY10" fmla="*/ 82879 h 776257"/>
                <a:gd name="connsiteX11" fmla="*/ 972448 w 2209463"/>
                <a:gd name="connsiteY11" fmla="*/ 38828 h 776257"/>
                <a:gd name="connsiteX12" fmla="*/ 788665 w 2209463"/>
                <a:gd name="connsiteY12" fmla="*/ 16785 h 776257"/>
                <a:gd name="connsiteX13" fmla="*/ 489909 w 2209463"/>
                <a:gd name="connsiteY13" fmla="*/ 125 h 77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9463" h="776257">
                  <a:moveTo>
                    <a:pt x="489909" y="125"/>
                  </a:moveTo>
                  <a:cubicBezTo>
                    <a:pt x="217043" y="-2545"/>
                    <a:pt x="36756" y="37435"/>
                    <a:pt x="83255" y="126136"/>
                  </a:cubicBezTo>
                  <a:cubicBezTo>
                    <a:pt x="83255" y="340978"/>
                    <a:pt x="-104070" y="717744"/>
                    <a:pt x="83255" y="770661"/>
                  </a:cubicBezTo>
                  <a:cubicBezTo>
                    <a:pt x="774117" y="765369"/>
                    <a:pt x="2119028" y="795003"/>
                    <a:pt x="2155840" y="754786"/>
                  </a:cubicBezTo>
                  <a:cubicBezTo>
                    <a:pt x="2228306" y="654244"/>
                    <a:pt x="2223489" y="562074"/>
                    <a:pt x="2164403" y="479317"/>
                  </a:cubicBezTo>
                  <a:lnTo>
                    <a:pt x="2155126" y="468545"/>
                  </a:lnTo>
                  <a:lnTo>
                    <a:pt x="2138486" y="495650"/>
                  </a:lnTo>
                  <a:cubicBezTo>
                    <a:pt x="2128422" y="506328"/>
                    <a:pt x="2116048" y="514613"/>
                    <a:pt x="2100967" y="519838"/>
                  </a:cubicBezTo>
                  <a:cubicBezTo>
                    <a:pt x="1980317" y="561642"/>
                    <a:pt x="1595349" y="446813"/>
                    <a:pt x="1423105" y="399188"/>
                  </a:cubicBezTo>
                  <a:cubicBezTo>
                    <a:pt x="1250861" y="351563"/>
                    <a:pt x="1144763" y="310817"/>
                    <a:pt x="1067505" y="234088"/>
                  </a:cubicBezTo>
                  <a:cubicBezTo>
                    <a:pt x="1028876" y="195724"/>
                    <a:pt x="1000830" y="138706"/>
                    <a:pt x="982971" y="82879"/>
                  </a:cubicBezTo>
                  <a:lnTo>
                    <a:pt x="972448" y="38828"/>
                  </a:lnTo>
                  <a:lnTo>
                    <a:pt x="788665" y="16785"/>
                  </a:lnTo>
                  <a:cubicBezTo>
                    <a:pt x="682107" y="6643"/>
                    <a:pt x="580865" y="1014"/>
                    <a:pt x="489909" y="12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rot="19921006">
              <a:off x="9434578" y="560084"/>
              <a:ext cx="1045847" cy="327146"/>
            </a:xfrm>
            <a:custGeom>
              <a:avLst/>
              <a:gdLst>
                <a:gd name="connsiteX0" fmla="*/ 1468801 w 1525028"/>
                <a:gd name="connsiteY0" fmla="*/ 214190 h 477036"/>
                <a:gd name="connsiteX1" fmla="*/ 1519804 w 1525028"/>
                <a:gd name="connsiteY1" fmla="*/ 368610 h 477036"/>
                <a:gd name="connsiteX2" fmla="*/ 1519803 w 1525028"/>
                <a:gd name="connsiteY2" fmla="*/ 368610 h 477036"/>
                <a:gd name="connsiteX3" fmla="*/ 1339159 w 1525028"/>
                <a:gd name="connsiteY3" fmla="*/ 471813 h 477036"/>
                <a:gd name="connsiteX4" fmla="*/ 679665 w 1525028"/>
                <a:gd name="connsiteY4" fmla="*/ 291884 h 477036"/>
                <a:gd name="connsiteX5" fmla="*/ 657316 w 1525028"/>
                <a:gd name="connsiteY5" fmla="*/ 280656 h 477036"/>
                <a:gd name="connsiteX6" fmla="*/ 140328 w 1525028"/>
                <a:gd name="connsiteY6" fmla="*/ 280656 h 477036"/>
                <a:gd name="connsiteX7" fmla="*/ 0 w 1525028"/>
                <a:gd name="connsiteY7" fmla="*/ 140328 h 477036"/>
                <a:gd name="connsiteX8" fmla="*/ 140328 w 1525028"/>
                <a:gd name="connsiteY8" fmla="*/ 0 h 477036"/>
                <a:gd name="connsiteX9" fmla="*/ 686954 w 1525028"/>
                <a:gd name="connsiteY9" fmla="*/ 0 h 477036"/>
                <a:gd name="connsiteX10" fmla="*/ 711617 w 1525028"/>
                <a:gd name="connsiteY10" fmla="*/ 4979 h 477036"/>
                <a:gd name="connsiteX11" fmla="*/ 757106 w 1525028"/>
                <a:gd name="connsiteY11" fmla="*/ 8038 h 477036"/>
                <a:gd name="connsiteX12" fmla="*/ 1416601 w 1525028"/>
                <a:gd name="connsiteY12" fmla="*/ 187965 h 477036"/>
                <a:gd name="connsiteX13" fmla="*/ 1468801 w 1525028"/>
                <a:gd name="connsiteY13" fmla="*/ 214190 h 47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5028" h="477036">
                  <a:moveTo>
                    <a:pt x="1468801" y="214190"/>
                  </a:moveTo>
                  <a:cubicBezTo>
                    <a:pt x="1513862" y="249633"/>
                    <a:pt x="1535843" y="309823"/>
                    <a:pt x="1519804" y="368610"/>
                  </a:cubicBezTo>
                  <a:lnTo>
                    <a:pt x="1519803" y="368610"/>
                  </a:lnTo>
                  <a:cubicBezTo>
                    <a:pt x="1498419" y="446992"/>
                    <a:pt x="1417541" y="493197"/>
                    <a:pt x="1339159" y="471813"/>
                  </a:cubicBezTo>
                  <a:lnTo>
                    <a:pt x="679665" y="291884"/>
                  </a:lnTo>
                  <a:lnTo>
                    <a:pt x="657316" y="280656"/>
                  </a:lnTo>
                  <a:lnTo>
                    <a:pt x="140328" y="280656"/>
                  </a:lnTo>
                  <a:cubicBezTo>
                    <a:pt x="62827" y="280656"/>
                    <a:pt x="0" y="217829"/>
                    <a:pt x="0" y="140328"/>
                  </a:cubicBezTo>
                  <a:cubicBezTo>
                    <a:pt x="0" y="62827"/>
                    <a:pt x="62827" y="0"/>
                    <a:pt x="140328" y="0"/>
                  </a:cubicBezTo>
                  <a:lnTo>
                    <a:pt x="686954" y="0"/>
                  </a:lnTo>
                  <a:lnTo>
                    <a:pt x="711617" y="4979"/>
                  </a:lnTo>
                  <a:lnTo>
                    <a:pt x="757106" y="8038"/>
                  </a:lnTo>
                  <a:lnTo>
                    <a:pt x="1416601" y="187965"/>
                  </a:lnTo>
                  <a:cubicBezTo>
                    <a:pt x="1436196" y="193311"/>
                    <a:pt x="1453781" y="202376"/>
                    <a:pt x="1468801" y="214190"/>
                  </a:cubicBezTo>
                  <a:close/>
                </a:path>
              </a:pathLst>
            </a:custGeom>
            <a:solidFill>
              <a:srgbClr val="EEB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rot="20055491">
              <a:off x="9587823" y="413948"/>
              <a:ext cx="1796587" cy="909859"/>
            </a:xfrm>
            <a:custGeom>
              <a:avLst/>
              <a:gdLst>
                <a:gd name="connsiteX0" fmla="*/ 1415648 w 2619739"/>
                <a:gd name="connsiteY0" fmla="*/ 89672 h 1326733"/>
                <a:gd name="connsiteX1" fmla="*/ 2237524 w 2619739"/>
                <a:gd name="connsiteY1" fmla="*/ 589190 h 1326733"/>
                <a:gd name="connsiteX2" fmla="*/ 1842251 w 2619739"/>
                <a:gd name="connsiteY2" fmla="*/ 1326733 h 1326733"/>
                <a:gd name="connsiteX3" fmla="*/ 1300494 w 2619739"/>
                <a:gd name="connsiteY3" fmla="*/ 1139944 h 1326733"/>
                <a:gd name="connsiteX4" fmla="*/ 1049755 w 2619739"/>
                <a:gd name="connsiteY4" fmla="*/ 1100730 h 1326733"/>
                <a:gd name="connsiteX5" fmla="*/ 1050551 w 2619739"/>
                <a:gd name="connsiteY5" fmla="*/ 1096224 h 1326733"/>
                <a:gd name="connsiteX6" fmla="*/ 1005684 w 2619739"/>
                <a:gd name="connsiteY6" fmla="*/ 1084765 h 1326733"/>
                <a:gd name="connsiteX7" fmla="*/ 577058 w 2619739"/>
                <a:gd name="connsiteY7" fmla="*/ 878095 h 1326733"/>
                <a:gd name="connsiteX8" fmla="*/ 476766 w 2619739"/>
                <a:gd name="connsiteY8" fmla="*/ 709317 h 1326733"/>
                <a:gd name="connsiteX9" fmla="*/ 494218 w 2619739"/>
                <a:gd name="connsiteY9" fmla="*/ 640987 h 1326733"/>
                <a:gd name="connsiteX10" fmla="*/ 536814 w 2619739"/>
                <a:gd name="connsiteY10" fmla="*/ 584780 h 1326733"/>
                <a:gd name="connsiteX11" fmla="*/ 731326 w 2619739"/>
                <a:gd name="connsiteY11" fmla="*/ 558147 h 1326733"/>
                <a:gd name="connsiteX12" fmla="*/ 980118 w 2619739"/>
                <a:gd name="connsiteY12" fmla="*/ 678106 h 1326733"/>
                <a:gd name="connsiteX13" fmla="*/ 979639 w 2619739"/>
                <a:gd name="connsiteY13" fmla="*/ 676664 h 1326733"/>
                <a:gd name="connsiteX14" fmla="*/ 1010115 w 2619739"/>
                <a:gd name="connsiteY14" fmla="*/ 693605 h 1326733"/>
                <a:gd name="connsiteX15" fmla="*/ 1119061 w 2619739"/>
                <a:gd name="connsiteY15" fmla="*/ 743162 h 1326733"/>
                <a:gd name="connsiteX16" fmla="*/ 1283609 w 2619739"/>
                <a:gd name="connsiteY16" fmla="*/ 780203 h 1326733"/>
                <a:gd name="connsiteX17" fmla="*/ 1392734 w 2619739"/>
                <a:gd name="connsiteY17" fmla="*/ 740294 h 1326733"/>
                <a:gd name="connsiteX18" fmla="*/ 1421003 w 2619739"/>
                <a:gd name="connsiteY18" fmla="*/ 632319 h 1326733"/>
                <a:gd name="connsiteX19" fmla="*/ 1340799 w 2619739"/>
                <a:gd name="connsiteY19" fmla="*/ 535488 h 1326733"/>
                <a:gd name="connsiteX20" fmla="*/ 1124659 w 2619739"/>
                <a:gd name="connsiteY20" fmla="*/ 391619 h 1326733"/>
                <a:gd name="connsiteX21" fmla="*/ 1037981 w 2619739"/>
                <a:gd name="connsiteY21" fmla="*/ 363043 h 1326733"/>
                <a:gd name="connsiteX22" fmla="*/ 943010 w 2619739"/>
                <a:gd name="connsiteY22" fmla="*/ 341044 h 1326733"/>
                <a:gd name="connsiteX23" fmla="*/ 923600 w 2619739"/>
                <a:gd name="connsiteY23" fmla="*/ 337408 h 1326733"/>
                <a:gd name="connsiteX24" fmla="*/ 924882 w 2619739"/>
                <a:gd name="connsiteY24" fmla="*/ 333269 h 1326733"/>
                <a:gd name="connsiteX25" fmla="*/ 709773 w 2619739"/>
                <a:gd name="connsiteY25" fmla="*/ 297393 h 1326733"/>
                <a:gd name="connsiteX26" fmla="*/ 665902 w 2619739"/>
                <a:gd name="connsiteY26" fmla="*/ 280656 h 1326733"/>
                <a:gd name="connsiteX27" fmla="*/ 140328 w 2619739"/>
                <a:gd name="connsiteY27" fmla="*/ 280656 h 1326733"/>
                <a:gd name="connsiteX28" fmla="*/ 0 w 2619739"/>
                <a:gd name="connsiteY28" fmla="*/ 140328 h 1326733"/>
                <a:gd name="connsiteX29" fmla="*/ 140328 w 2619739"/>
                <a:gd name="connsiteY29" fmla="*/ 0 h 1326733"/>
                <a:gd name="connsiteX30" fmla="*/ 686954 w 2619739"/>
                <a:gd name="connsiteY30" fmla="*/ 0 h 1326733"/>
                <a:gd name="connsiteX31" fmla="*/ 727657 w 2619739"/>
                <a:gd name="connsiteY31" fmla="*/ 8218 h 1326733"/>
                <a:gd name="connsiteX32" fmla="*/ 758174 w 2619739"/>
                <a:gd name="connsiteY32" fmla="*/ 7181 h 1326733"/>
                <a:gd name="connsiteX33" fmla="*/ 1325773 w 2619739"/>
                <a:gd name="connsiteY33" fmla="*/ 101844 h 13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19739" h="1326733">
                  <a:moveTo>
                    <a:pt x="1415648" y="89672"/>
                  </a:moveTo>
                  <a:lnTo>
                    <a:pt x="2237524" y="589190"/>
                  </a:lnTo>
                  <a:cubicBezTo>
                    <a:pt x="2699822" y="571604"/>
                    <a:pt x="2921258" y="1283831"/>
                    <a:pt x="1842251" y="1326733"/>
                  </a:cubicBezTo>
                  <a:cubicBezTo>
                    <a:pt x="1671777" y="1276395"/>
                    <a:pt x="1470968" y="1190282"/>
                    <a:pt x="1300494" y="1139944"/>
                  </a:cubicBezTo>
                  <a:lnTo>
                    <a:pt x="1049755" y="1100730"/>
                  </a:lnTo>
                  <a:lnTo>
                    <a:pt x="1050551" y="1096224"/>
                  </a:lnTo>
                  <a:lnTo>
                    <a:pt x="1005684" y="1084765"/>
                  </a:lnTo>
                  <a:lnTo>
                    <a:pt x="577058" y="878095"/>
                  </a:lnTo>
                  <a:cubicBezTo>
                    <a:pt x="510795" y="846145"/>
                    <a:pt x="473367" y="778444"/>
                    <a:pt x="476766" y="709317"/>
                  </a:cubicBezTo>
                  <a:lnTo>
                    <a:pt x="494218" y="640987"/>
                  </a:lnTo>
                  <a:lnTo>
                    <a:pt x="536814" y="584780"/>
                  </a:lnTo>
                  <a:cubicBezTo>
                    <a:pt x="588784" y="539072"/>
                    <a:pt x="665063" y="526197"/>
                    <a:pt x="731326" y="558147"/>
                  </a:cubicBezTo>
                  <a:lnTo>
                    <a:pt x="980118" y="678106"/>
                  </a:lnTo>
                  <a:lnTo>
                    <a:pt x="979639" y="676664"/>
                  </a:lnTo>
                  <a:lnTo>
                    <a:pt x="1010115" y="693605"/>
                  </a:lnTo>
                  <a:cubicBezTo>
                    <a:pt x="1048783" y="713241"/>
                    <a:pt x="1086932" y="730754"/>
                    <a:pt x="1119061" y="743162"/>
                  </a:cubicBezTo>
                  <a:cubicBezTo>
                    <a:pt x="1183319" y="767977"/>
                    <a:pt x="1237996" y="780682"/>
                    <a:pt x="1283609" y="780203"/>
                  </a:cubicBezTo>
                  <a:cubicBezTo>
                    <a:pt x="1329221" y="779725"/>
                    <a:pt x="1369834" y="764941"/>
                    <a:pt x="1392734" y="740294"/>
                  </a:cubicBezTo>
                  <a:cubicBezTo>
                    <a:pt x="1415633" y="715646"/>
                    <a:pt x="1429659" y="666453"/>
                    <a:pt x="1421003" y="632319"/>
                  </a:cubicBezTo>
                  <a:cubicBezTo>
                    <a:pt x="1412348" y="598184"/>
                    <a:pt x="1390191" y="575604"/>
                    <a:pt x="1340799" y="535488"/>
                  </a:cubicBezTo>
                  <a:cubicBezTo>
                    <a:pt x="1291409" y="495372"/>
                    <a:pt x="1175129" y="420360"/>
                    <a:pt x="1124659" y="391619"/>
                  </a:cubicBezTo>
                  <a:cubicBezTo>
                    <a:pt x="1074189" y="362878"/>
                    <a:pt x="1083932" y="373744"/>
                    <a:pt x="1037981" y="363043"/>
                  </a:cubicBezTo>
                  <a:cubicBezTo>
                    <a:pt x="1015006" y="357694"/>
                    <a:pt x="978931" y="348671"/>
                    <a:pt x="943010" y="341044"/>
                  </a:cubicBezTo>
                  <a:lnTo>
                    <a:pt x="923600" y="337408"/>
                  </a:lnTo>
                  <a:lnTo>
                    <a:pt x="924882" y="333269"/>
                  </a:lnTo>
                  <a:lnTo>
                    <a:pt x="709773" y="297393"/>
                  </a:lnTo>
                  <a:lnTo>
                    <a:pt x="665902" y="280656"/>
                  </a:lnTo>
                  <a:lnTo>
                    <a:pt x="140328" y="280656"/>
                  </a:lnTo>
                  <a:cubicBezTo>
                    <a:pt x="62827" y="280656"/>
                    <a:pt x="0" y="217829"/>
                    <a:pt x="0" y="140328"/>
                  </a:cubicBezTo>
                  <a:cubicBezTo>
                    <a:pt x="0" y="62827"/>
                    <a:pt x="62827" y="0"/>
                    <a:pt x="140328" y="0"/>
                  </a:cubicBezTo>
                  <a:lnTo>
                    <a:pt x="686954" y="0"/>
                  </a:lnTo>
                  <a:lnTo>
                    <a:pt x="727657" y="8218"/>
                  </a:lnTo>
                  <a:lnTo>
                    <a:pt x="758174" y="7181"/>
                  </a:lnTo>
                  <a:lnTo>
                    <a:pt x="1325773" y="101844"/>
                  </a:lnTo>
                  <a:close/>
                </a:path>
              </a:pathLst>
            </a:custGeom>
            <a:solidFill>
              <a:srgbClr val="F7C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2717" y="121571"/>
              <a:ext cx="117928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48716" y="286300"/>
            <a:ext cx="6879149" cy="267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FF572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JSP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3600" b="1" kern="0" dirty="0" err="1">
                <a:solidFill>
                  <a:srgbClr val="FF572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BootStrap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기반 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rgbClr val="00ADB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LOTTO</a:t>
            </a:r>
            <a:r>
              <a:rPr lang="en-US" altLang="ko-KR" sz="4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추첨 만들기</a:t>
            </a:r>
            <a:r>
              <a:rPr lang="en-US" altLang="ko-KR" sz="4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김 보람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17" name="직사각형 2"/>
          <p:cNvSpPr/>
          <p:nvPr/>
        </p:nvSpPr>
        <p:spPr>
          <a:xfrm>
            <a:off x="3495675" y="5034248"/>
            <a:ext cx="8696325" cy="18705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2"/>
          <p:cNvSpPr/>
          <p:nvPr/>
        </p:nvSpPr>
        <p:spPr>
          <a:xfrm>
            <a:off x="3714751" y="5221302"/>
            <a:ext cx="8477250" cy="163468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30970" y="170586"/>
            <a:ext cx="1415276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FAE79A-42FA-467B-8AC5-6AFF3255F310}"/>
              </a:ext>
            </a:extLst>
          </p:cNvPr>
          <p:cNvSpPr/>
          <p:nvPr/>
        </p:nvSpPr>
        <p:spPr>
          <a:xfrm>
            <a:off x="4440849" y="1507889"/>
            <a:ext cx="2236511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30384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설계</a:t>
            </a:r>
            <a:endParaRPr lang="en-US" altLang="ko-KR" sz="8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30384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D56452-D3DF-4B67-88FC-1DEA1EE00323}"/>
              </a:ext>
            </a:extLst>
          </p:cNvPr>
          <p:cNvSpPr/>
          <p:nvPr/>
        </p:nvSpPr>
        <p:spPr>
          <a:xfrm>
            <a:off x="4440849" y="3230585"/>
            <a:ext cx="223651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30384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문제</a:t>
            </a:r>
            <a:endParaRPr lang="en-US" altLang="ko-KR" sz="8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30384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6F082E-E275-4108-BA03-823FD09C4B3C}"/>
              </a:ext>
            </a:extLst>
          </p:cNvPr>
          <p:cNvSpPr/>
          <p:nvPr/>
        </p:nvSpPr>
        <p:spPr>
          <a:xfrm>
            <a:off x="4440848" y="5057830"/>
            <a:ext cx="223651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30384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해결</a:t>
            </a:r>
            <a:endParaRPr lang="en-US" altLang="ko-KR" sz="8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30384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0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63271F-AF27-45DE-A9FB-9673961F78F5}"/>
              </a:ext>
            </a:extLst>
          </p:cNvPr>
          <p:cNvGrpSpPr/>
          <p:nvPr/>
        </p:nvGrpSpPr>
        <p:grpSpPr>
          <a:xfrm>
            <a:off x="352337" y="1812849"/>
            <a:ext cx="6274966" cy="4844891"/>
            <a:chOff x="352337" y="1812849"/>
            <a:chExt cx="6274966" cy="48448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D0072B-A0DB-4B5D-A713-6671ECDE3424}"/>
                </a:ext>
              </a:extLst>
            </p:cNvPr>
            <p:cNvSpPr/>
            <p:nvPr/>
          </p:nvSpPr>
          <p:spPr>
            <a:xfrm>
              <a:off x="352337" y="1812849"/>
              <a:ext cx="6274965" cy="4639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03165E-AA64-4881-A461-66ABB0FF8051}"/>
                </a:ext>
              </a:extLst>
            </p:cNvPr>
            <p:cNvCxnSpPr/>
            <p:nvPr/>
          </p:nvCxnSpPr>
          <p:spPr>
            <a:xfrm>
              <a:off x="352338" y="2583809"/>
              <a:ext cx="6274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E29AB1-BEED-4A06-883A-73D9FC41AD14}"/>
                </a:ext>
              </a:extLst>
            </p:cNvPr>
            <p:cNvCxnSpPr/>
            <p:nvPr/>
          </p:nvCxnSpPr>
          <p:spPr>
            <a:xfrm>
              <a:off x="352337" y="5722690"/>
              <a:ext cx="6274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C28DC4-E86E-4E5C-A0E2-70706A221CBC}"/>
                </a:ext>
              </a:extLst>
            </p:cNvPr>
            <p:cNvSpPr txBox="1"/>
            <p:nvPr/>
          </p:nvSpPr>
          <p:spPr>
            <a:xfrm>
              <a:off x="1469978" y="5780577"/>
              <a:ext cx="439111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u="none" strike="noStrike" dirty="0" err="1">
                  <a:solidFill>
                    <a:srgbClr val="007BFF"/>
                  </a:solidFill>
                  <a:effectLst/>
                  <a:latin typeface="Josefin Sans" panose="020B0604020202020204" pitchFamily="2" charset="0"/>
                  <a:hlinkClick r:id="rId2"/>
                </a:rPr>
                <a:t>Github</a:t>
              </a:r>
              <a:endParaRPr lang="en-US" altLang="ko-KR" sz="1050" u="none" strike="noStrike" dirty="0">
                <a:solidFill>
                  <a:srgbClr val="007BFF"/>
                </a:solidFill>
                <a:effectLst/>
                <a:latin typeface="Josefin Sans" panose="020B0604020202020204" pitchFamily="2" charset="0"/>
              </a:endParaRPr>
            </a:p>
            <a:p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boram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 : </a:t>
              </a:r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cooder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     e-mail : uzajjam0811@gmail.com</a:t>
              </a:r>
              <a:b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</a:b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© Copyright 2021. </a:t>
              </a:r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cooder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. All Right Reserved</a:t>
              </a:r>
            </a:p>
            <a:p>
              <a:endParaRPr lang="ko-KR" altLang="en-US" dirty="0"/>
            </a:p>
          </p:txBody>
        </p:sp>
      </p:grpSp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9FE6A-7C7E-40C5-8EF6-9C63D84DC608}"/>
              </a:ext>
            </a:extLst>
          </p:cNvPr>
          <p:cNvSpPr/>
          <p:nvPr/>
        </p:nvSpPr>
        <p:spPr>
          <a:xfrm>
            <a:off x="762340" y="119002"/>
            <a:ext cx="2687001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 dirty="0">
                <a:solidFill>
                  <a:schemeClr val="bg1"/>
                </a:solidFill>
              </a:rPr>
              <a:t>설계 </a:t>
            </a:r>
            <a:r>
              <a:rPr lang="ko-KR" altLang="en-US" sz="3200" kern="0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C58C8D-F2DC-400D-8968-1A9B084F05C7}"/>
              </a:ext>
            </a:extLst>
          </p:cNvPr>
          <p:cNvSpPr/>
          <p:nvPr/>
        </p:nvSpPr>
        <p:spPr>
          <a:xfrm>
            <a:off x="411062" y="1971413"/>
            <a:ext cx="721452" cy="420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A58348-3BEF-4C7A-8CBF-CEBC6419CEAB}"/>
              </a:ext>
            </a:extLst>
          </p:cNvPr>
          <p:cNvSpPr/>
          <p:nvPr/>
        </p:nvSpPr>
        <p:spPr>
          <a:xfrm>
            <a:off x="1272559" y="2007074"/>
            <a:ext cx="593713" cy="359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AB1230-529F-4D02-9AE5-2A1B0B30BCC4}"/>
              </a:ext>
            </a:extLst>
          </p:cNvPr>
          <p:cNvSpPr/>
          <p:nvPr/>
        </p:nvSpPr>
        <p:spPr>
          <a:xfrm>
            <a:off x="1998153" y="2018629"/>
            <a:ext cx="593713" cy="359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가위바위보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F54561-E723-43A4-8D73-4EAE8E9DE68C}"/>
              </a:ext>
            </a:extLst>
          </p:cNvPr>
          <p:cNvSpPr/>
          <p:nvPr/>
        </p:nvSpPr>
        <p:spPr>
          <a:xfrm>
            <a:off x="2723747" y="2031802"/>
            <a:ext cx="593713" cy="359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LOTTO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206902-E0C9-4AA3-ADDE-E8EEB7B1591F}"/>
              </a:ext>
            </a:extLst>
          </p:cNvPr>
          <p:cNvSpPr/>
          <p:nvPr/>
        </p:nvSpPr>
        <p:spPr>
          <a:xfrm>
            <a:off x="3449341" y="2031802"/>
            <a:ext cx="593713" cy="361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51C118-8FA8-4D63-93DF-91AB09B6680A}"/>
              </a:ext>
            </a:extLst>
          </p:cNvPr>
          <p:cNvSpPr/>
          <p:nvPr/>
        </p:nvSpPr>
        <p:spPr>
          <a:xfrm>
            <a:off x="1551963" y="2936147"/>
            <a:ext cx="1585520" cy="2057271"/>
          </a:xfrm>
          <a:prstGeom prst="rect">
            <a:avLst/>
          </a:prstGeom>
          <a:solidFill>
            <a:srgbClr val="FFA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246416-21EE-49F2-BBDF-C8F2D5C85F05}"/>
              </a:ext>
            </a:extLst>
          </p:cNvPr>
          <p:cNvSpPr/>
          <p:nvPr/>
        </p:nvSpPr>
        <p:spPr>
          <a:xfrm>
            <a:off x="3849149" y="2933663"/>
            <a:ext cx="1585520" cy="2057271"/>
          </a:xfrm>
          <a:prstGeom prst="rect">
            <a:avLst/>
          </a:prstGeom>
          <a:solidFill>
            <a:srgbClr val="FF5F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BA44D1A7-506D-4C4C-931E-C0C1FF77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21927"/>
              </p:ext>
            </p:extLst>
          </p:nvPr>
        </p:nvGraphicFramePr>
        <p:xfrm>
          <a:off x="6736421" y="1806096"/>
          <a:ext cx="5233716" cy="3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281">
                  <a:extLst>
                    <a:ext uri="{9D8B030D-6E8A-4147-A177-3AD203B41FA5}">
                      <a16:colId xmlns:a16="http://schemas.microsoft.com/office/drawing/2014/main" val="3227097867"/>
                    </a:ext>
                  </a:extLst>
                </a:gridCol>
                <a:gridCol w="3783435">
                  <a:extLst>
                    <a:ext uri="{9D8B030D-6E8A-4147-A177-3AD203B41FA5}">
                      <a16:colId xmlns:a16="http://schemas.microsoft.com/office/drawing/2014/main" val="4079523193"/>
                    </a:ext>
                  </a:extLst>
                </a:gridCol>
              </a:tblGrid>
              <a:tr h="3989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49132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화면으로 돌아올 수 있는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66077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GAME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가위바위보게임 페이지로 넘어가는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65619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가위바위보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가위바위보에 대한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63105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LOTTO(nav)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Lotto </a:t>
                      </a:r>
                      <a:r>
                        <a:rPr lang="ko-KR" altLang="en-US" sz="1400" dirty="0"/>
                        <a:t>추첨화면으로 넘어갈 수 있는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45420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게시판으로 넘어가는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4411"/>
                  </a:ext>
                </a:extLst>
              </a:tr>
              <a:tr h="532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가위바위보게임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가위바위보게임으로 넘어갈 수 있는 링크를 넣은 </a:t>
                      </a:r>
                      <a:r>
                        <a:rPr lang="en-US" altLang="ko-KR" sz="1400" dirty="0" err="1"/>
                        <a:t>img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11167"/>
                  </a:ext>
                </a:extLst>
              </a:tr>
              <a:tr h="39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LOTTO(main)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Lotto</a:t>
                      </a:r>
                      <a:r>
                        <a:rPr lang="ko-KR" altLang="en-US" sz="1400" dirty="0"/>
                        <a:t> 추첨화면으로 넘어갈 수 있는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509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34A85E0-52EF-444A-B82A-D94DB19ACD86}"/>
              </a:ext>
            </a:extLst>
          </p:cNvPr>
          <p:cNvSpPr txBox="1"/>
          <p:nvPr/>
        </p:nvSpPr>
        <p:spPr>
          <a:xfrm flipH="1">
            <a:off x="1667905" y="3608306"/>
            <a:ext cx="135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가위바위보 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7F13B0-5033-4B28-A1E0-2D810B4AA212}"/>
              </a:ext>
            </a:extLst>
          </p:cNvPr>
          <p:cNvSpPr txBox="1"/>
          <p:nvPr/>
        </p:nvSpPr>
        <p:spPr>
          <a:xfrm>
            <a:off x="3974984" y="3752587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LOTTO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E5AADB-7C33-422A-8352-6E14E55A5ECA}"/>
              </a:ext>
            </a:extLst>
          </p:cNvPr>
          <p:cNvSpPr/>
          <p:nvPr/>
        </p:nvSpPr>
        <p:spPr>
          <a:xfrm>
            <a:off x="762340" y="69955"/>
            <a:ext cx="4858284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 dirty="0">
                <a:solidFill>
                  <a:schemeClr val="bg1"/>
                </a:solidFill>
              </a:rPr>
              <a:t>설계 </a:t>
            </a:r>
            <a:r>
              <a:rPr lang="en-US" altLang="ko-KR" sz="2400" kern="0" dirty="0">
                <a:solidFill>
                  <a:schemeClr val="bg1"/>
                </a:solidFill>
              </a:rPr>
              <a:t>Lotto</a:t>
            </a:r>
            <a:r>
              <a:rPr lang="ko-KR" altLang="en-US" sz="2400" kern="0" dirty="0">
                <a:solidFill>
                  <a:schemeClr val="bg1"/>
                </a:solidFill>
              </a:rPr>
              <a:t>추첨화면 페이지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DF3767-40D0-49CE-8973-30DDDFC40F46}"/>
              </a:ext>
            </a:extLst>
          </p:cNvPr>
          <p:cNvGrpSpPr/>
          <p:nvPr/>
        </p:nvGrpSpPr>
        <p:grpSpPr>
          <a:xfrm>
            <a:off x="352337" y="1812849"/>
            <a:ext cx="6274966" cy="4844891"/>
            <a:chOff x="352337" y="1812849"/>
            <a:chExt cx="6274966" cy="48448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9478CA-0F3C-4489-893A-36C690A2C144}"/>
                </a:ext>
              </a:extLst>
            </p:cNvPr>
            <p:cNvSpPr/>
            <p:nvPr/>
          </p:nvSpPr>
          <p:spPr>
            <a:xfrm>
              <a:off x="352337" y="1812849"/>
              <a:ext cx="6274965" cy="4639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0E467A3-DBDE-45D7-89C6-833875895F1E}"/>
                </a:ext>
              </a:extLst>
            </p:cNvPr>
            <p:cNvCxnSpPr/>
            <p:nvPr/>
          </p:nvCxnSpPr>
          <p:spPr>
            <a:xfrm>
              <a:off x="352338" y="2583809"/>
              <a:ext cx="6274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5A609C1-46A3-4099-8580-A1924AB5CAF1}"/>
                </a:ext>
              </a:extLst>
            </p:cNvPr>
            <p:cNvCxnSpPr/>
            <p:nvPr/>
          </p:nvCxnSpPr>
          <p:spPr>
            <a:xfrm>
              <a:off x="352337" y="5722690"/>
              <a:ext cx="6274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0D9D4C-2EFE-46B4-A66B-40D00023EBA2}"/>
                </a:ext>
              </a:extLst>
            </p:cNvPr>
            <p:cNvSpPr txBox="1"/>
            <p:nvPr/>
          </p:nvSpPr>
          <p:spPr>
            <a:xfrm>
              <a:off x="1469978" y="5780577"/>
              <a:ext cx="439111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u="none" strike="noStrike" dirty="0" err="1">
                  <a:solidFill>
                    <a:srgbClr val="007BFF"/>
                  </a:solidFill>
                  <a:effectLst/>
                  <a:latin typeface="Josefin Sans" panose="020B0604020202020204" pitchFamily="2" charset="0"/>
                  <a:hlinkClick r:id="rId2"/>
                </a:rPr>
                <a:t>Github</a:t>
              </a:r>
              <a:endParaRPr lang="en-US" altLang="ko-KR" sz="1050" u="none" strike="noStrike" dirty="0">
                <a:solidFill>
                  <a:srgbClr val="007BFF"/>
                </a:solidFill>
                <a:effectLst/>
                <a:latin typeface="Josefin Sans" panose="020B0604020202020204" pitchFamily="2" charset="0"/>
              </a:endParaRPr>
            </a:p>
            <a:p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boram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 : </a:t>
              </a:r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cooder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     e-mail : uzajjam0811@gmail.com</a:t>
              </a:r>
              <a:b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</a:b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© Copyright 2021. </a:t>
              </a:r>
              <a:r>
                <a:rPr lang="en-US" altLang="ko-KR" sz="1050" b="0" i="0" dirty="0" err="1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cooder</a:t>
              </a:r>
              <a:r>
                <a:rPr lang="en-US" altLang="ko-KR" sz="1050" b="0" i="0" dirty="0">
                  <a:solidFill>
                    <a:srgbClr val="396EB0"/>
                  </a:solidFill>
                  <a:effectLst/>
                  <a:latin typeface="Josefin Sans" panose="020B0604020202020204" pitchFamily="2" charset="0"/>
                </a:rPr>
                <a:t>. All Right Reserved</a:t>
              </a:r>
            </a:p>
            <a:p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B20135-1985-4341-9D4A-C40B76C18ABE}"/>
              </a:ext>
            </a:extLst>
          </p:cNvPr>
          <p:cNvSpPr/>
          <p:nvPr/>
        </p:nvSpPr>
        <p:spPr>
          <a:xfrm>
            <a:off x="461394" y="2017137"/>
            <a:ext cx="796955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B35CDC-B599-4FD9-99EC-CAA87FB2FC1E}"/>
              </a:ext>
            </a:extLst>
          </p:cNvPr>
          <p:cNvSpPr/>
          <p:nvPr/>
        </p:nvSpPr>
        <p:spPr>
          <a:xfrm>
            <a:off x="1359016" y="2051534"/>
            <a:ext cx="612397" cy="33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AB5439-2095-4C98-9E6B-E6FB02629DC4}"/>
              </a:ext>
            </a:extLst>
          </p:cNvPr>
          <p:cNvSpPr/>
          <p:nvPr/>
        </p:nvSpPr>
        <p:spPr>
          <a:xfrm>
            <a:off x="2072080" y="2051534"/>
            <a:ext cx="612397" cy="33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가위바위보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4DFF5C-2C64-4D1C-A379-AB2EF4C1BC11}"/>
              </a:ext>
            </a:extLst>
          </p:cNvPr>
          <p:cNvSpPr/>
          <p:nvPr/>
        </p:nvSpPr>
        <p:spPr>
          <a:xfrm>
            <a:off x="2768366" y="2051534"/>
            <a:ext cx="612397" cy="33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Lotto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1FD5AC-689E-4EF3-98EC-84AE81786669}"/>
              </a:ext>
            </a:extLst>
          </p:cNvPr>
          <p:cNvSpPr/>
          <p:nvPr/>
        </p:nvSpPr>
        <p:spPr>
          <a:xfrm>
            <a:off x="3489819" y="2069639"/>
            <a:ext cx="612397" cy="33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029DB7-EE33-4D8A-9421-98DCCD37A12A}"/>
              </a:ext>
            </a:extLst>
          </p:cNvPr>
          <p:cNvSpPr/>
          <p:nvPr/>
        </p:nvSpPr>
        <p:spPr>
          <a:xfrm>
            <a:off x="2407639" y="4594315"/>
            <a:ext cx="2164360" cy="528495"/>
          </a:xfrm>
          <a:prstGeom prst="rect">
            <a:avLst/>
          </a:prstGeom>
          <a:solidFill>
            <a:schemeClr val="bg1"/>
          </a:solidFill>
          <a:ln>
            <a:solidFill>
              <a:srgbClr val="FF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2060"/>
                </a:solidFill>
              </a:rPr>
              <a:t>One more?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BF2A46-A1DE-4568-AB82-134FD26B1C76}"/>
              </a:ext>
            </a:extLst>
          </p:cNvPr>
          <p:cNvGrpSpPr/>
          <p:nvPr/>
        </p:nvGrpSpPr>
        <p:grpSpPr>
          <a:xfrm>
            <a:off x="1198930" y="3261165"/>
            <a:ext cx="4897070" cy="793393"/>
            <a:chOff x="911253" y="3144469"/>
            <a:chExt cx="4897070" cy="79339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E6D7ED-98B9-4B18-802B-4B608DAE2F35}"/>
                </a:ext>
              </a:extLst>
            </p:cNvPr>
            <p:cNvSpPr/>
            <p:nvPr/>
          </p:nvSpPr>
          <p:spPr>
            <a:xfrm>
              <a:off x="911253" y="3171258"/>
              <a:ext cx="755010" cy="766604"/>
            </a:xfrm>
            <a:prstGeom prst="ellipse">
              <a:avLst/>
            </a:prstGeom>
            <a:solidFill>
              <a:srgbClr val="1DB9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Lotto (1)</a:t>
              </a:r>
              <a:endParaRPr lang="ko-KR" altLang="en-US" sz="11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686B926-8AF6-436D-A32F-C3E237E80A34}"/>
                </a:ext>
              </a:extLst>
            </p:cNvPr>
            <p:cNvSpPr/>
            <p:nvPr/>
          </p:nvSpPr>
          <p:spPr>
            <a:xfrm>
              <a:off x="1719738" y="3147257"/>
              <a:ext cx="755010" cy="766604"/>
            </a:xfrm>
            <a:prstGeom prst="ellipse">
              <a:avLst/>
            </a:prstGeom>
            <a:solidFill>
              <a:srgbClr val="FCE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AA96DA"/>
                  </a:solidFill>
                </a:rPr>
                <a:t>Lotto(2)</a:t>
              </a:r>
              <a:endParaRPr lang="ko-KR" altLang="en-US" sz="1100" dirty="0">
                <a:solidFill>
                  <a:srgbClr val="AA96D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38E47C-F282-4E30-97C7-93EC51A69D01}"/>
                </a:ext>
              </a:extLst>
            </p:cNvPr>
            <p:cNvSpPr/>
            <p:nvPr/>
          </p:nvSpPr>
          <p:spPr>
            <a:xfrm>
              <a:off x="2538715" y="3147257"/>
              <a:ext cx="755010" cy="766604"/>
            </a:xfrm>
            <a:prstGeom prst="ellipse">
              <a:avLst/>
            </a:prstGeom>
            <a:solidFill>
              <a:srgbClr val="1DB9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Lotto(3)</a:t>
              </a:r>
              <a:endParaRPr lang="ko-KR" altLang="en-US" sz="11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042A3C5-9E98-407A-AA62-CDCA851C3D55}"/>
                </a:ext>
              </a:extLst>
            </p:cNvPr>
            <p:cNvSpPr/>
            <p:nvPr/>
          </p:nvSpPr>
          <p:spPr>
            <a:xfrm>
              <a:off x="3386526" y="3144469"/>
              <a:ext cx="755010" cy="766604"/>
            </a:xfrm>
            <a:prstGeom prst="ellipse">
              <a:avLst/>
            </a:prstGeom>
            <a:solidFill>
              <a:srgbClr val="FCE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AA96DA"/>
                  </a:solidFill>
                </a:rPr>
                <a:t>Lotto(4)</a:t>
              </a:r>
              <a:endParaRPr lang="ko-KR" altLang="en-US" sz="1100" dirty="0">
                <a:solidFill>
                  <a:srgbClr val="AA96D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0A04E99-3366-48F9-835E-B4DCE6EBA12B}"/>
                </a:ext>
              </a:extLst>
            </p:cNvPr>
            <p:cNvSpPr/>
            <p:nvPr/>
          </p:nvSpPr>
          <p:spPr>
            <a:xfrm>
              <a:off x="4234337" y="3152236"/>
              <a:ext cx="755010" cy="766604"/>
            </a:xfrm>
            <a:prstGeom prst="ellipse">
              <a:avLst/>
            </a:prstGeom>
            <a:solidFill>
              <a:srgbClr val="1DB9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Lotto(5)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A82ABA1-BD71-4D24-A969-8869580DA664}"/>
                </a:ext>
              </a:extLst>
            </p:cNvPr>
            <p:cNvSpPr/>
            <p:nvPr/>
          </p:nvSpPr>
          <p:spPr>
            <a:xfrm>
              <a:off x="5053313" y="3152236"/>
              <a:ext cx="755010" cy="766604"/>
            </a:xfrm>
            <a:prstGeom prst="ellipse">
              <a:avLst/>
            </a:prstGeom>
            <a:solidFill>
              <a:srgbClr val="FCE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AA96DA"/>
                  </a:solidFill>
                </a:rPr>
                <a:t>Lotto(6)</a:t>
              </a:r>
              <a:endParaRPr lang="ko-KR" altLang="en-US" sz="1100" dirty="0">
                <a:solidFill>
                  <a:srgbClr val="AA96DA"/>
                </a:solidFill>
              </a:endParaRPr>
            </a:p>
          </p:txBody>
        </p:sp>
      </p:grp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D2CB22DC-F9B7-47F6-94F4-DAFD2C45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65436"/>
              </p:ext>
            </p:extLst>
          </p:nvPr>
        </p:nvGraphicFramePr>
        <p:xfrm>
          <a:off x="6875917" y="1837414"/>
          <a:ext cx="5047378" cy="141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52">
                  <a:extLst>
                    <a:ext uri="{9D8B030D-6E8A-4147-A177-3AD203B41FA5}">
                      <a16:colId xmlns:a16="http://schemas.microsoft.com/office/drawing/2014/main" val="548105738"/>
                    </a:ext>
                  </a:extLst>
                </a:gridCol>
                <a:gridCol w="3517526">
                  <a:extLst>
                    <a:ext uri="{9D8B030D-6E8A-4147-A177-3AD203B41FA5}">
                      <a16:colId xmlns:a16="http://schemas.microsoft.com/office/drawing/2014/main" val="1178789308"/>
                    </a:ext>
                  </a:extLst>
                </a:gridCol>
              </a:tblGrid>
              <a:tr h="450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19"/>
                  </a:ext>
                </a:extLst>
              </a:tr>
              <a:tr h="450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Lotto(1)~(6)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로또 번호가 각각 들어가는 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87162"/>
                  </a:ext>
                </a:extLst>
              </a:tr>
              <a:tr h="450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One more?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누를 때마다 번호를 새로 받을 수 있는 재시작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B4532D-5AEF-4596-BED6-B5A2E48E45DD}"/>
              </a:ext>
            </a:extLst>
          </p:cNvPr>
          <p:cNvSpPr/>
          <p:nvPr/>
        </p:nvSpPr>
        <p:spPr>
          <a:xfrm>
            <a:off x="762340" y="144544"/>
            <a:ext cx="5101565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 dirty="0">
                <a:solidFill>
                  <a:schemeClr val="bg1"/>
                </a:solidFill>
              </a:rPr>
              <a:t>설계 </a:t>
            </a:r>
            <a:r>
              <a:rPr lang="ko-KR" altLang="en-US" sz="2400" kern="0" dirty="0">
                <a:solidFill>
                  <a:schemeClr val="bg1"/>
                </a:solidFill>
              </a:rPr>
              <a:t>가위바위보게임 페이지들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CC289-DA0F-4640-A352-DCC0AEE3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1288334"/>
            <a:ext cx="3376275" cy="3096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B84A21-A0B5-4108-90AC-73E625FBD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60" y="1352117"/>
            <a:ext cx="3584760" cy="29036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416D38-305A-47E5-BCC5-805CFF32E1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1" y="4715249"/>
            <a:ext cx="3458728" cy="20307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7CA70B-6ED5-46E2-9EF8-153D6A07F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47" y="4713527"/>
            <a:ext cx="3639453" cy="203252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2B1154-CE65-49FD-A957-0D72173C3A62}"/>
              </a:ext>
            </a:extLst>
          </p:cNvPr>
          <p:cNvCxnSpPr/>
          <p:nvPr/>
        </p:nvCxnSpPr>
        <p:spPr>
          <a:xfrm>
            <a:off x="192947" y="4488110"/>
            <a:ext cx="11714153" cy="0"/>
          </a:xfrm>
          <a:prstGeom prst="line">
            <a:avLst/>
          </a:prstGeom>
          <a:ln>
            <a:solidFill>
              <a:srgbClr val="1DB9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CEACCC-E100-466A-ABEB-35AEA164BB4D}"/>
              </a:ext>
            </a:extLst>
          </p:cNvPr>
          <p:cNvCxnSpPr/>
          <p:nvPr/>
        </p:nvCxnSpPr>
        <p:spPr>
          <a:xfrm>
            <a:off x="5956183" y="1352117"/>
            <a:ext cx="0" cy="5505883"/>
          </a:xfrm>
          <a:prstGeom prst="line">
            <a:avLst/>
          </a:prstGeom>
          <a:ln>
            <a:solidFill>
              <a:srgbClr val="1DB9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B2597-6400-49D9-84D8-17146F764E89}"/>
              </a:ext>
            </a:extLst>
          </p:cNvPr>
          <p:cNvSpPr/>
          <p:nvPr/>
        </p:nvSpPr>
        <p:spPr>
          <a:xfrm>
            <a:off x="3884481" y="3553711"/>
            <a:ext cx="1979424" cy="830997"/>
          </a:xfrm>
          <a:prstGeom prst="rect">
            <a:avLst/>
          </a:prstGeom>
          <a:solidFill>
            <a:srgbClr val="F85F73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가위바위보 </a:t>
            </a:r>
            <a:endParaRPr lang="en-US" altLang="ko-KR" sz="2400" kern="0" dirty="0">
              <a:solidFill>
                <a:schemeClr val="bg1"/>
              </a:solidFill>
            </a:endParaRPr>
          </a:p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게임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2D25D8-9BBF-4F95-9908-A5A225FAAE82}"/>
              </a:ext>
            </a:extLst>
          </p:cNvPr>
          <p:cNvSpPr/>
          <p:nvPr/>
        </p:nvSpPr>
        <p:spPr>
          <a:xfrm>
            <a:off x="6048462" y="4604274"/>
            <a:ext cx="2143749" cy="461665"/>
          </a:xfrm>
          <a:prstGeom prst="rect">
            <a:avLst/>
          </a:prstGeom>
          <a:solidFill>
            <a:srgbClr val="F85F73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게시판 페이지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E7D33A-DB1C-4FA6-B528-FC5350AE81B1}"/>
              </a:ext>
            </a:extLst>
          </p:cNvPr>
          <p:cNvSpPr/>
          <p:nvPr/>
        </p:nvSpPr>
        <p:spPr>
          <a:xfrm>
            <a:off x="6024991" y="3910281"/>
            <a:ext cx="1910994" cy="461665"/>
          </a:xfrm>
          <a:prstGeom prst="rect">
            <a:avLst/>
          </a:prstGeom>
          <a:solidFill>
            <a:srgbClr val="172774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결과 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A0DF9-0329-447E-AA61-9EB8B0A20304}"/>
              </a:ext>
            </a:extLst>
          </p:cNvPr>
          <p:cNvSpPr/>
          <p:nvPr/>
        </p:nvSpPr>
        <p:spPr>
          <a:xfrm>
            <a:off x="3884481" y="4632282"/>
            <a:ext cx="1986447" cy="830997"/>
          </a:xfrm>
          <a:prstGeom prst="rect">
            <a:avLst/>
          </a:prstGeom>
          <a:solidFill>
            <a:srgbClr val="172774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가위바위보</a:t>
            </a:r>
            <a:r>
              <a:rPr lang="en-US" altLang="ko-KR" sz="2400" kern="0" dirty="0">
                <a:solidFill>
                  <a:schemeClr val="bg1"/>
                </a:solidFill>
              </a:rPr>
              <a:t>?</a:t>
            </a:r>
          </a:p>
          <a:p>
            <a:pPr algn="ctr"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0450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F87B94-7412-448C-B530-0BF50477B5DC}"/>
              </a:ext>
            </a:extLst>
          </p:cNvPr>
          <p:cNvSpPr/>
          <p:nvPr/>
        </p:nvSpPr>
        <p:spPr>
          <a:xfrm>
            <a:off x="762340" y="119002"/>
            <a:ext cx="1443965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>
                <a:solidFill>
                  <a:schemeClr val="bg1"/>
                </a:solidFill>
              </a:rPr>
              <a:t>문제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10B79-535F-4CFE-9D36-DEB558B8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" y="1507889"/>
            <a:ext cx="6351889" cy="4832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237F4-233E-4C41-BEA9-4AB76FFE3524}"/>
              </a:ext>
            </a:extLst>
          </p:cNvPr>
          <p:cNvSpPr txBox="1"/>
          <p:nvPr/>
        </p:nvSpPr>
        <p:spPr>
          <a:xfrm>
            <a:off x="6908064" y="1648024"/>
            <a:ext cx="4429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1.Lotto </a:t>
            </a:r>
            <a:r>
              <a:rPr lang="ko-KR" altLang="en-US" sz="2400" dirty="0">
                <a:latin typeface="Arial Rounded MT Bold" panose="020F0704030504030204" pitchFamily="34" charset="0"/>
              </a:rPr>
              <a:t>페이지에서 각각의 원안에 번호를 넣는 방법에 어려움을 느낌</a:t>
            </a:r>
            <a:r>
              <a:rPr lang="en-US" altLang="ko-KR" sz="2400" dirty="0">
                <a:latin typeface="Arial Rounded MT Bold" panose="020F0704030504030204" pitchFamily="34" charset="0"/>
              </a:rPr>
              <a:t>.</a:t>
            </a:r>
          </a:p>
          <a:p>
            <a:endParaRPr lang="en-US" altLang="ko-KR" sz="2400" dirty="0">
              <a:latin typeface="Arial Rounded MT Bold" panose="020F0704030504030204" pitchFamily="34" charset="0"/>
            </a:endParaRP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2.</a:t>
            </a:r>
            <a:r>
              <a:rPr lang="ko-KR" altLang="en-US" sz="2400" dirty="0">
                <a:latin typeface="Arial Rounded MT Bold" panose="020F0704030504030204" pitchFamily="34" charset="0"/>
              </a:rPr>
              <a:t>원안에 </a:t>
            </a:r>
            <a:r>
              <a:rPr lang="en-US" altLang="ko-KR" sz="2400" dirty="0">
                <a:latin typeface="Arial Rounded MT Bold" panose="020F0704030504030204" pitchFamily="34" charset="0"/>
              </a:rPr>
              <a:t>lotto</a:t>
            </a:r>
            <a:r>
              <a:rPr lang="ko-KR" altLang="en-US" sz="2400" dirty="0">
                <a:latin typeface="Arial Rounded MT Bold" panose="020F0704030504030204" pitchFamily="34" charset="0"/>
              </a:rPr>
              <a:t>번호들이 정가운데 있지 않는 문제가 발생</a:t>
            </a:r>
            <a:r>
              <a:rPr lang="en-US" altLang="ko-KR" sz="24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6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B76F4-B54F-490E-814A-1C7A41291FB0}"/>
              </a:ext>
            </a:extLst>
          </p:cNvPr>
          <p:cNvSpPr/>
          <p:nvPr/>
        </p:nvSpPr>
        <p:spPr>
          <a:xfrm>
            <a:off x="762340" y="119002"/>
            <a:ext cx="1443965" cy="830997"/>
          </a:xfrm>
          <a:prstGeom prst="rect">
            <a:avLst/>
          </a:prstGeom>
          <a:solidFill>
            <a:srgbClr val="303841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kern="0" dirty="0">
                <a:solidFill>
                  <a:schemeClr val="bg1"/>
                </a:solidFill>
              </a:rPr>
              <a:t>해결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47EF79-F710-44A1-BB47-0D5E3DD42FDA}"/>
              </a:ext>
            </a:extLst>
          </p:cNvPr>
          <p:cNvCxnSpPr>
            <a:stCxn id="6" idx="2"/>
          </p:cNvCxnSpPr>
          <p:nvPr/>
        </p:nvCxnSpPr>
        <p:spPr>
          <a:xfrm>
            <a:off x="6150585" y="1141522"/>
            <a:ext cx="6934" cy="5716478"/>
          </a:xfrm>
          <a:prstGeom prst="line">
            <a:avLst/>
          </a:prstGeom>
          <a:ln>
            <a:solidFill>
              <a:srgbClr val="AA96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CC910-7A16-4223-A66B-C273A999236D}"/>
              </a:ext>
            </a:extLst>
          </p:cNvPr>
          <p:cNvSpPr/>
          <p:nvPr/>
        </p:nvSpPr>
        <p:spPr>
          <a:xfrm>
            <a:off x="1031353" y="1468521"/>
            <a:ext cx="4096933" cy="707886"/>
          </a:xfrm>
          <a:prstGeom prst="rect">
            <a:avLst/>
          </a:prstGeom>
          <a:solidFill>
            <a:srgbClr val="98DDCA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</a:rPr>
              <a:t>1.Lotto </a:t>
            </a:r>
            <a:r>
              <a:rPr lang="ko-KR" altLang="en-US" sz="2000" dirty="0">
                <a:latin typeface="Arial Rounded MT Bold" panose="020F0704030504030204" pitchFamily="34" charset="0"/>
              </a:rPr>
              <a:t>페이지에서 각각의 원안에 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r>
              <a:rPr lang="ko-KR" altLang="en-US" sz="2000" dirty="0">
                <a:latin typeface="Arial Rounded MT Bold" panose="020F0704030504030204" pitchFamily="34" charset="0"/>
              </a:rPr>
              <a:t>번호를 넣는 방법에 어려움을 느낌</a:t>
            </a:r>
            <a:r>
              <a:rPr lang="en-US" altLang="ko-KR" sz="2000" dirty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A8D53-6C02-4A84-B161-35AA63BF3F58}"/>
              </a:ext>
            </a:extLst>
          </p:cNvPr>
          <p:cNvSpPr/>
          <p:nvPr/>
        </p:nvSpPr>
        <p:spPr>
          <a:xfrm>
            <a:off x="6949455" y="1470961"/>
            <a:ext cx="4096933" cy="707886"/>
          </a:xfrm>
          <a:prstGeom prst="rect">
            <a:avLst/>
          </a:prstGeom>
          <a:solidFill>
            <a:srgbClr val="98DDCA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</a:rPr>
              <a:t>2.</a:t>
            </a:r>
            <a:r>
              <a:rPr lang="ko-KR" altLang="en-US" sz="2000" dirty="0">
                <a:latin typeface="Arial Rounded MT Bold" panose="020F0704030504030204" pitchFamily="34" charset="0"/>
              </a:rPr>
              <a:t>원안에 </a:t>
            </a:r>
            <a:r>
              <a:rPr lang="en-US" altLang="ko-KR" sz="2000" dirty="0">
                <a:latin typeface="Arial Rounded MT Bold" panose="020F0704030504030204" pitchFamily="34" charset="0"/>
              </a:rPr>
              <a:t>lotto</a:t>
            </a:r>
            <a:r>
              <a:rPr lang="ko-KR" altLang="en-US" sz="2000" dirty="0">
                <a:latin typeface="Arial Rounded MT Bold" panose="020F0704030504030204" pitchFamily="34" charset="0"/>
              </a:rPr>
              <a:t>번호들이 정가운데 있지 않는 문제가 발생</a:t>
            </a:r>
            <a:r>
              <a:rPr lang="en-US" altLang="ko-KR" sz="2000" dirty="0"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78222E-3982-430C-B557-C9FDF768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1" y="2404092"/>
            <a:ext cx="2821328" cy="253785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0D1973-B0AD-4DC7-B9FC-9A9020E6E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819" y="2404091"/>
            <a:ext cx="2821328" cy="2537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4C671C-7EE1-439A-8AFA-7952C3C92F24}"/>
              </a:ext>
            </a:extLst>
          </p:cNvPr>
          <p:cNvSpPr txBox="1"/>
          <p:nvPr/>
        </p:nvSpPr>
        <p:spPr>
          <a:xfrm>
            <a:off x="1031353" y="5164984"/>
            <a:ext cx="397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생성한 </a:t>
            </a:r>
            <a:r>
              <a:rPr lang="en-US" altLang="ko-KR" dirty="0"/>
              <a:t>lotto</a:t>
            </a:r>
            <a:r>
              <a:rPr lang="ko-KR" altLang="en-US" dirty="0"/>
              <a:t>번호를 배열에 저장한 뒤</a:t>
            </a:r>
            <a:r>
              <a:rPr lang="en-US" altLang="ko-KR" dirty="0"/>
              <a:t>, </a:t>
            </a:r>
            <a:r>
              <a:rPr lang="en-US" altLang="ko-KR" dirty="0" err="1"/>
              <a:t>getNumber</a:t>
            </a:r>
            <a:r>
              <a:rPr lang="en-US" altLang="ko-KR" dirty="0"/>
              <a:t>()</a:t>
            </a:r>
            <a:r>
              <a:rPr lang="ko-KR" altLang="en-US" dirty="0"/>
              <a:t>함수를 통해 한 개씩 뽑을 수 있도록 만들어 원안에 받아 냄</a:t>
            </a:r>
            <a:r>
              <a:rPr lang="en-US" altLang="ko-KR" dirty="0"/>
              <a:t>, </a:t>
            </a:r>
            <a:r>
              <a:rPr lang="ko-KR" altLang="en-US" dirty="0"/>
              <a:t>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82A2A73-32E4-407C-B1AD-C8A3E4431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83" y="2266856"/>
            <a:ext cx="3979675" cy="26889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3D9AB-8852-4519-8277-FC465613B14F}"/>
              </a:ext>
            </a:extLst>
          </p:cNvPr>
          <p:cNvSpPr txBox="1"/>
          <p:nvPr/>
        </p:nvSpPr>
        <p:spPr>
          <a:xfrm>
            <a:off x="7008083" y="5343787"/>
            <a:ext cx="410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원의 높이에 맞추어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line-heigh</a:t>
            </a:r>
            <a:r>
              <a:rPr lang="ko-KR" altLang="en-US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값을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번호에 주어서 번호가 정중앙에 들어가는 것을 확인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해결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10443136" y="1011985"/>
            <a:ext cx="2014820" cy="2204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9353279" y="710453"/>
            <a:ext cx="811067" cy="336039"/>
          </a:xfrm>
          <a:custGeom>
            <a:avLst/>
            <a:gdLst>
              <a:gd name="connsiteX0" fmla="*/ 0 w 1182678"/>
              <a:gd name="connsiteY0" fmla="*/ 0 h 490004"/>
              <a:gd name="connsiteX1" fmla="*/ 10523 w 1182678"/>
              <a:gd name="connsiteY1" fmla="*/ 44051 h 490004"/>
              <a:gd name="connsiteX2" fmla="*/ 95057 w 1182678"/>
              <a:gd name="connsiteY2" fmla="*/ 195260 h 490004"/>
              <a:gd name="connsiteX3" fmla="*/ 450657 w 1182678"/>
              <a:gd name="connsiteY3" fmla="*/ 360360 h 490004"/>
              <a:gd name="connsiteX4" fmla="*/ 1128519 w 1182678"/>
              <a:gd name="connsiteY4" fmla="*/ 481010 h 490004"/>
              <a:gd name="connsiteX5" fmla="*/ 1166038 w 1182678"/>
              <a:gd name="connsiteY5" fmla="*/ 456822 h 490004"/>
              <a:gd name="connsiteX6" fmla="*/ 1182678 w 1182678"/>
              <a:gd name="connsiteY6" fmla="*/ 429717 h 490004"/>
              <a:gd name="connsiteX7" fmla="*/ 1150175 w 1182678"/>
              <a:gd name="connsiteY7" fmla="*/ 391973 h 490004"/>
              <a:gd name="connsiteX8" fmla="*/ 34948 w 1182678"/>
              <a:gd name="connsiteY8" fmla="*/ 4192 h 490004"/>
              <a:gd name="connsiteX9" fmla="*/ 0 w 1182678"/>
              <a:gd name="connsiteY9" fmla="*/ 0 h 49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678" h="490004">
                <a:moveTo>
                  <a:pt x="0" y="0"/>
                </a:moveTo>
                <a:lnTo>
                  <a:pt x="10523" y="44051"/>
                </a:lnTo>
                <a:cubicBezTo>
                  <a:pt x="28382" y="99878"/>
                  <a:pt x="56428" y="156896"/>
                  <a:pt x="95057" y="195260"/>
                </a:cubicBezTo>
                <a:cubicBezTo>
                  <a:pt x="172315" y="271989"/>
                  <a:pt x="278413" y="312735"/>
                  <a:pt x="450657" y="360360"/>
                </a:cubicBezTo>
                <a:cubicBezTo>
                  <a:pt x="622901" y="407985"/>
                  <a:pt x="1007869" y="522814"/>
                  <a:pt x="1128519" y="481010"/>
                </a:cubicBezTo>
                <a:cubicBezTo>
                  <a:pt x="1143600" y="475785"/>
                  <a:pt x="1155974" y="467500"/>
                  <a:pt x="1166038" y="456822"/>
                </a:cubicBezTo>
                <a:lnTo>
                  <a:pt x="1182678" y="429717"/>
                </a:lnTo>
                <a:lnTo>
                  <a:pt x="1150175" y="391973"/>
                </a:lnTo>
                <a:cubicBezTo>
                  <a:pt x="958477" y="202493"/>
                  <a:pt x="480695" y="68433"/>
                  <a:pt x="34948" y="4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9316015" y="683825"/>
            <a:ext cx="1515225" cy="532348"/>
          </a:xfrm>
          <a:custGeom>
            <a:avLst/>
            <a:gdLst>
              <a:gd name="connsiteX0" fmla="*/ 489909 w 2209463"/>
              <a:gd name="connsiteY0" fmla="*/ 125 h 776257"/>
              <a:gd name="connsiteX1" fmla="*/ 83255 w 2209463"/>
              <a:gd name="connsiteY1" fmla="*/ 126136 h 776257"/>
              <a:gd name="connsiteX2" fmla="*/ 83255 w 2209463"/>
              <a:gd name="connsiteY2" fmla="*/ 770661 h 776257"/>
              <a:gd name="connsiteX3" fmla="*/ 2155840 w 2209463"/>
              <a:gd name="connsiteY3" fmla="*/ 754786 h 776257"/>
              <a:gd name="connsiteX4" fmla="*/ 2164403 w 2209463"/>
              <a:gd name="connsiteY4" fmla="*/ 479317 h 776257"/>
              <a:gd name="connsiteX5" fmla="*/ 2155126 w 2209463"/>
              <a:gd name="connsiteY5" fmla="*/ 468545 h 776257"/>
              <a:gd name="connsiteX6" fmla="*/ 2138486 w 2209463"/>
              <a:gd name="connsiteY6" fmla="*/ 495650 h 776257"/>
              <a:gd name="connsiteX7" fmla="*/ 2100967 w 2209463"/>
              <a:gd name="connsiteY7" fmla="*/ 519838 h 776257"/>
              <a:gd name="connsiteX8" fmla="*/ 1423105 w 2209463"/>
              <a:gd name="connsiteY8" fmla="*/ 399188 h 776257"/>
              <a:gd name="connsiteX9" fmla="*/ 1067505 w 2209463"/>
              <a:gd name="connsiteY9" fmla="*/ 234088 h 776257"/>
              <a:gd name="connsiteX10" fmla="*/ 982971 w 2209463"/>
              <a:gd name="connsiteY10" fmla="*/ 82879 h 776257"/>
              <a:gd name="connsiteX11" fmla="*/ 972448 w 2209463"/>
              <a:gd name="connsiteY11" fmla="*/ 38828 h 776257"/>
              <a:gd name="connsiteX12" fmla="*/ 788665 w 2209463"/>
              <a:gd name="connsiteY12" fmla="*/ 16785 h 776257"/>
              <a:gd name="connsiteX13" fmla="*/ 489909 w 2209463"/>
              <a:gd name="connsiteY13" fmla="*/ 125 h 7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463" h="776257">
                <a:moveTo>
                  <a:pt x="489909" y="125"/>
                </a:moveTo>
                <a:cubicBezTo>
                  <a:pt x="217043" y="-2545"/>
                  <a:pt x="36756" y="37435"/>
                  <a:pt x="83255" y="126136"/>
                </a:cubicBezTo>
                <a:cubicBezTo>
                  <a:pt x="83255" y="340978"/>
                  <a:pt x="-104070" y="717744"/>
                  <a:pt x="83255" y="770661"/>
                </a:cubicBezTo>
                <a:cubicBezTo>
                  <a:pt x="774117" y="765369"/>
                  <a:pt x="2119028" y="795003"/>
                  <a:pt x="2155840" y="754786"/>
                </a:cubicBezTo>
                <a:cubicBezTo>
                  <a:pt x="2228306" y="654244"/>
                  <a:pt x="2223489" y="562074"/>
                  <a:pt x="2164403" y="479317"/>
                </a:cubicBezTo>
                <a:lnTo>
                  <a:pt x="2155126" y="468545"/>
                </a:lnTo>
                <a:lnTo>
                  <a:pt x="2138486" y="495650"/>
                </a:lnTo>
                <a:cubicBezTo>
                  <a:pt x="2128422" y="506328"/>
                  <a:pt x="2116048" y="514613"/>
                  <a:pt x="2100967" y="519838"/>
                </a:cubicBezTo>
                <a:cubicBezTo>
                  <a:pt x="1980317" y="561642"/>
                  <a:pt x="1595349" y="446813"/>
                  <a:pt x="1423105" y="399188"/>
                </a:cubicBezTo>
                <a:cubicBezTo>
                  <a:pt x="1250861" y="351563"/>
                  <a:pt x="1144763" y="310817"/>
                  <a:pt x="1067505" y="234088"/>
                </a:cubicBezTo>
                <a:cubicBezTo>
                  <a:pt x="1028876" y="195724"/>
                  <a:pt x="1000830" y="138706"/>
                  <a:pt x="982971" y="82879"/>
                </a:cubicBezTo>
                <a:lnTo>
                  <a:pt x="972448" y="38828"/>
                </a:lnTo>
                <a:lnTo>
                  <a:pt x="788665" y="16785"/>
                </a:lnTo>
                <a:cubicBezTo>
                  <a:pt x="682107" y="6643"/>
                  <a:pt x="580865" y="1014"/>
                  <a:pt x="489909" y="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053" y="1050131"/>
            <a:ext cx="9344226" cy="91452"/>
          </a:xfrm>
          <a:custGeom>
            <a:avLst/>
            <a:gdLst>
              <a:gd name="connsiteX0" fmla="*/ 9297909 w 9297909"/>
              <a:gd name="connsiteY0" fmla="*/ 90607 h 108787"/>
              <a:gd name="connsiteX1" fmla="*/ 8347296 w 9297909"/>
              <a:gd name="connsiteY1" fmla="*/ 18179 h 108787"/>
              <a:gd name="connsiteX2" fmla="*/ 6111090 w 9297909"/>
              <a:gd name="connsiteY2" fmla="*/ 108714 h 108787"/>
              <a:gd name="connsiteX3" fmla="*/ 3367890 w 9297909"/>
              <a:gd name="connsiteY3" fmla="*/ 72 h 108787"/>
              <a:gd name="connsiteX4" fmla="*/ 1620571 w 9297909"/>
              <a:gd name="connsiteY4" fmla="*/ 90607 h 108787"/>
              <a:gd name="connsiteX5" fmla="*/ 0 w 9297909"/>
              <a:gd name="connsiteY5" fmla="*/ 9125 h 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7909" h="108787">
                <a:moveTo>
                  <a:pt x="9297909" y="90607"/>
                </a:moveTo>
                <a:cubicBezTo>
                  <a:pt x="9088170" y="52884"/>
                  <a:pt x="8878432" y="15161"/>
                  <a:pt x="8347296" y="18179"/>
                </a:cubicBezTo>
                <a:cubicBezTo>
                  <a:pt x="7816160" y="21197"/>
                  <a:pt x="6940991" y="111732"/>
                  <a:pt x="6111090" y="108714"/>
                </a:cubicBezTo>
                <a:cubicBezTo>
                  <a:pt x="5281189" y="105696"/>
                  <a:pt x="4116310" y="3090"/>
                  <a:pt x="3367890" y="72"/>
                </a:cubicBezTo>
                <a:cubicBezTo>
                  <a:pt x="2619470" y="-2946"/>
                  <a:pt x="2181886" y="89098"/>
                  <a:pt x="1620571" y="90607"/>
                </a:cubicBezTo>
                <a:cubicBezTo>
                  <a:pt x="1059256" y="92116"/>
                  <a:pt x="529628" y="50620"/>
                  <a:pt x="0" y="9125"/>
                </a:cubicBezTo>
              </a:path>
            </a:pathLst>
          </a:cu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0480606">
            <a:off x="9424455" y="499979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921006">
            <a:off x="9434578" y="560084"/>
            <a:ext cx="1045847" cy="327146"/>
          </a:xfrm>
          <a:custGeom>
            <a:avLst/>
            <a:gdLst>
              <a:gd name="connsiteX0" fmla="*/ 1468801 w 1525028"/>
              <a:gd name="connsiteY0" fmla="*/ 214190 h 477036"/>
              <a:gd name="connsiteX1" fmla="*/ 1519804 w 1525028"/>
              <a:gd name="connsiteY1" fmla="*/ 368610 h 477036"/>
              <a:gd name="connsiteX2" fmla="*/ 1519803 w 1525028"/>
              <a:gd name="connsiteY2" fmla="*/ 368610 h 477036"/>
              <a:gd name="connsiteX3" fmla="*/ 1339159 w 1525028"/>
              <a:gd name="connsiteY3" fmla="*/ 471813 h 477036"/>
              <a:gd name="connsiteX4" fmla="*/ 679665 w 1525028"/>
              <a:gd name="connsiteY4" fmla="*/ 291884 h 477036"/>
              <a:gd name="connsiteX5" fmla="*/ 657316 w 1525028"/>
              <a:gd name="connsiteY5" fmla="*/ 280656 h 477036"/>
              <a:gd name="connsiteX6" fmla="*/ 140328 w 1525028"/>
              <a:gd name="connsiteY6" fmla="*/ 280656 h 477036"/>
              <a:gd name="connsiteX7" fmla="*/ 0 w 1525028"/>
              <a:gd name="connsiteY7" fmla="*/ 140328 h 477036"/>
              <a:gd name="connsiteX8" fmla="*/ 140328 w 1525028"/>
              <a:gd name="connsiteY8" fmla="*/ 0 h 477036"/>
              <a:gd name="connsiteX9" fmla="*/ 686954 w 1525028"/>
              <a:gd name="connsiteY9" fmla="*/ 0 h 477036"/>
              <a:gd name="connsiteX10" fmla="*/ 711617 w 1525028"/>
              <a:gd name="connsiteY10" fmla="*/ 4979 h 477036"/>
              <a:gd name="connsiteX11" fmla="*/ 757106 w 1525028"/>
              <a:gd name="connsiteY11" fmla="*/ 8038 h 477036"/>
              <a:gd name="connsiteX12" fmla="*/ 1416601 w 1525028"/>
              <a:gd name="connsiteY12" fmla="*/ 187965 h 477036"/>
              <a:gd name="connsiteX13" fmla="*/ 1468801 w 1525028"/>
              <a:gd name="connsiteY13" fmla="*/ 214190 h 4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5028" h="477036">
                <a:moveTo>
                  <a:pt x="1468801" y="214190"/>
                </a:moveTo>
                <a:cubicBezTo>
                  <a:pt x="1513862" y="249633"/>
                  <a:pt x="1535843" y="309823"/>
                  <a:pt x="1519804" y="368610"/>
                </a:cubicBezTo>
                <a:lnTo>
                  <a:pt x="1519803" y="368610"/>
                </a:lnTo>
                <a:cubicBezTo>
                  <a:pt x="1498419" y="446992"/>
                  <a:pt x="1417541" y="493197"/>
                  <a:pt x="1339159" y="471813"/>
                </a:cubicBezTo>
                <a:lnTo>
                  <a:pt x="679665" y="291884"/>
                </a:lnTo>
                <a:lnTo>
                  <a:pt x="657316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11617" y="4979"/>
                </a:lnTo>
                <a:lnTo>
                  <a:pt x="757106" y="8038"/>
                </a:lnTo>
                <a:lnTo>
                  <a:pt x="1416601" y="187965"/>
                </a:lnTo>
                <a:cubicBezTo>
                  <a:pt x="1436196" y="193311"/>
                  <a:pt x="1453781" y="202376"/>
                  <a:pt x="1468801" y="214190"/>
                </a:cubicBezTo>
                <a:close/>
              </a:path>
            </a:pathLst>
          </a:custGeom>
          <a:solidFill>
            <a:srgbClr val="EEB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20055491">
            <a:off x="9587823" y="413948"/>
            <a:ext cx="1796587" cy="909859"/>
          </a:xfrm>
          <a:custGeom>
            <a:avLst/>
            <a:gdLst>
              <a:gd name="connsiteX0" fmla="*/ 1415648 w 2619739"/>
              <a:gd name="connsiteY0" fmla="*/ 89672 h 1326733"/>
              <a:gd name="connsiteX1" fmla="*/ 2237524 w 2619739"/>
              <a:gd name="connsiteY1" fmla="*/ 589190 h 1326733"/>
              <a:gd name="connsiteX2" fmla="*/ 1842251 w 2619739"/>
              <a:gd name="connsiteY2" fmla="*/ 1326733 h 1326733"/>
              <a:gd name="connsiteX3" fmla="*/ 1300494 w 2619739"/>
              <a:gd name="connsiteY3" fmla="*/ 1139944 h 1326733"/>
              <a:gd name="connsiteX4" fmla="*/ 1049755 w 2619739"/>
              <a:gd name="connsiteY4" fmla="*/ 1100730 h 1326733"/>
              <a:gd name="connsiteX5" fmla="*/ 1050551 w 2619739"/>
              <a:gd name="connsiteY5" fmla="*/ 1096224 h 1326733"/>
              <a:gd name="connsiteX6" fmla="*/ 1005684 w 2619739"/>
              <a:gd name="connsiteY6" fmla="*/ 1084765 h 1326733"/>
              <a:gd name="connsiteX7" fmla="*/ 577058 w 2619739"/>
              <a:gd name="connsiteY7" fmla="*/ 878095 h 1326733"/>
              <a:gd name="connsiteX8" fmla="*/ 476766 w 2619739"/>
              <a:gd name="connsiteY8" fmla="*/ 709317 h 1326733"/>
              <a:gd name="connsiteX9" fmla="*/ 494218 w 2619739"/>
              <a:gd name="connsiteY9" fmla="*/ 640987 h 1326733"/>
              <a:gd name="connsiteX10" fmla="*/ 536814 w 2619739"/>
              <a:gd name="connsiteY10" fmla="*/ 584780 h 1326733"/>
              <a:gd name="connsiteX11" fmla="*/ 731326 w 2619739"/>
              <a:gd name="connsiteY11" fmla="*/ 558147 h 1326733"/>
              <a:gd name="connsiteX12" fmla="*/ 980118 w 2619739"/>
              <a:gd name="connsiteY12" fmla="*/ 678106 h 1326733"/>
              <a:gd name="connsiteX13" fmla="*/ 979639 w 2619739"/>
              <a:gd name="connsiteY13" fmla="*/ 676664 h 1326733"/>
              <a:gd name="connsiteX14" fmla="*/ 1010115 w 2619739"/>
              <a:gd name="connsiteY14" fmla="*/ 693605 h 1326733"/>
              <a:gd name="connsiteX15" fmla="*/ 1119061 w 2619739"/>
              <a:gd name="connsiteY15" fmla="*/ 743162 h 1326733"/>
              <a:gd name="connsiteX16" fmla="*/ 1283609 w 2619739"/>
              <a:gd name="connsiteY16" fmla="*/ 780203 h 1326733"/>
              <a:gd name="connsiteX17" fmla="*/ 1392734 w 2619739"/>
              <a:gd name="connsiteY17" fmla="*/ 740294 h 1326733"/>
              <a:gd name="connsiteX18" fmla="*/ 1421003 w 2619739"/>
              <a:gd name="connsiteY18" fmla="*/ 632319 h 1326733"/>
              <a:gd name="connsiteX19" fmla="*/ 1340799 w 2619739"/>
              <a:gd name="connsiteY19" fmla="*/ 535488 h 1326733"/>
              <a:gd name="connsiteX20" fmla="*/ 1124659 w 2619739"/>
              <a:gd name="connsiteY20" fmla="*/ 391619 h 1326733"/>
              <a:gd name="connsiteX21" fmla="*/ 1037981 w 2619739"/>
              <a:gd name="connsiteY21" fmla="*/ 363043 h 1326733"/>
              <a:gd name="connsiteX22" fmla="*/ 943010 w 2619739"/>
              <a:gd name="connsiteY22" fmla="*/ 341044 h 1326733"/>
              <a:gd name="connsiteX23" fmla="*/ 923600 w 2619739"/>
              <a:gd name="connsiteY23" fmla="*/ 337408 h 1326733"/>
              <a:gd name="connsiteX24" fmla="*/ 924882 w 2619739"/>
              <a:gd name="connsiteY24" fmla="*/ 333269 h 1326733"/>
              <a:gd name="connsiteX25" fmla="*/ 709773 w 2619739"/>
              <a:gd name="connsiteY25" fmla="*/ 297393 h 1326733"/>
              <a:gd name="connsiteX26" fmla="*/ 665902 w 2619739"/>
              <a:gd name="connsiteY26" fmla="*/ 280656 h 1326733"/>
              <a:gd name="connsiteX27" fmla="*/ 140328 w 2619739"/>
              <a:gd name="connsiteY27" fmla="*/ 280656 h 1326733"/>
              <a:gd name="connsiteX28" fmla="*/ 0 w 2619739"/>
              <a:gd name="connsiteY28" fmla="*/ 140328 h 1326733"/>
              <a:gd name="connsiteX29" fmla="*/ 140328 w 2619739"/>
              <a:gd name="connsiteY29" fmla="*/ 0 h 1326733"/>
              <a:gd name="connsiteX30" fmla="*/ 686954 w 2619739"/>
              <a:gd name="connsiteY30" fmla="*/ 0 h 1326733"/>
              <a:gd name="connsiteX31" fmla="*/ 727657 w 2619739"/>
              <a:gd name="connsiteY31" fmla="*/ 8218 h 1326733"/>
              <a:gd name="connsiteX32" fmla="*/ 758174 w 2619739"/>
              <a:gd name="connsiteY32" fmla="*/ 7181 h 1326733"/>
              <a:gd name="connsiteX33" fmla="*/ 1325773 w 2619739"/>
              <a:gd name="connsiteY33" fmla="*/ 101844 h 132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9739" h="1326733">
                <a:moveTo>
                  <a:pt x="1415648" y="89672"/>
                </a:moveTo>
                <a:lnTo>
                  <a:pt x="2237524" y="589190"/>
                </a:lnTo>
                <a:cubicBezTo>
                  <a:pt x="2699822" y="571604"/>
                  <a:pt x="2921258" y="1283831"/>
                  <a:pt x="1842251" y="1326733"/>
                </a:cubicBezTo>
                <a:cubicBezTo>
                  <a:pt x="1671777" y="1276395"/>
                  <a:pt x="1470968" y="1190282"/>
                  <a:pt x="1300494" y="1139944"/>
                </a:cubicBezTo>
                <a:lnTo>
                  <a:pt x="1049755" y="1100730"/>
                </a:lnTo>
                <a:lnTo>
                  <a:pt x="1050551" y="1096224"/>
                </a:lnTo>
                <a:lnTo>
                  <a:pt x="1005684" y="1084765"/>
                </a:lnTo>
                <a:lnTo>
                  <a:pt x="577058" y="878095"/>
                </a:lnTo>
                <a:cubicBezTo>
                  <a:pt x="510795" y="846145"/>
                  <a:pt x="473367" y="778444"/>
                  <a:pt x="476766" y="709317"/>
                </a:cubicBezTo>
                <a:lnTo>
                  <a:pt x="494218" y="640987"/>
                </a:lnTo>
                <a:lnTo>
                  <a:pt x="536814" y="584780"/>
                </a:lnTo>
                <a:cubicBezTo>
                  <a:pt x="588784" y="539072"/>
                  <a:pt x="665063" y="526197"/>
                  <a:pt x="731326" y="558147"/>
                </a:cubicBezTo>
                <a:lnTo>
                  <a:pt x="980118" y="678106"/>
                </a:lnTo>
                <a:lnTo>
                  <a:pt x="979639" y="676664"/>
                </a:lnTo>
                <a:lnTo>
                  <a:pt x="1010115" y="693605"/>
                </a:lnTo>
                <a:cubicBezTo>
                  <a:pt x="1048783" y="713241"/>
                  <a:pt x="1086932" y="730754"/>
                  <a:pt x="1119061" y="743162"/>
                </a:cubicBezTo>
                <a:cubicBezTo>
                  <a:pt x="1183319" y="767977"/>
                  <a:pt x="1237996" y="780682"/>
                  <a:pt x="1283609" y="780203"/>
                </a:cubicBezTo>
                <a:cubicBezTo>
                  <a:pt x="1329221" y="779725"/>
                  <a:pt x="1369834" y="764941"/>
                  <a:pt x="1392734" y="740294"/>
                </a:cubicBezTo>
                <a:cubicBezTo>
                  <a:pt x="1415633" y="715646"/>
                  <a:pt x="1429659" y="666453"/>
                  <a:pt x="1421003" y="632319"/>
                </a:cubicBezTo>
                <a:cubicBezTo>
                  <a:pt x="1412348" y="598184"/>
                  <a:pt x="1390191" y="575604"/>
                  <a:pt x="1340799" y="535488"/>
                </a:cubicBezTo>
                <a:cubicBezTo>
                  <a:pt x="1291409" y="495372"/>
                  <a:pt x="1175129" y="420360"/>
                  <a:pt x="1124659" y="391619"/>
                </a:cubicBezTo>
                <a:cubicBezTo>
                  <a:pt x="1074189" y="362878"/>
                  <a:pt x="1083932" y="373744"/>
                  <a:pt x="1037981" y="363043"/>
                </a:cubicBezTo>
                <a:cubicBezTo>
                  <a:pt x="1015006" y="357694"/>
                  <a:pt x="978931" y="348671"/>
                  <a:pt x="943010" y="341044"/>
                </a:cubicBezTo>
                <a:lnTo>
                  <a:pt x="923600" y="337408"/>
                </a:lnTo>
                <a:lnTo>
                  <a:pt x="924882" y="333269"/>
                </a:lnTo>
                <a:lnTo>
                  <a:pt x="709773" y="297393"/>
                </a:lnTo>
                <a:lnTo>
                  <a:pt x="665902" y="280656"/>
                </a:lnTo>
                <a:lnTo>
                  <a:pt x="140328" y="280656"/>
                </a:lnTo>
                <a:cubicBezTo>
                  <a:pt x="62827" y="280656"/>
                  <a:pt x="0" y="217829"/>
                  <a:pt x="0" y="140328"/>
                </a:cubicBezTo>
                <a:cubicBezTo>
                  <a:pt x="0" y="62827"/>
                  <a:pt x="62827" y="0"/>
                  <a:pt x="140328" y="0"/>
                </a:cubicBezTo>
                <a:lnTo>
                  <a:pt x="686954" y="0"/>
                </a:lnTo>
                <a:lnTo>
                  <a:pt x="727657" y="8218"/>
                </a:lnTo>
                <a:lnTo>
                  <a:pt x="758174" y="7181"/>
                </a:lnTo>
                <a:lnTo>
                  <a:pt x="1325773" y="101844"/>
                </a:lnTo>
                <a:close/>
              </a:path>
            </a:pathLst>
          </a:custGeom>
          <a:solidFill>
            <a:srgbClr val="F7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54739" y="127395"/>
            <a:ext cx="1199628" cy="967606"/>
            <a:chOff x="11154739" y="127395"/>
            <a:chExt cx="1199628" cy="967606"/>
          </a:xfrm>
        </p:grpSpPr>
        <p:sp>
          <p:nvSpPr>
            <p:cNvPr id="4" name="직사각형 3"/>
            <p:cNvSpPr/>
            <p:nvPr/>
          </p:nvSpPr>
          <p:spPr>
            <a:xfrm rot="20544363">
              <a:off x="11154739" y="352312"/>
              <a:ext cx="166570" cy="742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20544363">
              <a:off x="11213618" y="127395"/>
              <a:ext cx="1140749" cy="861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027D2-F5D9-4996-8A6F-B304F14B85CB}"/>
              </a:ext>
            </a:extLst>
          </p:cNvPr>
          <p:cNvSpPr/>
          <p:nvPr/>
        </p:nvSpPr>
        <p:spPr>
          <a:xfrm>
            <a:off x="3034908" y="2967335"/>
            <a:ext cx="61221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55C7D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r>
              <a:rPr lang="en-US" altLang="ko-KR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55C7D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38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283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야놀자 야체 B</vt:lpstr>
      <vt:lpstr>Arial</vt:lpstr>
      <vt:lpstr>Arial Rounded MT Bold</vt:lpstr>
      <vt:lpstr>Consolas</vt:lpstr>
      <vt:lpstr>Josefin Sans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kosmo</cp:lastModifiedBy>
  <cp:revision>5</cp:revision>
  <dcterms:created xsi:type="dcterms:W3CDTF">2021-05-05T14:59:19Z</dcterms:created>
  <dcterms:modified xsi:type="dcterms:W3CDTF">2021-12-02T10:23:36Z</dcterms:modified>
</cp:coreProperties>
</file>